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5143500"/>
  <p:notesSz cx="9144000" cy="51435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9967" y="1671827"/>
            <a:ext cx="2376170" cy="2025650"/>
          </a:xfrm>
          <a:custGeom>
            <a:avLst/>
            <a:gdLst/>
            <a:ahLst/>
            <a:cxnLst/>
            <a:rect l="l" t="t" r="r" b="b"/>
            <a:pathLst>
              <a:path w="2376170" h="2025650">
                <a:moveTo>
                  <a:pt x="2375916" y="2025396"/>
                </a:moveTo>
                <a:lnTo>
                  <a:pt x="0" y="2025396"/>
                </a:lnTo>
                <a:lnTo>
                  <a:pt x="1188720" y="0"/>
                </a:lnTo>
                <a:lnTo>
                  <a:pt x="2375916" y="2025396"/>
                </a:lnTo>
                <a:close/>
              </a:path>
            </a:pathLst>
          </a:custGeom>
          <a:solidFill>
            <a:srgbClr val="585858">
              <a:alpha val="14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2470" y="2118192"/>
            <a:ext cx="1562277" cy="10688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9832" y="2375484"/>
            <a:ext cx="1163447" cy="11645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8051" y="2425395"/>
            <a:ext cx="1111021" cy="111102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4904" y="2451100"/>
            <a:ext cx="1069213" cy="76158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0690" y="2451100"/>
            <a:ext cx="969670" cy="68787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13276" y="2471928"/>
            <a:ext cx="903731" cy="56235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057201" y="2727858"/>
            <a:ext cx="340360" cy="704850"/>
          </a:xfrm>
          <a:custGeom>
            <a:avLst/>
            <a:gdLst/>
            <a:ahLst/>
            <a:cxnLst/>
            <a:rect l="l" t="t" r="r" b="b"/>
            <a:pathLst>
              <a:path w="340360" h="704850">
                <a:moveTo>
                  <a:pt x="72038" y="225374"/>
                </a:moveTo>
                <a:lnTo>
                  <a:pt x="72256" y="162547"/>
                </a:lnTo>
                <a:lnTo>
                  <a:pt x="76494" y="109110"/>
                </a:lnTo>
                <a:lnTo>
                  <a:pt x="82074" y="66406"/>
                </a:lnTo>
                <a:lnTo>
                  <a:pt x="94958" y="25656"/>
                </a:lnTo>
                <a:lnTo>
                  <a:pt x="125582" y="0"/>
                </a:lnTo>
                <a:lnTo>
                  <a:pt x="120561" y="14757"/>
                </a:lnTo>
                <a:lnTo>
                  <a:pt x="109516" y="56345"/>
                </a:lnTo>
                <a:lnTo>
                  <a:pt x="98471" y="120738"/>
                </a:lnTo>
                <a:lnTo>
                  <a:pt x="93451" y="203911"/>
                </a:lnTo>
                <a:lnTo>
                  <a:pt x="72038" y="225374"/>
                </a:lnTo>
                <a:close/>
              </a:path>
              <a:path w="340360" h="704850">
                <a:moveTo>
                  <a:pt x="626" y="307657"/>
                </a:moveTo>
                <a:lnTo>
                  <a:pt x="0" y="258237"/>
                </a:lnTo>
                <a:lnTo>
                  <a:pt x="5124" y="210406"/>
                </a:lnTo>
                <a:lnTo>
                  <a:pt x="15803" y="164563"/>
                </a:lnTo>
                <a:lnTo>
                  <a:pt x="31836" y="121105"/>
                </a:lnTo>
                <a:lnTo>
                  <a:pt x="53027" y="80431"/>
                </a:lnTo>
                <a:lnTo>
                  <a:pt x="79176" y="42938"/>
                </a:lnTo>
                <a:lnTo>
                  <a:pt x="70804" y="77646"/>
                </a:lnTo>
                <a:lnTo>
                  <a:pt x="63106" y="122083"/>
                </a:lnTo>
                <a:lnTo>
                  <a:pt x="58086" y="175242"/>
                </a:lnTo>
                <a:lnTo>
                  <a:pt x="57751" y="236118"/>
                </a:lnTo>
                <a:lnTo>
                  <a:pt x="41794" y="252829"/>
                </a:lnTo>
                <a:lnTo>
                  <a:pt x="26507" y="270544"/>
                </a:lnTo>
                <a:lnTo>
                  <a:pt x="12561" y="288932"/>
                </a:lnTo>
                <a:lnTo>
                  <a:pt x="626" y="307657"/>
                </a:lnTo>
                <a:close/>
              </a:path>
              <a:path w="340360" h="704850">
                <a:moveTo>
                  <a:pt x="339805" y="704748"/>
                </a:moveTo>
                <a:lnTo>
                  <a:pt x="303716" y="689658"/>
                </a:lnTo>
                <a:lnTo>
                  <a:pt x="214850" y="640359"/>
                </a:lnTo>
                <a:lnTo>
                  <a:pt x="169621" y="572654"/>
                </a:lnTo>
                <a:lnTo>
                  <a:pt x="145224" y="528566"/>
                </a:lnTo>
                <a:lnTo>
                  <a:pt x="122017" y="477918"/>
                </a:lnTo>
                <a:lnTo>
                  <a:pt x="101785" y="420912"/>
                </a:lnTo>
                <a:lnTo>
                  <a:pt x="86313" y="357746"/>
                </a:lnTo>
                <a:lnTo>
                  <a:pt x="81629" y="339522"/>
                </a:lnTo>
                <a:lnTo>
                  <a:pt x="78284" y="321970"/>
                </a:lnTo>
                <a:lnTo>
                  <a:pt x="76276" y="304418"/>
                </a:lnTo>
                <a:lnTo>
                  <a:pt x="75607" y="286194"/>
                </a:lnTo>
                <a:lnTo>
                  <a:pt x="80960" y="282950"/>
                </a:lnTo>
                <a:lnTo>
                  <a:pt x="91666" y="275125"/>
                </a:lnTo>
                <a:lnTo>
                  <a:pt x="97019" y="271881"/>
                </a:lnTo>
                <a:lnTo>
                  <a:pt x="102491" y="302012"/>
                </a:lnTo>
                <a:lnTo>
                  <a:pt x="108629" y="333147"/>
                </a:lnTo>
                <a:lnTo>
                  <a:pt x="125582" y="397090"/>
                </a:lnTo>
                <a:lnTo>
                  <a:pt x="187675" y="537225"/>
                </a:lnTo>
                <a:lnTo>
                  <a:pt x="258135" y="632753"/>
                </a:lnTo>
                <a:lnTo>
                  <a:pt x="315873" y="687364"/>
                </a:lnTo>
                <a:lnTo>
                  <a:pt x="339805" y="704748"/>
                </a:lnTo>
                <a:close/>
              </a:path>
              <a:path w="340360" h="704850">
                <a:moveTo>
                  <a:pt x="196994" y="626046"/>
                </a:moveTo>
                <a:lnTo>
                  <a:pt x="158793" y="598055"/>
                </a:lnTo>
                <a:lnTo>
                  <a:pt x="123965" y="566372"/>
                </a:lnTo>
                <a:lnTo>
                  <a:pt x="92820" y="531246"/>
                </a:lnTo>
                <a:lnTo>
                  <a:pt x="65672" y="492927"/>
                </a:lnTo>
                <a:lnTo>
                  <a:pt x="42833" y="451668"/>
                </a:lnTo>
                <a:lnTo>
                  <a:pt x="24615" y="407718"/>
                </a:lnTo>
                <a:lnTo>
                  <a:pt x="11332" y="361327"/>
                </a:lnTo>
                <a:lnTo>
                  <a:pt x="7764" y="354164"/>
                </a:lnTo>
                <a:lnTo>
                  <a:pt x="7764" y="343433"/>
                </a:lnTo>
                <a:lnTo>
                  <a:pt x="17139" y="334155"/>
                </a:lnTo>
                <a:lnTo>
                  <a:pt x="29189" y="322865"/>
                </a:lnTo>
                <a:lnTo>
                  <a:pt x="43915" y="310232"/>
                </a:lnTo>
                <a:lnTo>
                  <a:pt x="61320" y="296925"/>
                </a:lnTo>
                <a:lnTo>
                  <a:pt x="61933" y="313023"/>
                </a:lnTo>
                <a:lnTo>
                  <a:pt x="63550" y="329122"/>
                </a:lnTo>
                <a:lnTo>
                  <a:pt x="83682" y="418198"/>
                </a:lnTo>
                <a:lnTo>
                  <a:pt x="103370" y="470499"/>
                </a:lnTo>
                <a:lnTo>
                  <a:pt x="126034" y="517832"/>
                </a:lnTo>
                <a:lnTo>
                  <a:pt x="150185" y="559800"/>
                </a:lnTo>
                <a:lnTo>
                  <a:pt x="174334" y="596004"/>
                </a:lnTo>
                <a:lnTo>
                  <a:pt x="196994" y="626046"/>
                </a:lnTo>
                <a:close/>
              </a:path>
            </a:pathLst>
          </a:custGeom>
          <a:solidFill>
            <a:srgbClr val="F8F8F8">
              <a:alpha val="477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1414" y="2213762"/>
            <a:ext cx="726163" cy="16375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28644" y="2628900"/>
            <a:ext cx="621791" cy="10058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38968" y="3059173"/>
            <a:ext cx="1410982" cy="9805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10812" y="3032760"/>
            <a:ext cx="1271015" cy="113080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39994" y="1316037"/>
            <a:ext cx="3703954" cy="50800"/>
          </a:xfrm>
          <a:custGeom>
            <a:avLst/>
            <a:gdLst/>
            <a:ahLst/>
            <a:cxnLst/>
            <a:rect l="l" t="t" r="r" b="b"/>
            <a:pathLst>
              <a:path w="3703954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49839" y="20637"/>
                </a:lnTo>
                <a:lnTo>
                  <a:pt x="25400" y="20637"/>
                </a:lnTo>
                <a:lnTo>
                  <a:pt x="25400" y="30162"/>
                </a:lnTo>
                <a:lnTo>
                  <a:pt x="49839" y="30162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  <a:path w="3703954" h="50800">
                <a:moveTo>
                  <a:pt x="49839" y="30162"/>
                </a:moveTo>
                <a:lnTo>
                  <a:pt x="25400" y="30162"/>
                </a:lnTo>
                <a:lnTo>
                  <a:pt x="25400" y="20637"/>
                </a:lnTo>
                <a:lnTo>
                  <a:pt x="49839" y="20637"/>
                </a:lnTo>
                <a:lnTo>
                  <a:pt x="50800" y="25400"/>
                </a:lnTo>
                <a:lnTo>
                  <a:pt x="49839" y="30162"/>
                </a:lnTo>
                <a:close/>
              </a:path>
              <a:path w="3703954" h="50800">
                <a:moveTo>
                  <a:pt x="53975" y="30162"/>
                </a:moveTo>
                <a:lnTo>
                  <a:pt x="49839" y="30162"/>
                </a:lnTo>
                <a:lnTo>
                  <a:pt x="50800" y="25400"/>
                </a:lnTo>
                <a:lnTo>
                  <a:pt x="49839" y="20637"/>
                </a:lnTo>
                <a:lnTo>
                  <a:pt x="53975" y="20637"/>
                </a:lnTo>
                <a:lnTo>
                  <a:pt x="53975" y="30162"/>
                </a:lnTo>
                <a:close/>
              </a:path>
              <a:path w="3703954" h="50800">
                <a:moveTo>
                  <a:pt x="3678428" y="50800"/>
                </a:moveTo>
                <a:lnTo>
                  <a:pt x="3668538" y="48804"/>
                </a:lnTo>
                <a:lnTo>
                  <a:pt x="3660465" y="43362"/>
                </a:lnTo>
                <a:lnTo>
                  <a:pt x="3655023" y="35289"/>
                </a:lnTo>
                <a:lnTo>
                  <a:pt x="3653028" y="25400"/>
                </a:lnTo>
                <a:lnTo>
                  <a:pt x="3655023" y="15510"/>
                </a:lnTo>
                <a:lnTo>
                  <a:pt x="3660465" y="7437"/>
                </a:lnTo>
                <a:lnTo>
                  <a:pt x="3668538" y="1995"/>
                </a:lnTo>
                <a:lnTo>
                  <a:pt x="3678428" y="0"/>
                </a:lnTo>
                <a:lnTo>
                  <a:pt x="3688311" y="1995"/>
                </a:lnTo>
                <a:lnTo>
                  <a:pt x="3696385" y="7437"/>
                </a:lnTo>
                <a:lnTo>
                  <a:pt x="3701830" y="15510"/>
                </a:lnTo>
                <a:lnTo>
                  <a:pt x="3702866" y="20637"/>
                </a:lnTo>
                <a:lnTo>
                  <a:pt x="3673475" y="20637"/>
                </a:lnTo>
                <a:lnTo>
                  <a:pt x="3673475" y="30162"/>
                </a:lnTo>
                <a:lnTo>
                  <a:pt x="3702866" y="30162"/>
                </a:lnTo>
                <a:lnTo>
                  <a:pt x="3701830" y="35289"/>
                </a:lnTo>
                <a:lnTo>
                  <a:pt x="3696385" y="43362"/>
                </a:lnTo>
                <a:lnTo>
                  <a:pt x="3688311" y="48804"/>
                </a:lnTo>
                <a:lnTo>
                  <a:pt x="3678428" y="50800"/>
                </a:lnTo>
                <a:close/>
              </a:path>
              <a:path w="3703954" h="50800">
                <a:moveTo>
                  <a:pt x="3653988" y="30162"/>
                </a:moveTo>
                <a:lnTo>
                  <a:pt x="3644900" y="30162"/>
                </a:lnTo>
                <a:lnTo>
                  <a:pt x="3644900" y="20637"/>
                </a:lnTo>
                <a:lnTo>
                  <a:pt x="3653988" y="20637"/>
                </a:lnTo>
                <a:lnTo>
                  <a:pt x="3653028" y="25400"/>
                </a:lnTo>
                <a:lnTo>
                  <a:pt x="3653988" y="30162"/>
                </a:lnTo>
                <a:close/>
              </a:path>
              <a:path w="3703954" h="50800">
                <a:moveTo>
                  <a:pt x="3702866" y="30162"/>
                </a:moveTo>
                <a:lnTo>
                  <a:pt x="3673475" y="30162"/>
                </a:lnTo>
                <a:lnTo>
                  <a:pt x="3673475" y="20637"/>
                </a:lnTo>
                <a:lnTo>
                  <a:pt x="3702866" y="20637"/>
                </a:lnTo>
                <a:lnTo>
                  <a:pt x="3703828" y="25400"/>
                </a:lnTo>
                <a:lnTo>
                  <a:pt x="3702866" y="30162"/>
                </a:lnTo>
                <a:close/>
              </a:path>
              <a:path w="3703954" h="50800">
                <a:moveTo>
                  <a:pt x="92075" y="30162"/>
                </a:moveTo>
                <a:lnTo>
                  <a:pt x="63500" y="30162"/>
                </a:lnTo>
                <a:lnTo>
                  <a:pt x="63500" y="20637"/>
                </a:lnTo>
                <a:lnTo>
                  <a:pt x="92075" y="20637"/>
                </a:lnTo>
                <a:lnTo>
                  <a:pt x="92075" y="30162"/>
                </a:lnTo>
                <a:close/>
              </a:path>
              <a:path w="3703954" h="50800">
                <a:moveTo>
                  <a:pt x="130175" y="30162"/>
                </a:moveTo>
                <a:lnTo>
                  <a:pt x="101600" y="30162"/>
                </a:lnTo>
                <a:lnTo>
                  <a:pt x="101600" y="20637"/>
                </a:lnTo>
                <a:lnTo>
                  <a:pt x="130175" y="20637"/>
                </a:lnTo>
                <a:lnTo>
                  <a:pt x="130175" y="30162"/>
                </a:lnTo>
                <a:close/>
              </a:path>
              <a:path w="3703954" h="50800">
                <a:moveTo>
                  <a:pt x="168275" y="30162"/>
                </a:moveTo>
                <a:lnTo>
                  <a:pt x="139700" y="30162"/>
                </a:lnTo>
                <a:lnTo>
                  <a:pt x="139700" y="20637"/>
                </a:lnTo>
                <a:lnTo>
                  <a:pt x="168275" y="20637"/>
                </a:lnTo>
                <a:lnTo>
                  <a:pt x="168275" y="30162"/>
                </a:lnTo>
                <a:close/>
              </a:path>
              <a:path w="3703954" h="50800">
                <a:moveTo>
                  <a:pt x="206375" y="30162"/>
                </a:moveTo>
                <a:lnTo>
                  <a:pt x="177800" y="30162"/>
                </a:lnTo>
                <a:lnTo>
                  <a:pt x="177800" y="20637"/>
                </a:lnTo>
                <a:lnTo>
                  <a:pt x="206375" y="20637"/>
                </a:lnTo>
                <a:lnTo>
                  <a:pt x="206375" y="30162"/>
                </a:lnTo>
                <a:close/>
              </a:path>
              <a:path w="3703954" h="50800">
                <a:moveTo>
                  <a:pt x="244475" y="30162"/>
                </a:moveTo>
                <a:lnTo>
                  <a:pt x="215900" y="30162"/>
                </a:lnTo>
                <a:lnTo>
                  <a:pt x="215900" y="20637"/>
                </a:lnTo>
                <a:lnTo>
                  <a:pt x="244475" y="20637"/>
                </a:lnTo>
                <a:lnTo>
                  <a:pt x="244475" y="30162"/>
                </a:lnTo>
                <a:close/>
              </a:path>
              <a:path w="3703954" h="50800">
                <a:moveTo>
                  <a:pt x="282575" y="30162"/>
                </a:moveTo>
                <a:lnTo>
                  <a:pt x="254000" y="30162"/>
                </a:lnTo>
                <a:lnTo>
                  <a:pt x="254000" y="20637"/>
                </a:lnTo>
                <a:lnTo>
                  <a:pt x="282575" y="20637"/>
                </a:lnTo>
                <a:lnTo>
                  <a:pt x="282575" y="30162"/>
                </a:lnTo>
                <a:close/>
              </a:path>
              <a:path w="3703954" h="50800">
                <a:moveTo>
                  <a:pt x="320675" y="30162"/>
                </a:moveTo>
                <a:lnTo>
                  <a:pt x="292100" y="30162"/>
                </a:lnTo>
                <a:lnTo>
                  <a:pt x="292100" y="20637"/>
                </a:lnTo>
                <a:lnTo>
                  <a:pt x="320675" y="20637"/>
                </a:lnTo>
                <a:lnTo>
                  <a:pt x="320675" y="30162"/>
                </a:lnTo>
                <a:close/>
              </a:path>
              <a:path w="3703954" h="50800">
                <a:moveTo>
                  <a:pt x="358775" y="30162"/>
                </a:moveTo>
                <a:lnTo>
                  <a:pt x="330200" y="30162"/>
                </a:lnTo>
                <a:lnTo>
                  <a:pt x="330200" y="20637"/>
                </a:lnTo>
                <a:lnTo>
                  <a:pt x="358775" y="20637"/>
                </a:lnTo>
                <a:lnTo>
                  <a:pt x="358775" y="30162"/>
                </a:lnTo>
                <a:close/>
              </a:path>
              <a:path w="3703954" h="50800">
                <a:moveTo>
                  <a:pt x="396875" y="30162"/>
                </a:moveTo>
                <a:lnTo>
                  <a:pt x="368300" y="30162"/>
                </a:lnTo>
                <a:lnTo>
                  <a:pt x="368300" y="20637"/>
                </a:lnTo>
                <a:lnTo>
                  <a:pt x="396875" y="20637"/>
                </a:lnTo>
                <a:lnTo>
                  <a:pt x="396875" y="30162"/>
                </a:lnTo>
                <a:close/>
              </a:path>
              <a:path w="3703954" h="50800">
                <a:moveTo>
                  <a:pt x="434975" y="30162"/>
                </a:moveTo>
                <a:lnTo>
                  <a:pt x="406400" y="30162"/>
                </a:lnTo>
                <a:lnTo>
                  <a:pt x="406400" y="20637"/>
                </a:lnTo>
                <a:lnTo>
                  <a:pt x="434975" y="20637"/>
                </a:lnTo>
                <a:lnTo>
                  <a:pt x="434975" y="30162"/>
                </a:lnTo>
                <a:close/>
              </a:path>
              <a:path w="3703954" h="50800">
                <a:moveTo>
                  <a:pt x="473075" y="30162"/>
                </a:moveTo>
                <a:lnTo>
                  <a:pt x="444500" y="30162"/>
                </a:lnTo>
                <a:lnTo>
                  <a:pt x="444500" y="20637"/>
                </a:lnTo>
                <a:lnTo>
                  <a:pt x="473075" y="20637"/>
                </a:lnTo>
                <a:lnTo>
                  <a:pt x="473075" y="30162"/>
                </a:lnTo>
                <a:close/>
              </a:path>
              <a:path w="3703954" h="50800">
                <a:moveTo>
                  <a:pt x="511175" y="30162"/>
                </a:moveTo>
                <a:lnTo>
                  <a:pt x="482600" y="30162"/>
                </a:lnTo>
                <a:lnTo>
                  <a:pt x="482600" y="20637"/>
                </a:lnTo>
                <a:lnTo>
                  <a:pt x="511175" y="20637"/>
                </a:lnTo>
                <a:lnTo>
                  <a:pt x="511175" y="30162"/>
                </a:lnTo>
                <a:close/>
              </a:path>
              <a:path w="3703954" h="50800">
                <a:moveTo>
                  <a:pt x="549275" y="30162"/>
                </a:moveTo>
                <a:lnTo>
                  <a:pt x="520700" y="30162"/>
                </a:lnTo>
                <a:lnTo>
                  <a:pt x="520700" y="20637"/>
                </a:lnTo>
                <a:lnTo>
                  <a:pt x="549275" y="20637"/>
                </a:lnTo>
                <a:lnTo>
                  <a:pt x="549275" y="30162"/>
                </a:lnTo>
                <a:close/>
              </a:path>
              <a:path w="3703954" h="50800">
                <a:moveTo>
                  <a:pt x="587375" y="30162"/>
                </a:moveTo>
                <a:lnTo>
                  <a:pt x="558800" y="30162"/>
                </a:lnTo>
                <a:lnTo>
                  <a:pt x="558800" y="20637"/>
                </a:lnTo>
                <a:lnTo>
                  <a:pt x="587375" y="20637"/>
                </a:lnTo>
                <a:lnTo>
                  <a:pt x="587375" y="30162"/>
                </a:lnTo>
                <a:close/>
              </a:path>
              <a:path w="3703954" h="50800">
                <a:moveTo>
                  <a:pt x="625475" y="30162"/>
                </a:moveTo>
                <a:lnTo>
                  <a:pt x="596900" y="30162"/>
                </a:lnTo>
                <a:lnTo>
                  <a:pt x="596900" y="20637"/>
                </a:lnTo>
                <a:lnTo>
                  <a:pt x="625475" y="20637"/>
                </a:lnTo>
                <a:lnTo>
                  <a:pt x="625475" y="30162"/>
                </a:lnTo>
                <a:close/>
              </a:path>
              <a:path w="3703954" h="50800">
                <a:moveTo>
                  <a:pt x="663575" y="30162"/>
                </a:moveTo>
                <a:lnTo>
                  <a:pt x="635000" y="30162"/>
                </a:lnTo>
                <a:lnTo>
                  <a:pt x="635000" y="20637"/>
                </a:lnTo>
                <a:lnTo>
                  <a:pt x="663575" y="20637"/>
                </a:lnTo>
                <a:lnTo>
                  <a:pt x="663575" y="30162"/>
                </a:lnTo>
                <a:close/>
              </a:path>
              <a:path w="3703954" h="50800">
                <a:moveTo>
                  <a:pt x="701675" y="30162"/>
                </a:moveTo>
                <a:lnTo>
                  <a:pt x="673100" y="30162"/>
                </a:lnTo>
                <a:lnTo>
                  <a:pt x="673100" y="20637"/>
                </a:lnTo>
                <a:lnTo>
                  <a:pt x="701675" y="20637"/>
                </a:lnTo>
                <a:lnTo>
                  <a:pt x="701675" y="30162"/>
                </a:lnTo>
                <a:close/>
              </a:path>
              <a:path w="3703954" h="50800">
                <a:moveTo>
                  <a:pt x="739775" y="30162"/>
                </a:moveTo>
                <a:lnTo>
                  <a:pt x="711200" y="30162"/>
                </a:lnTo>
                <a:lnTo>
                  <a:pt x="711200" y="20637"/>
                </a:lnTo>
                <a:lnTo>
                  <a:pt x="739775" y="20637"/>
                </a:lnTo>
                <a:lnTo>
                  <a:pt x="739775" y="30162"/>
                </a:lnTo>
                <a:close/>
              </a:path>
              <a:path w="3703954" h="50800">
                <a:moveTo>
                  <a:pt x="777875" y="30162"/>
                </a:moveTo>
                <a:lnTo>
                  <a:pt x="749300" y="30162"/>
                </a:lnTo>
                <a:lnTo>
                  <a:pt x="749300" y="20637"/>
                </a:lnTo>
                <a:lnTo>
                  <a:pt x="777875" y="20637"/>
                </a:lnTo>
                <a:lnTo>
                  <a:pt x="777875" y="30162"/>
                </a:lnTo>
                <a:close/>
              </a:path>
              <a:path w="3703954" h="50800">
                <a:moveTo>
                  <a:pt x="815975" y="30162"/>
                </a:moveTo>
                <a:lnTo>
                  <a:pt x="787400" y="30162"/>
                </a:lnTo>
                <a:lnTo>
                  <a:pt x="787400" y="20637"/>
                </a:lnTo>
                <a:lnTo>
                  <a:pt x="815975" y="20637"/>
                </a:lnTo>
                <a:lnTo>
                  <a:pt x="815975" y="30162"/>
                </a:lnTo>
                <a:close/>
              </a:path>
              <a:path w="3703954" h="50800">
                <a:moveTo>
                  <a:pt x="854075" y="30162"/>
                </a:moveTo>
                <a:lnTo>
                  <a:pt x="825500" y="30162"/>
                </a:lnTo>
                <a:lnTo>
                  <a:pt x="825500" y="20637"/>
                </a:lnTo>
                <a:lnTo>
                  <a:pt x="854075" y="20637"/>
                </a:lnTo>
                <a:lnTo>
                  <a:pt x="854075" y="30162"/>
                </a:lnTo>
                <a:close/>
              </a:path>
              <a:path w="3703954" h="50800">
                <a:moveTo>
                  <a:pt x="892175" y="30162"/>
                </a:moveTo>
                <a:lnTo>
                  <a:pt x="863600" y="30162"/>
                </a:lnTo>
                <a:lnTo>
                  <a:pt x="863600" y="20637"/>
                </a:lnTo>
                <a:lnTo>
                  <a:pt x="892175" y="20637"/>
                </a:lnTo>
                <a:lnTo>
                  <a:pt x="892175" y="30162"/>
                </a:lnTo>
                <a:close/>
              </a:path>
              <a:path w="3703954" h="50800">
                <a:moveTo>
                  <a:pt x="930275" y="30162"/>
                </a:moveTo>
                <a:lnTo>
                  <a:pt x="901700" y="30162"/>
                </a:lnTo>
                <a:lnTo>
                  <a:pt x="901700" y="20637"/>
                </a:lnTo>
                <a:lnTo>
                  <a:pt x="930275" y="20637"/>
                </a:lnTo>
                <a:lnTo>
                  <a:pt x="930275" y="30162"/>
                </a:lnTo>
                <a:close/>
              </a:path>
              <a:path w="3703954" h="50800">
                <a:moveTo>
                  <a:pt x="968375" y="30162"/>
                </a:moveTo>
                <a:lnTo>
                  <a:pt x="939800" y="30162"/>
                </a:lnTo>
                <a:lnTo>
                  <a:pt x="939800" y="20637"/>
                </a:lnTo>
                <a:lnTo>
                  <a:pt x="968375" y="20637"/>
                </a:lnTo>
                <a:lnTo>
                  <a:pt x="968375" y="30162"/>
                </a:lnTo>
                <a:close/>
              </a:path>
              <a:path w="3703954" h="50800">
                <a:moveTo>
                  <a:pt x="1006475" y="30162"/>
                </a:moveTo>
                <a:lnTo>
                  <a:pt x="977900" y="30162"/>
                </a:lnTo>
                <a:lnTo>
                  <a:pt x="977900" y="20637"/>
                </a:lnTo>
                <a:lnTo>
                  <a:pt x="1006475" y="20637"/>
                </a:lnTo>
                <a:lnTo>
                  <a:pt x="1006475" y="30162"/>
                </a:lnTo>
                <a:close/>
              </a:path>
              <a:path w="3703954" h="50800">
                <a:moveTo>
                  <a:pt x="1044575" y="30162"/>
                </a:moveTo>
                <a:lnTo>
                  <a:pt x="1016000" y="30162"/>
                </a:lnTo>
                <a:lnTo>
                  <a:pt x="1016000" y="20637"/>
                </a:lnTo>
                <a:lnTo>
                  <a:pt x="1044575" y="20637"/>
                </a:lnTo>
                <a:lnTo>
                  <a:pt x="1044575" y="30162"/>
                </a:lnTo>
                <a:close/>
              </a:path>
              <a:path w="3703954" h="50800">
                <a:moveTo>
                  <a:pt x="1082675" y="30162"/>
                </a:moveTo>
                <a:lnTo>
                  <a:pt x="1054100" y="30162"/>
                </a:lnTo>
                <a:lnTo>
                  <a:pt x="1054100" y="20637"/>
                </a:lnTo>
                <a:lnTo>
                  <a:pt x="1082675" y="20637"/>
                </a:lnTo>
                <a:lnTo>
                  <a:pt x="1082675" y="30162"/>
                </a:lnTo>
                <a:close/>
              </a:path>
              <a:path w="3703954" h="50800">
                <a:moveTo>
                  <a:pt x="1120775" y="30162"/>
                </a:moveTo>
                <a:lnTo>
                  <a:pt x="1092200" y="30162"/>
                </a:lnTo>
                <a:lnTo>
                  <a:pt x="1092200" y="20637"/>
                </a:lnTo>
                <a:lnTo>
                  <a:pt x="1120775" y="20637"/>
                </a:lnTo>
                <a:lnTo>
                  <a:pt x="1120775" y="30162"/>
                </a:lnTo>
                <a:close/>
              </a:path>
              <a:path w="3703954" h="50800">
                <a:moveTo>
                  <a:pt x="1158875" y="30162"/>
                </a:moveTo>
                <a:lnTo>
                  <a:pt x="1130300" y="30162"/>
                </a:lnTo>
                <a:lnTo>
                  <a:pt x="1130300" y="20637"/>
                </a:lnTo>
                <a:lnTo>
                  <a:pt x="1158875" y="20637"/>
                </a:lnTo>
                <a:lnTo>
                  <a:pt x="1158875" y="30162"/>
                </a:lnTo>
                <a:close/>
              </a:path>
              <a:path w="3703954" h="50800">
                <a:moveTo>
                  <a:pt x="1196975" y="30162"/>
                </a:moveTo>
                <a:lnTo>
                  <a:pt x="1168400" y="30162"/>
                </a:lnTo>
                <a:lnTo>
                  <a:pt x="1168400" y="20637"/>
                </a:lnTo>
                <a:lnTo>
                  <a:pt x="1196975" y="20637"/>
                </a:lnTo>
                <a:lnTo>
                  <a:pt x="1196975" y="30162"/>
                </a:lnTo>
                <a:close/>
              </a:path>
              <a:path w="3703954" h="50800">
                <a:moveTo>
                  <a:pt x="1235075" y="30162"/>
                </a:moveTo>
                <a:lnTo>
                  <a:pt x="1206500" y="30162"/>
                </a:lnTo>
                <a:lnTo>
                  <a:pt x="1206500" y="20637"/>
                </a:lnTo>
                <a:lnTo>
                  <a:pt x="1235075" y="20637"/>
                </a:lnTo>
                <a:lnTo>
                  <a:pt x="1235075" y="30162"/>
                </a:lnTo>
                <a:close/>
              </a:path>
              <a:path w="3703954" h="50800">
                <a:moveTo>
                  <a:pt x="1273175" y="30162"/>
                </a:moveTo>
                <a:lnTo>
                  <a:pt x="1244600" y="30162"/>
                </a:lnTo>
                <a:lnTo>
                  <a:pt x="1244600" y="20637"/>
                </a:lnTo>
                <a:lnTo>
                  <a:pt x="1273175" y="20637"/>
                </a:lnTo>
                <a:lnTo>
                  <a:pt x="1273175" y="30162"/>
                </a:lnTo>
                <a:close/>
              </a:path>
              <a:path w="3703954" h="50800">
                <a:moveTo>
                  <a:pt x="1311275" y="30162"/>
                </a:moveTo>
                <a:lnTo>
                  <a:pt x="1282700" y="30162"/>
                </a:lnTo>
                <a:lnTo>
                  <a:pt x="1282700" y="20637"/>
                </a:lnTo>
                <a:lnTo>
                  <a:pt x="1311275" y="20637"/>
                </a:lnTo>
                <a:lnTo>
                  <a:pt x="1311275" y="30162"/>
                </a:lnTo>
                <a:close/>
              </a:path>
              <a:path w="3703954" h="50800">
                <a:moveTo>
                  <a:pt x="1349375" y="30162"/>
                </a:moveTo>
                <a:lnTo>
                  <a:pt x="1320800" y="30162"/>
                </a:lnTo>
                <a:lnTo>
                  <a:pt x="1320800" y="20637"/>
                </a:lnTo>
                <a:lnTo>
                  <a:pt x="1349375" y="20637"/>
                </a:lnTo>
                <a:lnTo>
                  <a:pt x="1349375" y="30162"/>
                </a:lnTo>
                <a:close/>
              </a:path>
              <a:path w="3703954" h="50800">
                <a:moveTo>
                  <a:pt x="1387475" y="30162"/>
                </a:moveTo>
                <a:lnTo>
                  <a:pt x="1358900" y="30162"/>
                </a:lnTo>
                <a:lnTo>
                  <a:pt x="1358900" y="20637"/>
                </a:lnTo>
                <a:lnTo>
                  <a:pt x="1387475" y="20637"/>
                </a:lnTo>
                <a:lnTo>
                  <a:pt x="1387475" y="30162"/>
                </a:lnTo>
                <a:close/>
              </a:path>
              <a:path w="3703954" h="50800">
                <a:moveTo>
                  <a:pt x="1425575" y="30162"/>
                </a:moveTo>
                <a:lnTo>
                  <a:pt x="1397000" y="30162"/>
                </a:lnTo>
                <a:lnTo>
                  <a:pt x="1397000" y="20637"/>
                </a:lnTo>
                <a:lnTo>
                  <a:pt x="1425575" y="20637"/>
                </a:lnTo>
                <a:lnTo>
                  <a:pt x="1425575" y="30162"/>
                </a:lnTo>
                <a:close/>
              </a:path>
              <a:path w="3703954" h="50800">
                <a:moveTo>
                  <a:pt x="1463675" y="30162"/>
                </a:moveTo>
                <a:lnTo>
                  <a:pt x="1435100" y="30162"/>
                </a:lnTo>
                <a:lnTo>
                  <a:pt x="1435100" y="20637"/>
                </a:lnTo>
                <a:lnTo>
                  <a:pt x="1463675" y="20637"/>
                </a:lnTo>
                <a:lnTo>
                  <a:pt x="1463675" y="30162"/>
                </a:lnTo>
                <a:close/>
              </a:path>
              <a:path w="3703954" h="50800">
                <a:moveTo>
                  <a:pt x="1501775" y="30162"/>
                </a:moveTo>
                <a:lnTo>
                  <a:pt x="1473200" y="30162"/>
                </a:lnTo>
                <a:lnTo>
                  <a:pt x="1473200" y="20637"/>
                </a:lnTo>
                <a:lnTo>
                  <a:pt x="1501775" y="20637"/>
                </a:lnTo>
                <a:lnTo>
                  <a:pt x="1501775" y="30162"/>
                </a:lnTo>
                <a:close/>
              </a:path>
              <a:path w="3703954" h="50800">
                <a:moveTo>
                  <a:pt x="1539875" y="30162"/>
                </a:moveTo>
                <a:lnTo>
                  <a:pt x="1511300" y="30162"/>
                </a:lnTo>
                <a:lnTo>
                  <a:pt x="1511300" y="20637"/>
                </a:lnTo>
                <a:lnTo>
                  <a:pt x="1539875" y="20637"/>
                </a:lnTo>
                <a:lnTo>
                  <a:pt x="1539875" y="30162"/>
                </a:lnTo>
                <a:close/>
              </a:path>
              <a:path w="3703954" h="50800">
                <a:moveTo>
                  <a:pt x="1577975" y="30162"/>
                </a:moveTo>
                <a:lnTo>
                  <a:pt x="1549400" y="30162"/>
                </a:lnTo>
                <a:lnTo>
                  <a:pt x="1549400" y="20637"/>
                </a:lnTo>
                <a:lnTo>
                  <a:pt x="1577975" y="20637"/>
                </a:lnTo>
                <a:lnTo>
                  <a:pt x="1577975" y="30162"/>
                </a:lnTo>
                <a:close/>
              </a:path>
              <a:path w="3703954" h="50800">
                <a:moveTo>
                  <a:pt x="1616075" y="30162"/>
                </a:moveTo>
                <a:lnTo>
                  <a:pt x="1587500" y="30162"/>
                </a:lnTo>
                <a:lnTo>
                  <a:pt x="1587500" y="20637"/>
                </a:lnTo>
                <a:lnTo>
                  <a:pt x="1616075" y="20637"/>
                </a:lnTo>
                <a:lnTo>
                  <a:pt x="1616075" y="30162"/>
                </a:lnTo>
                <a:close/>
              </a:path>
              <a:path w="3703954" h="50800">
                <a:moveTo>
                  <a:pt x="1654175" y="30162"/>
                </a:moveTo>
                <a:lnTo>
                  <a:pt x="1625600" y="30162"/>
                </a:lnTo>
                <a:lnTo>
                  <a:pt x="1625600" y="20637"/>
                </a:lnTo>
                <a:lnTo>
                  <a:pt x="1654175" y="20637"/>
                </a:lnTo>
                <a:lnTo>
                  <a:pt x="1654175" y="30162"/>
                </a:lnTo>
                <a:close/>
              </a:path>
              <a:path w="3703954" h="50800">
                <a:moveTo>
                  <a:pt x="1692275" y="30162"/>
                </a:moveTo>
                <a:lnTo>
                  <a:pt x="1663700" y="30162"/>
                </a:lnTo>
                <a:lnTo>
                  <a:pt x="1663700" y="20637"/>
                </a:lnTo>
                <a:lnTo>
                  <a:pt x="1692275" y="20637"/>
                </a:lnTo>
                <a:lnTo>
                  <a:pt x="1692275" y="30162"/>
                </a:lnTo>
                <a:close/>
              </a:path>
              <a:path w="3703954" h="50800">
                <a:moveTo>
                  <a:pt x="1730375" y="30162"/>
                </a:moveTo>
                <a:lnTo>
                  <a:pt x="1701800" y="30162"/>
                </a:lnTo>
                <a:lnTo>
                  <a:pt x="1701800" y="20637"/>
                </a:lnTo>
                <a:lnTo>
                  <a:pt x="1730375" y="20637"/>
                </a:lnTo>
                <a:lnTo>
                  <a:pt x="1730375" y="30162"/>
                </a:lnTo>
                <a:close/>
              </a:path>
              <a:path w="3703954" h="50800">
                <a:moveTo>
                  <a:pt x="1768475" y="30162"/>
                </a:moveTo>
                <a:lnTo>
                  <a:pt x="1739900" y="30162"/>
                </a:lnTo>
                <a:lnTo>
                  <a:pt x="1739900" y="20637"/>
                </a:lnTo>
                <a:lnTo>
                  <a:pt x="1768475" y="20637"/>
                </a:lnTo>
                <a:lnTo>
                  <a:pt x="1768475" y="30162"/>
                </a:lnTo>
                <a:close/>
              </a:path>
              <a:path w="3703954" h="50800">
                <a:moveTo>
                  <a:pt x="1806575" y="30162"/>
                </a:moveTo>
                <a:lnTo>
                  <a:pt x="1778000" y="30162"/>
                </a:lnTo>
                <a:lnTo>
                  <a:pt x="1778000" y="20637"/>
                </a:lnTo>
                <a:lnTo>
                  <a:pt x="1806575" y="20637"/>
                </a:lnTo>
                <a:lnTo>
                  <a:pt x="1806575" y="30162"/>
                </a:lnTo>
                <a:close/>
              </a:path>
              <a:path w="3703954" h="50800">
                <a:moveTo>
                  <a:pt x="1844675" y="30162"/>
                </a:moveTo>
                <a:lnTo>
                  <a:pt x="1816100" y="30162"/>
                </a:lnTo>
                <a:lnTo>
                  <a:pt x="1816100" y="20637"/>
                </a:lnTo>
                <a:lnTo>
                  <a:pt x="1844675" y="20637"/>
                </a:lnTo>
                <a:lnTo>
                  <a:pt x="1844675" y="30162"/>
                </a:lnTo>
                <a:close/>
              </a:path>
              <a:path w="3703954" h="50800">
                <a:moveTo>
                  <a:pt x="1882775" y="30162"/>
                </a:moveTo>
                <a:lnTo>
                  <a:pt x="1854200" y="30162"/>
                </a:lnTo>
                <a:lnTo>
                  <a:pt x="1854200" y="20637"/>
                </a:lnTo>
                <a:lnTo>
                  <a:pt x="1882775" y="20637"/>
                </a:lnTo>
                <a:lnTo>
                  <a:pt x="1882775" y="30162"/>
                </a:lnTo>
                <a:close/>
              </a:path>
              <a:path w="3703954" h="50800">
                <a:moveTo>
                  <a:pt x="1920875" y="30162"/>
                </a:moveTo>
                <a:lnTo>
                  <a:pt x="1892300" y="30162"/>
                </a:lnTo>
                <a:lnTo>
                  <a:pt x="1892300" y="20637"/>
                </a:lnTo>
                <a:lnTo>
                  <a:pt x="1920875" y="20637"/>
                </a:lnTo>
                <a:lnTo>
                  <a:pt x="1920875" y="30162"/>
                </a:lnTo>
                <a:close/>
              </a:path>
              <a:path w="3703954" h="50800">
                <a:moveTo>
                  <a:pt x="1958975" y="30162"/>
                </a:moveTo>
                <a:lnTo>
                  <a:pt x="1930400" y="30162"/>
                </a:lnTo>
                <a:lnTo>
                  <a:pt x="1930400" y="20637"/>
                </a:lnTo>
                <a:lnTo>
                  <a:pt x="1958975" y="20637"/>
                </a:lnTo>
                <a:lnTo>
                  <a:pt x="1958975" y="30162"/>
                </a:lnTo>
                <a:close/>
              </a:path>
              <a:path w="3703954" h="50800">
                <a:moveTo>
                  <a:pt x="1997075" y="30162"/>
                </a:moveTo>
                <a:lnTo>
                  <a:pt x="1968500" y="30162"/>
                </a:lnTo>
                <a:lnTo>
                  <a:pt x="1968500" y="20637"/>
                </a:lnTo>
                <a:lnTo>
                  <a:pt x="1997075" y="20637"/>
                </a:lnTo>
                <a:lnTo>
                  <a:pt x="1997075" y="30162"/>
                </a:lnTo>
                <a:close/>
              </a:path>
              <a:path w="3703954" h="50800">
                <a:moveTo>
                  <a:pt x="2035175" y="30162"/>
                </a:moveTo>
                <a:lnTo>
                  <a:pt x="2006600" y="30162"/>
                </a:lnTo>
                <a:lnTo>
                  <a:pt x="2006600" y="20637"/>
                </a:lnTo>
                <a:lnTo>
                  <a:pt x="2035175" y="20637"/>
                </a:lnTo>
                <a:lnTo>
                  <a:pt x="2035175" y="30162"/>
                </a:lnTo>
                <a:close/>
              </a:path>
              <a:path w="3703954" h="50800">
                <a:moveTo>
                  <a:pt x="2073275" y="30162"/>
                </a:moveTo>
                <a:lnTo>
                  <a:pt x="2044700" y="30162"/>
                </a:lnTo>
                <a:lnTo>
                  <a:pt x="2044700" y="20637"/>
                </a:lnTo>
                <a:lnTo>
                  <a:pt x="2073275" y="20637"/>
                </a:lnTo>
                <a:lnTo>
                  <a:pt x="2073275" y="30162"/>
                </a:lnTo>
                <a:close/>
              </a:path>
              <a:path w="3703954" h="50800">
                <a:moveTo>
                  <a:pt x="2111375" y="30162"/>
                </a:moveTo>
                <a:lnTo>
                  <a:pt x="2082800" y="30162"/>
                </a:lnTo>
                <a:lnTo>
                  <a:pt x="2082800" y="20637"/>
                </a:lnTo>
                <a:lnTo>
                  <a:pt x="2111375" y="20637"/>
                </a:lnTo>
                <a:lnTo>
                  <a:pt x="2111375" y="30162"/>
                </a:lnTo>
                <a:close/>
              </a:path>
              <a:path w="3703954" h="50800">
                <a:moveTo>
                  <a:pt x="2149475" y="30162"/>
                </a:moveTo>
                <a:lnTo>
                  <a:pt x="2120900" y="30162"/>
                </a:lnTo>
                <a:lnTo>
                  <a:pt x="2120900" y="20637"/>
                </a:lnTo>
                <a:lnTo>
                  <a:pt x="2149475" y="20637"/>
                </a:lnTo>
                <a:lnTo>
                  <a:pt x="2149475" y="30162"/>
                </a:lnTo>
                <a:close/>
              </a:path>
              <a:path w="3703954" h="50800">
                <a:moveTo>
                  <a:pt x="2187575" y="30162"/>
                </a:moveTo>
                <a:lnTo>
                  <a:pt x="2159000" y="30162"/>
                </a:lnTo>
                <a:lnTo>
                  <a:pt x="2159000" y="20637"/>
                </a:lnTo>
                <a:lnTo>
                  <a:pt x="2187575" y="20637"/>
                </a:lnTo>
                <a:lnTo>
                  <a:pt x="2187575" y="30162"/>
                </a:lnTo>
                <a:close/>
              </a:path>
              <a:path w="3703954" h="50800">
                <a:moveTo>
                  <a:pt x="2225675" y="30162"/>
                </a:moveTo>
                <a:lnTo>
                  <a:pt x="2197100" y="30162"/>
                </a:lnTo>
                <a:lnTo>
                  <a:pt x="2197100" y="20637"/>
                </a:lnTo>
                <a:lnTo>
                  <a:pt x="2225675" y="20637"/>
                </a:lnTo>
                <a:lnTo>
                  <a:pt x="2225675" y="30162"/>
                </a:lnTo>
                <a:close/>
              </a:path>
              <a:path w="3703954" h="50800">
                <a:moveTo>
                  <a:pt x="2263775" y="30162"/>
                </a:moveTo>
                <a:lnTo>
                  <a:pt x="2235200" y="30162"/>
                </a:lnTo>
                <a:lnTo>
                  <a:pt x="2235200" y="20637"/>
                </a:lnTo>
                <a:lnTo>
                  <a:pt x="2263775" y="20637"/>
                </a:lnTo>
                <a:lnTo>
                  <a:pt x="2263775" y="30162"/>
                </a:lnTo>
                <a:close/>
              </a:path>
              <a:path w="3703954" h="50800">
                <a:moveTo>
                  <a:pt x="2301875" y="30162"/>
                </a:moveTo>
                <a:lnTo>
                  <a:pt x="2273300" y="30162"/>
                </a:lnTo>
                <a:lnTo>
                  <a:pt x="2273300" y="20637"/>
                </a:lnTo>
                <a:lnTo>
                  <a:pt x="2301875" y="20637"/>
                </a:lnTo>
                <a:lnTo>
                  <a:pt x="2301875" y="30162"/>
                </a:lnTo>
                <a:close/>
              </a:path>
              <a:path w="3703954" h="50800">
                <a:moveTo>
                  <a:pt x="2339975" y="30162"/>
                </a:moveTo>
                <a:lnTo>
                  <a:pt x="2311400" y="30162"/>
                </a:lnTo>
                <a:lnTo>
                  <a:pt x="2311400" y="20637"/>
                </a:lnTo>
                <a:lnTo>
                  <a:pt x="2339975" y="20637"/>
                </a:lnTo>
                <a:lnTo>
                  <a:pt x="2339975" y="30162"/>
                </a:lnTo>
                <a:close/>
              </a:path>
              <a:path w="3703954" h="50800">
                <a:moveTo>
                  <a:pt x="2378075" y="30162"/>
                </a:moveTo>
                <a:lnTo>
                  <a:pt x="2349500" y="30162"/>
                </a:lnTo>
                <a:lnTo>
                  <a:pt x="2349500" y="20637"/>
                </a:lnTo>
                <a:lnTo>
                  <a:pt x="2378075" y="20637"/>
                </a:lnTo>
                <a:lnTo>
                  <a:pt x="2378075" y="30162"/>
                </a:lnTo>
                <a:close/>
              </a:path>
              <a:path w="3703954" h="50800">
                <a:moveTo>
                  <a:pt x="2416175" y="30162"/>
                </a:moveTo>
                <a:lnTo>
                  <a:pt x="2387600" y="30162"/>
                </a:lnTo>
                <a:lnTo>
                  <a:pt x="2387600" y="20637"/>
                </a:lnTo>
                <a:lnTo>
                  <a:pt x="2416175" y="20637"/>
                </a:lnTo>
                <a:lnTo>
                  <a:pt x="2416175" y="30162"/>
                </a:lnTo>
                <a:close/>
              </a:path>
              <a:path w="3703954" h="50800">
                <a:moveTo>
                  <a:pt x="2454275" y="30162"/>
                </a:moveTo>
                <a:lnTo>
                  <a:pt x="2425700" y="30162"/>
                </a:lnTo>
                <a:lnTo>
                  <a:pt x="2425700" y="20637"/>
                </a:lnTo>
                <a:lnTo>
                  <a:pt x="2454275" y="20637"/>
                </a:lnTo>
                <a:lnTo>
                  <a:pt x="2454275" y="30162"/>
                </a:lnTo>
                <a:close/>
              </a:path>
              <a:path w="3703954" h="50800">
                <a:moveTo>
                  <a:pt x="2492375" y="30162"/>
                </a:moveTo>
                <a:lnTo>
                  <a:pt x="2463800" y="30162"/>
                </a:lnTo>
                <a:lnTo>
                  <a:pt x="2463800" y="20637"/>
                </a:lnTo>
                <a:lnTo>
                  <a:pt x="2492375" y="20637"/>
                </a:lnTo>
                <a:lnTo>
                  <a:pt x="2492375" y="30162"/>
                </a:lnTo>
                <a:close/>
              </a:path>
              <a:path w="3703954" h="50800">
                <a:moveTo>
                  <a:pt x="2530475" y="30162"/>
                </a:moveTo>
                <a:lnTo>
                  <a:pt x="2501900" y="30162"/>
                </a:lnTo>
                <a:lnTo>
                  <a:pt x="2501900" y="20637"/>
                </a:lnTo>
                <a:lnTo>
                  <a:pt x="2530475" y="20637"/>
                </a:lnTo>
                <a:lnTo>
                  <a:pt x="2530475" y="30162"/>
                </a:lnTo>
                <a:close/>
              </a:path>
              <a:path w="3703954" h="50800">
                <a:moveTo>
                  <a:pt x="2568575" y="30162"/>
                </a:moveTo>
                <a:lnTo>
                  <a:pt x="2540000" y="30162"/>
                </a:lnTo>
                <a:lnTo>
                  <a:pt x="2540000" y="20637"/>
                </a:lnTo>
                <a:lnTo>
                  <a:pt x="2568575" y="20637"/>
                </a:lnTo>
                <a:lnTo>
                  <a:pt x="2568575" y="30162"/>
                </a:lnTo>
                <a:close/>
              </a:path>
              <a:path w="3703954" h="50800">
                <a:moveTo>
                  <a:pt x="2606675" y="30162"/>
                </a:moveTo>
                <a:lnTo>
                  <a:pt x="2578100" y="30162"/>
                </a:lnTo>
                <a:lnTo>
                  <a:pt x="2578100" y="20637"/>
                </a:lnTo>
                <a:lnTo>
                  <a:pt x="2606675" y="20637"/>
                </a:lnTo>
                <a:lnTo>
                  <a:pt x="2606675" y="30162"/>
                </a:lnTo>
                <a:close/>
              </a:path>
              <a:path w="3703954" h="50800">
                <a:moveTo>
                  <a:pt x="2644775" y="30162"/>
                </a:moveTo>
                <a:lnTo>
                  <a:pt x="2616200" y="30162"/>
                </a:lnTo>
                <a:lnTo>
                  <a:pt x="2616200" y="20637"/>
                </a:lnTo>
                <a:lnTo>
                  <a:pt x="2644775" y="20637"/>
                </a:lnTo>
                <a:lnTo>
                  <a:pt x="2644775" y="30162"/>
                </a:lnTo>
                <a:close/>
              </a:path>
              <a:path w="3703954" h="50800">
                <a:moveTo>
                  <a:pt x="2682875" y="30162"/>
                </a:moveTo>
                <a:lnTo>
                  <a:pt x="2654300" y="30162"/>
                </a:lnTo>
                <a:lnTo>
                  <a:pt x="2654300" y="20637"/>
                </a:lnTo>
                <a:lnTo>
                  <a:pt x="2682875" y="20637"/>
                </a:lnTo>
                <a:lnTo>
                  <a:pt x="2682875" y="30162"/>
                </a:lnTo>
                <a:close/>
              </a:path>
              <a:path w="3703954" h="50800">
                <a:moveTo>
                  <a:pt x="2720975" y="30162"/>
                </a:moveTo>
                <a:lnTo>
                  <a:pt x="2692400" y="30162"/>
                </a:lnTo>
                <a:lnTo>
                  <a:pt x="2692400" y="20637"/>
                </a:lnTo>
                <a:lnTo>
                  <a:pt x="2720975" y="20637"/>
                </a:lnTo>
                <a:lnTo>
                  <a:pt x="2720975" y="30162"/>
                </a:lnTo>
                <a:close/>
              </a:path>
              <a:path w="3703954" h="50800">
                <a:moveTo>
                  <a:pt x="2759075" y="30162"/>
                </a:moveTo>
                <a:lnTo>
                  <a:pt x="2730500" y="30162"/>
                </a:lnTo>
                <a:lnTo>
                  <a:pt x="2730500" y="20637"/>
                </a:lnTo>
                <a:lnTo>
                  <a:pt x="2759075" y="20637"/>
                </a:lnTo>
                <a:lnTo>
                  <a:pt x="2759075" y="30162"/>
                </a:lnTo>
                <a:close/>
              </a:path>
              <a:path w="3703954" h="50800">
                <a:moveTo>
                  <a:pt x="2797175" y="30162"/>
                </a:moveTo>
                <a:lnTo>
                  <a:pt x="2768600" y="30162"/>
                </a:lnTo>
                <a:lnTo>
                  <a:pt x="2768600" y="20637"/>
                </a:lnTo>
                <a:lnTo>
                  <a:pt x="2797175" y="20637"/>
                </a:lnTo>
                <a:lnTo>
                  <a:pt x="2797175" y="30162"/>
                </a:lnTo>
                <a:close/>
              </a:path>
              <a:path w="3703954" h="50800">
                <a:moveTo>
                  <a:pt x="2835275" y="30162"/>
                </a:moveTo>
                <a:lnTo>
                  <a:pt x="2806700" y="30162"/>
                </a:lnTo>
                <a:lnTo>
                  <a:pt x="2806700" y="20637"/>
                </a:lnTo>
                <a:lnTo>
                  <a:pt x="2835275" y="20637"/>
                </a:lnTo>
                <a:lnTo>
                  <a:pt x="2835275" y="30162"/>
                </a:lnTo>
                <a:close/>
              </a:path>
              <a:path w="3703954" h="50800">
                <a:moveTo>
                  <a:pt x="2873375" y="30162"/>
                </a:moveTo>
                <a:lnTo>
                  <a:pt x="2844800" y="30162"/>
                </a:lnTo>
                <a:lnTo>
                  <a:pt x="2844800" y="20637"/>
                </a:lnTo>
                <a:lnTo>
                  <a:pt x="2873375" y="20637"/>
                </a:lnTo>
                <a:lnTo>
                  <a:pt x="2873375" y="30162"/>
                </a:lnTo>
                <a:close/>
              </a:path>
              <a:path w="3703954" h="50800">
                <a:moveTo>
                  <a:pt x="2911475" y="30162"/>
                </a:moveTo>
                <a:lnTo>
                  <a:pt x="2882900" y="30162"/>
                </a:lnTo>
                <a:lnTo>
                  <a:pt x="2882900" y="20637"/>
                </a:lnTo>
                <a:lnTo>
                  <a:pt x="2911475" y="20637"/>
                </a:lnTo>
                <a:lnTo>
                  <a:pt x="2911475" y="30162"/>
                </a:lnTo>
                <a:close/>
              </a:path>
              <a:path w="3703954" h="50800">
                <a:moveTo>
                  <a:pt x="2949575" y="30162"/>
                </a:moveTo>
                <a:lnTo>
                  <a:pt x="2921000" y="30162"/>
                </a:lnTo>
                <a:lnTo>
                  <a:pt x="2921000" y="20637"/>
                </a:lnTo>
                <a:lnTo>
                  <a:pt x="2949575" y="20637"/>
                </a:lnTo>
                <a:lnTo>
                  <a:pt x="2949575" y="30162"/>
                </a:lnTo>
                <a:close/>
              </a:path>
              <a:path w="3703954" h="50800">
                <a:moveTo>
                  <a:pt x="2987675" y="30162"/>
                </a:moveTo>
                <a:lnTo>
                  <a:pt x="2959100" y="30162"/>
                </a:lnTo>
                <a:lnTo>
                  <a:pt x="2959100" y="20637"/>
                </a:lnTo>
                <a:lnTo>
                  <a:pt x="2987675" y="20637"/>
                </a:lnTo>
                <a:lnTo>
                  <a:pt x="2987675" y="30162"/>
                </a:lnTo>
                <a:close/>
              </a:path>
              <a:path w="3703954" h="50800">
                <a:moveTo>
                  <a:pt x="3025775" y="30162"/>
                </a:moveTo>
                <a:lnTo>
                  <a:pt x="2997200" y="30162"/>
                </a:lnTo>
                <a:lnTo>
                  <a:pt x="2997200" y="20637"/>
                </a:lnTo>
                <a:lnTo>
                  <a:pt x="3025775" y="20637"/>
                </a:lnTo>
                <a:lnTo>
                  <a:pt x="3025775" y="30162"/>
                </a:lnTo>
                <a:close/>
              </a:path>
              <a:path w="3703954" h="50800">
                <a:moveTo>
                  <a:pt x="3063875" y="30162"/>
                </a:moveTo>
                <a:lnTo>
                  <a:pt x="3035300" y="30162"/>
                </a:lnTo>
                <a:lnTo>
                  <a:pt x="3035300" y="20637"/>
                </a:lnTo>
                <a:lnTo>
                  <a:pt x="3063875" y="20637"/>
                </a:lnTo>
                <a:lnTo>
                  <a:pt x="3063875" y="30162"/>
                </a:lnTo>
                <a:close/>
              </a:path>
              <a:path w="3703954" h="50800">
                <a:moveTo>
                  <a:pt x="3101975" y="30162"/>
                </a:moveTo>
                <a:lnTo>
                  <a:pt x="3073400" y="30162"/>
                </a:lnTo>
                <a:lnTo>
                  <a:pt x="3073400" y="20637"/>
                </a:lnTo>
                <a:lnTo>
                  <a:pt x="3101975" y="20637"/>
                </a:lnTo>
                <a:lnTo>
                  <a:pt x="3101975" y="30162"/>
                </a:lnTo>
                <a:close/>
              </a:path>
              <a:path w="3703954" h="50800">
                <a:moveTo>
                  <a:pt x="3140075" y="30162"/>
                </a:moveTo>
                <a:lnTo>
                  <a:pt x="3111500" y="30162"/>
                </a:lnTo>
                <a:lnTo>
                  <a:pt x="3111500" y="20637"/>
                </a:lnTo>
                <a:lnTo>
                  <a:pt x="3140075" y="20637"/>
                </a:lnTo>
                <a:lnTo>
                  <a:pt x="3140075" y="30162"/>
                </a:lnTo>
                <a:close/>
              </a:path>
              <a:path w="3703954" h="50800">
                <a:moveTo>
                  <a:pt x="3178175" y="30162"/>
                </a:moveTo>
                <a:lnTo>
                  <a:pt x="3149600" y="30162"/>
                </a:lnTo>
                <a:lnTo>
                  <a:pt x="3149600" y="20637"/>
                </a:lnTo>
                <a:lnTo>
                  <a:pt x="3178175" y="20637"/>
                </a:lnTo>
                <a:lnTo>
                  <a:pt x="3178175" y="30162"/>
                </a:lnTo>
                <a:close/>
              </a:path>
              <a:path w="3703954" h="50800">
                <a:moveTo>
                  <a:pt x="3216275" y="30162"/>
                </a:moveTo>
                <a:lnTo>
                  <a:pt x="3187700" y="30162"/>
                </a:lnTo>
                <a:lnTo>
                  <a:pt x="3187700" y="20637"/>
                </a:lnTo>
                <a:lnTo>
                  <a:pt x="3216275" y="20637"/>
                </a:lnTo>
                <a:lnTo>
                  <a:pt x="3216275" y="30162"/>
                </a:lnTo>
                <a:close/>
              </a:path>
              <a:path w="3703954" h="50800">
                <a:moveTo>
                  <a:pt x="3254375" y="30162"/>
                </a:moveTo>
                <a:lnTo>
                  <a:pt x="3225800" y="30162"/>
                </a:lnTo>
                <a:lnTo>
                  <a:pt x="3225800" y="20637"/>
                </a:lnTo>
                <a:lnTo>
                  <a:pt x="3254375" y="20637"/>
                </a:lnTo>
                <a:lnTo>
                  <a:pt x="3254375" y="30162"/>
                </a:lnTo>
                <a:close/>
              </a:path>
              <a:path w="3703954" h="50800">
                <a:moveTo>
                  <a:pt x="3292475" y="30162"/>
                </a:moveTo>
                <a:lnTo>
                  <a:pt x="3263900" y="30162"/>
                </a:lnTo>
                <a:lnTo>
                  <a:pt x="3263900" y="20637"/>
                </a:lnTo>
                <a:lnTo>
                  <a:pt x="3292475" y="20637"/>
                </a:lnTo>
                <a:lnTo>
                  <a:pt x="3292475" y="30162"/>
                </a:lnTo>
                <a:close/>
              </a:path>
              <a:path w="3703954" h="50800">
                <a:moveTo>
                  <a:pt x="3330575" y="30162"/>
                </a:moveTo>
                <a:lnTo>
                  <a:pt x="3302000" y="30162"/>
                </a:lnTo>
                <a:lnTo>
                  <a:pt x="3302000" y="20637"/>
                </a:lnTo>
                <a:lnTo>
                  <a:pt x="3330575" y="20637"/>
                </a:lnTo>
                <a:lnTo>
                  <a:pt x="3330575" y="30162"/>
                </a:lnTo>
                <a:close/>
              </a:path>
              <a:path w="3703954" h="50800">
                <a:moveTo>
                  <a:pt x="3368675" y="30162"/>
                </a:moveTo>
                <a:lnTo>
                  <a:pt x="3340100" y="30162"/>
                </a:lnTo>
                <a:lnTo>
                  <a:pt x="3340100" y="20637"/>
                </a:lnTo>
                <a:lnTo>
                  <a:pt x="3368675" y="20637"/>
                </a:lnTo>
                <a:lnTo>
                  <a:pt x="3368675" y="30162"/>
                </a:lnTo>
                <a:close/>
              </a:path>
              <a:path w="3703954" h="50800">
                <a:moveTo>
                  <a:pt x="3406775" y="30162"/>
                </a:moveTo>
                <a:lnTo>
                  <a:pt x="3378200" y="30162"/>
                </a:lnTo>
                <a:lnTo>
                  <a:pt x="3378200" y="20637"/>
                </a:lnTo>
                <a:lnTo>
                  <a:pt x="3406775" y="20637"/>
                </a:lnTo>
                <a:lnTo>
                  <a:pt x="3406775" y="30162"/>
                </a:lnTo>
                <a:close/>
              </a:path>
              <a:path w="3703954" h="50800">
                <a:moveTo>
                  <a:pt x="3444875" y="30162"/>
                </a:moveTo>
                <a:lnTo>
                  <a:pt x="3416300" y="30162"/>
                </a:lnTo>
                <a:lnTo>
                  <a:pt x="3416300" y="20637"/>
                </a:lnTo>
                <a:lnTo>
                  <a:pt x="3444875" y="20637"/>
                </a:lnTo>
                <a:lnTo>
                  <a:pt x="3444875" y="30162"/>
                </a:lnTo>
                <a:close/>
              </a:path>
              <a:path w="3703954" h="50800">
                <a:moveTo>
                  <a:pt x="3482975" y="30162"/>
                </a:moveTo>
                <a:lnTo>
                  <a:pt x="3454400" y="30162"/>
                </a:lnTo>
                <a:lnTo>
                  <a:pt x="3454400" y="20637"/>
                </a:lnTo>
                <a:lnTo>
                  <a:pt x="3482975" y="20637"/>
                </a:lnTo>
                <a:lnTo>
                  <a:pt x="3482975" y="30162"/>
                </a:lnTo>
                <a:close/>
              </a:path>
              <a:path w="3703954" h="50800">
                <a:moveTo>
                  <a:pt x="3521075" y="30162"/>
                </a:moveTo>
                <a:lnTo>
                  <a:pt x="3492500" y="30162"/>
                </a:lnTo>
                <a:lnTo>
                  <a:pt x="3492500" y="20637"/>
                </a:lnTo>
                <a:lnTo>
                  <a:pt x="3521075" y="20637"/>
                </a:lnTo>
                <a:lnTo>
                  <a:pt x="3521075" y="30162"/>
                </a:lnTo>
                <a:close/>
              </a:path>
              <a:path w="3703954" h="50800">
                <a:moveTo>
                  <a:pt x="3559175" y="30162"/>
                </a:moveTo>
                <a:lnTo>
                  <a:pt x="3530600" y="30162"/>
                </a:lnTo>
                <a:lnTo>
                  <a:pt x="3530600" y="20637"/>
                </a:lnTo>
                <a:lnTo>
                  <a:pt x="3559175" y="20637"/>
                </a:lnTo>
                <a:lnTo>
                  <a:pt x="3559175" y="30162"/>
                </a:lnTo>
                <a:close/>
              </a:path>
              <a:path w="3703954" h="50800">
                <a:moveTo>
                  <a:pt x="3597275" y="30162"/>
                </a:moveTo>
                <a:lnTo>
                  <a:pt x="3568700" y="30162"/>
                </a:lnTo>
                <a:lnTo>
                  <a:pt x="3568700" y="20637"/>
                </a:lnTo>
                <a:lnTo>
                  <a:pt x="3597275" y="20637"/>
                </a:lnTo>
                <a:lnTo>
                  <a:pt x="3597275" y="30162"/>
                </a:lnTo>
                <a:close/>
              </a:path>
              <a:path w="3703954" h="50800">
                <a:moveTo>
                  <a:pt x="3635375" y="30162"/>
                </a:moveTo>
                <a:lnTo>
                  <a:pt x="3606800" y="30162"/>
                </a:lnTo>
                <a:lnTo>
                  <a:pt x="3606800" y="20637"/>
                </a:lnTo>
                <a:lnTo>
                  <a:pt x="3635375" y="20637"/>
                </a:lnTo>
                <a:lnTo>
                  <a:pt x="3635375" y="30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177459" y="3486861"/>
            <a:ext cx="3703954" cy="50800"/>
          </a:xfrm>
          <a:custGeom>
            <a:avLst/>
            <a:gdLst/>
            <a:ahLst/>
            <a:cxnLst/>
            <a:rect l="l" t="t" r="r" b="b"/>
            <a:pathLst>
              <a:path w="3703954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6"/>
                </a:lnTo>
                <a:lnTo>
                  <a:pt x="7437" y="7442"/>
                </a:lnTo>
                <a:lnTo>
                  <a:pt x="15510" y="1997"/>
                </a:lnTo>
                <a:lnTo>
                  <a:pt x="25400" y="0"/>
                </a:lnTo>
                <a:lnTo>
                  <a:pt x="35289" y="1997"/>
                </a:lnTo>
                <a:lnTo>
                  <a:pt x="43362" y="7442"/>
                </a:lnTo>
                <a:lnTo>
                  <a:pt x="48804" y="15516"/>
                </a:lnTo>
                <a:lnTo>
                  <a:pt x="49838" y="20637"/>
                </a:lnTo>
                <a:lnTo>
                  <a:pt x="25400" y="20637"/>
                </a:lnTo>
                <a:lnTo>
                  <a:pt x="25400" y="30162"/>
                </a:lnTo>
                <a:lnTo>
                  <a:pt x="49839" y="30162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  <a:path w="3703954" h="50800">
                <a:moveTo>
                  <a:pt x="49839" y="30162"/>
                </a:moveTo>
                <a:lnTo>
                  <a:pt x="25400" y="30162"/>
                </a:lnTo>
                <a:lnTo>
                  <a:pt x="25400" y="20637"/>
                </a:lnTo>
                <a:lnTo>
                  <a:pt x="49838" y="20637"/>
                </a:lnTo>
                <a:lnTo>
                  <a:pt x="50800" y="25400"/>
                </a:lnTo>
                <a:lnTo>
                  <a:pt x="49839" y="30162"/>
                </a:lnTo>
                <a:close/>
              </a:path>
              <a:path w="3703954" h="50800">
                <a:moveTo>
                  <a:pt x="53975" y="30162"/>
                </a:moveTo>
                <a:lnTo>
                  <a:pt x="49839" y="30162"/>
                </a:lnTo>
                <a:lnTo>
                  <a:pt x="50800" y="25400"/>
                </a:lnTo>
                <a:lnTo>
                  <a:pt x="49838" y="20637"/>
                </a:lnTo>
                <a:lnTo>
                  <a:pt x="53975" y="20637"/>
                </a:lnTo>
                <a:lnTo>
                  <a:pt x="53975" y="30162"/>
                </a:lnTo>
                <a:close/>
              </a:path>
              <a:path w="3703954" h="50800">
                <a:moveTo>
                  <a:pt x="3678428" y="50800"/>
                </a:moveTo>
                <a:lnTo>
                  <a:pt x="3668538" y="48804"/>
                </a:lnTo>
                <a:lnTo>
                  <a:pt x="3660465" y="43362"/>
                </a:lnTo>
                <a:lnTo>
                  <a:pt x="3655023" y="35289"/>
                </a:lnTo>
                <a:lnTo>
                  <a:pt x="3653028" y="25400"/>
                </a:lnTo>
                <a:lnTo>
                  <a:pt x="3655023" y="15516"/>
                </a:lnTo>
                <a:lnTo>
                  <a:pt x="3660465" y="7442"/>
                </a:lnTo>
                <a:lnTo>
                  <a:pt x="3668538" y="1997"/>
                </a:lnTo>
                <a:lnTo>
                  <a:pt x="3678428" y="0"/>
                </a:lnTo>
                <a:lnTo>
                  <a:pt x="3688311" y="1997"/>
                </a:lnTo>
                <a:lnTo>
                  <a:pt x="3696385" y="7442"/>
                </a:lnTo>
                <a:lnTo>
                  <a:pt x="3701830" y="15516"/>
                </a:lnTo>
                <a:lnTo>
                  <a:pt x="3702865" y="20637"/>
                </a:lnTo>
                <a:lnTo>
                  <a:pt x="3673475" y="20637"/>
                </a:lnTo>
                <a:lnTo>
                  <a:pt x="3673475" y="30162"/>
                </a:lnTo>
                <a:lnTo>
                  <a:pt x="3702866" y="30162"/>
                </a:lnTo>
                <a:lnTo>
                  <a:pt x="3701830" y="35289"/>
                </a:lnTo>
                <a:lnTo>
                  <a:pt x="3696385" y="43362"/>
                </a:lnTo>
                <a:lnTo>
                  <a:pt x="3688311" y="48804"/>
                </a:lnTo>
                <a:lnTo>
                  <a:pt x="3678428" y="50800"/>
                </a:lnTo>
                <a:close/>
              </a:path>
              <a:path w="3703954" h="50800">
                <a:moveTo>
                  <a:pt x="3653988" y="30162"/>
                </a:moveTo>
                <a:lnTo>
                  <a:pt x="3644900" y="30162"/>
                </a:lnTo>
                <a:lnTo>
                  <a:pt x="3644900" y="20637"/>
                </a:lnTo>
                <a:lnTo>
                  <a:pt x="3653989" y="20637"/>
                </a:lnTo>
                <a:lnTo>
                  <a:pt x="3653028" y="25400"/>
                </a:lnTo>
                <a:lnTo>
                  <a:pt x="3653988" y="30162"/>
                </a:lnTo>
                <a:close/>
              </a:path>
              <a:path w="3703954" h="50800">
                <a:moveTo>
                  <a:pt x="3702866" y="30162"/>
                </a:moveTo>
                <a:lnTo>
                  <a:pt x="3673475" y="30162"/>
                </a:lnTo>
                <a:lnTo>
                  <a:pt x="3673475" y="20637"/>
                </a:lnTo>
                <a:lnTo>
                  <a:pt x="3702865" y="20637"/>
                </a:lnTo>
                <a:lnTo>
                  <a:pt x="3703828" y="25400"/>
                </a:lnTo>
                <a:lnTo>
                  <a:pt x="3702866" y="30162"/>
                </a:lnTo>
                <a:close/>
              </a:path>
              <a:path w="3703954" h="50800">
                <a:moveTo>
                  <a:pt x="92075" y="30162"/>
                </a:moveTo>
                <a:lnTo>
                  <a:pt x="63500" y="30162"/>
                </a:lnTo>
                <a:lnTo>
                  <a:pt x="63500" y="20637"/>
                </a:lnTo>
                <a:lnTo>
                  <a:pt x="92075" y="20637"/>
                </a:lnTo>
                <a:lnTo>
                  <a:pt x="92075" y="30162"/>
                </a:lnTo>
                <a:close/>
              </a:path>
              <a:path w="3703954" h="50800">
                <a:moveTo>
                  <a:pt x="130175" y="30162"/>
                </a:moveTo>
                <a:lnTo>
                  <a:pt x="101600" y="30162"/>
                </a:lnTo>
                <a:lnTo>
                  <a:pt x="101600" y="20637"/>
                </a:lnTo>
                <a:lnTo>
                  <a:pt x="130175" y="20637"/>
                </a:lnTo>
                <a:lnTo>
                  <a:pt x="130175" y="30162"/>
                </a:lnTo>
                <a:close/>
              </a:path>
              <a:path w="3703954" h="50800">
                <a:moveTo>
                  <a:pt x="168275" y="30162"/>
                </a:moveTo>
                <a:lnTo>
                  <a:pt x="139700" y="30162"/>
                </a:lnTo>
                <a:lnTo>
                  <a:pt x="139700" y="20637"/>
                </a:lnTo>
                <a:lnTo>
                  <a:pt x="168275" y="20637"/>
                </a:lnTo>
                <a:lnTo>
                  <a:pt x="168275" y="30162"/>
                </a:lnTo>
                <a:close/>
              </a:path>
              <a:path w="3703954" h="50800">
                <a:moveTo>
                  <a:pt x="206375" y="30162"/>
                </a:moveTo>
                <a:lnTo>
                  <a:pt x="177800" y="30162"/>
                </a:lnTo>
                <a:lnTo>
                  <a:pt x="177800" y="20637"/>
                </a:lnTo>
                <a:lnTo>
                  <a:pt x="206375" y="20637"/>
                </a:lnTo>
                <a:lnTo>
                  <a:pt x="206375" y="30162"/>
                </a:lnTo>
                <a:close/>
              </a:path>
              <a:path w="3703954" h="50800">
                <a:moveTo>
                  <a:pt x="244475" y="30162"/>
                </a:moveTo>
                <a:lnTo>
                  <a:pt x="215900" y="30162"/>
                </a:lnTo>
                <a:lnTo>
                  <a:pt x="215900" y="20637"/>
                </a:lnTo>
                <a:lnTo>
                  <a:pt x="244475" y="20637"/>
                </a:lnTo>
                <a:lnTo>
                  <a:pt x="244475" y="30162"/>
                </a:lnTo>
                <a:close/>
              </a:path>
              <a:path w="3703954" h="50800">
                <a:moveTo>
                  <a:pt x="282575" y="30162"/>
                </a:moveTo>
                <a:lnTo>
                  <a:pt x="254000" y="30162"/>
                </a:lnTo>
                <a:lnTo>
                  <a:pt x="254000" y="20637"/>
                </a:lnTo>
                <a:lnTo>
                  <a:pt x="282575" y="20637"/>
                </a:lnTo>
                <a:lnTo>
                  <a:pt x="282575" y="30162"/>
                </a:lnTo>
                <a:close/>
              </a:path>
              <a:path w="3703954" h="50800">
                <a:moveTo>
                  <a:pt x="320675" y="30162"/>
                </a:moveTo>
                <a:lnTo>
                  <a:pt x="292100" y="30162"/>
                </a:lnTo>
                <a:lnTo>
                  <a:pt x="292100" y="20637"/>
                </a:lnTo>
                <a:lnTo>
                  <a:pt x="320675" y="20637"/>
                </a:lnTo>
                <a:lnTo>
                  <a:pt x="320675" y="30162"/>
                </a:lnTo>
                <a:close/>
              </a:path>
              <a:path w="3703954" h="50800">
                <a:moveTo>
                  <a:pt x="358775" y="30162"/>
                </a:moveTo>
                <a:lnTo>
                  <a:pt x="330200" y="30162"/>
                </a:lnTo>
                <a:lnTo>
                  <a:pt x="330200" y="20637"/>
                </a:lnTo>
                <a:lnTo>
                  <a:pt x="358775" y="20637"/>
                </a:lnTo>
                <a:lnTo>
                  <a:pt x="358775" y="30162"/>
                </a:lnTo>
                <a:close/>
              </a:path>
              <a:path w="3703954" h="50800">
                <a:moveTo>
                  <a:pt x="396875" y="30162"/>
                </a:moveTo>
                <a:lnTo>
                  <a:pt x="368300" y="30162"/>
                </a:lnTo>
                <a:lnTo>
                  <a:pt x="368300" y="20637"/>
                </a:lnTo>
                <a:lnTo>
                  <a:pt x="396875" y="20637"/>
                </a:lnTo>
                <a:lnTo>
                  <a:pt x="396875" y="30162"/>
                </a:lnTo>
                <a:close/>
              </a:path>
              <a:path w="3703954" h="50800">
                <a:moveTo>
                  <a:pt x="434975" y="30162"/>
                </a:moveTo>
                <a:lnTo>
                  <a:pt x="406400" y="30162"/>
                </a:lnTo>
                <a:lnTo>
                  <a:pt x="406400" y="20637"/>
                </a:lnTo>
                <a:lnTo>
                  <a:pt x="434975" y="20637"/>
                </a:lnTo>
                <a:lnTo>
                  <a:pt x="434975" y="30162"/>
                </a:lnTo>
                <a:close/>
              </a:path>
              <a:path w="3703954" h="50800">
                <a:moveTo>
                  <a:pt x="473075" y="30162"/>
                </a:moveTo>
                <a:lnTo>
                  <a:pt x="444500" y="30162"/>
                </a:lnTo>
                <a:lnTo>
                  <a:pt x="444500" y="20637"/>
                </a:lnTo>
                <a:lnTo>
                  <a:pt x="473075" y="20637"/>
                </a:lnTo>
                <a:lnTo>
                  <a:pt x="473075" y="30162"/>
                </a:lnTo>
                <a:close/>
              </a:path>
              <a:path w="3703954" h="50800">
                <a:moveTo>
                  <a:pt x="511175" y="30162"/>
                </a:moveTo>
                <a:lnTo>
                  <a:pt x="482600" y="30162"/>
                </a:lnTo>
                <a:lnTo>
                  <a:pt x="482600" y="20637"/>
                </a:lnTo>
                <a:lnTo>
                  <a:pt x="511175" y="20637"/>
                </a:lnTo>
                <a:lnTo>
                  <a:pt x="511175" y="30162"/>
                </a:lnTo>
                <a:close/>
              </a:path>
              <a:path w="3703954" h="50800">
                <a:moveTo>
                  <a:pt x="549275" y="30162"/>
                </a:moveTo>
                <a:lnTo>
                  <a:pt x="520700" y="30162"/>
                </a:lnTo>
                <a:lnTo>
                  <a:pt x="520700" y="20637"/>
                </a:lnTo>
                <a:lnTo>
                  <a:pt x="549275" y="20637"/>
                </a:lnTo>
                <a:lnTo>
                  <a:pt x="549275" y="30162"/>
                </a:lnTo>
                <a:close/>
              </a:path>
              <a:path w="3703954" h="50800">
                <a:moveTo>
                  <a:pt x="587375" y="30162"/>
                </a:moveTo>
                <a:lnTo>
                  <a:pt x="558800" y="30162"/>
                </a:lnTo>
                <a:lnTo>
                  <a:pt x="558800" y="20637"/>
                </a:lnTo>
                <a:lnTo>
                  <a:pt x="587375" y="20637"/>
                </a:lnTo>
                <a:lnTo>
                  <a:pt x="587375" y="30162"/>
                </a:lnTo>
                <a:close/>
              </a:path>
              <a:path w="3703954" h="50800">
                <a:moveTo>
                  <a:pt x="625475" y="30162"/>
                </a:moveTo>
                <a:lnTo>
                  <a:pt x="596900" y="30162"/>
                </a:lnTo>
                <a:lnTo>
                  <a:pt x="596900" y="20637"/>
                </a:lnTo>
                <a:lnTo>
                  <a:pt x="625475" y="20637"/>
                </a:lnTo>
                <a:lnTo>
                  <a:pt x="625475" y="30162"/>
                </a:lnTo>
                <a:close/>
              </a:path>
              <a:path w="3703954" h="50800">
                <a:moveTo>
                  <a:pt x="663575" y="30162"/>
                </a:moveTo>
                <a:lnTo>
                  <a:pt x="635000" y="30162"/>
                </a:lnTo>
                <a:lnTo>
                  <a:pt x="635000" y="20637"/>
                </a:lnTo>
                <a:lnTo>
                  <a:pt x="663575" y="20637"/>
                </a:lnTo>
                <a:lnTo>
                  <a:pt x="663575" y="30162"/>
                </a:lnTo>
                <a:close/>
              </a:path>
              <a:path w="3703954" h="50800">
                <a:moveTo>
                  <a:pt x="701675" y="30162"/>
                </a:moveTo>
                <a:lnTo>
                  <a:pt x="673100" y="30162"/>
                </a:lnTo>
                <a:lnTo>
                  <a:pt x="673100" y="20637"/>
                </a:lnTo>
                <a:lnTo>
                  <a:pt x="701675" y="20637"/>
                </a:lnTo>
                <a:lnTo>
                  <a:pt x="701675" y="30162"/>
                </a:lnTo>
                <a:close/>
              </a:path>
              <a:path w="3703954" h="50800">
                <a:moveTo>
                  <a:pt x="739775" y="30162"/>
                </a:moveTo>
                <a:lnTo>
                  <a:pt x="711200" y="30162"/>
                </a:lnTo>
                <a:lnTo>
                  <a:pt x="711200" y="20637"/>
                </a:lnTo>
                <a:lnTo>
                  <a:pt x="739775" y="20637"/>
                </a:lnTo>
                <a:lnTo>
                  <a:pt x="739775" y="30162"/>
                </a:lnTo>
                <a:close/>
              </a:path>
              <a:path w="3703954" h="50800">
                <a:moveTo>
                  <a:pt x="777875" y="30162"/>
                </a:moveTo>
                <a:lnTo>
                  <a:pt x="749300" y="30162"/>
                </a:lnTo>
                <a:lnTo>
                  <a:pt x="749300" y="20637"/>
                </a:lnTo>
                <a:lnTo>
                  <a:pt x="777875" y="20637"/>
                </a:lnTo>
                <a:lnTo>
                  <a:pt x="777875" y="30162"/>
                </a:lnTo>
                <a:close/>
              </a:path>
              <a:path w="3703954" h="50800">
                <a:moveTo>
                  <a:pt x="815975" y="30162"/>
                </a:moveTo>
                <a:lnTo>
                  <a:pt x="787400" y="30162"/>
                </a:lnTo>
                <a:lnTo>
                  <a:pt x="787400" y="20637"/>
                </a:lnTo>
                <a:lnTo>
                  <a:pt x="815975" y="20637"/>
                </a:lnTo>
                <a:lnTo>
                  <a:pt x="815975" y="30162"/>
                </a:lnTo>
                <a:close/>
              </a:path>
              <a:path w="3703954" h="50800">
                <a:moveTo>
                  <a:pt x="854075" y="30162"/>
                </a:moveTo>
                <a:lnTo>
                  <a:pt x="825500" y="30162"/>
                </a:lnTo>
                <a:lnTo>
                  <a:pt x="825500" y="20637"/>
                </a:lnTo>
                <a:lnTo>
                  <a:pt x="854075" y="20637"/>
                </a:lnTo>
                <a:lnTo>
                  <a:pt x="854075" y="30162"/>
                </a:lnTo>
                <a:close/>
              </a:path>
              <a:path w="3703954" h="50800">
                <a:moveTo>
                  <a:pt x="892175" y="30162"/>
                </a:moveTo>
                <a:lnTo>
                  <a:pt x="863600" y="30162"/>
                </a:lnTo>
                <a:lnTo>
                  <a:pt x="863600" y="20637"/>
                </a:lnTo>
                <a:lnTo>
                  <a:pt x="892175" y="20637"/>
                </a:lnTo>
                <a:lnTo>
                  <a:pt x="892175" y="30162"/>
                </a:lnTo>
                <a:close/>
              </a:path>
              <a:path w="3703954" h="50800">
                <a:moveTo>
                  <a:pt x="930275" y="30162"/>
                </a:moveTo>
                <a:lnTo>
                  <a:pt x="901700" y="30162"/>
                </a:lnTo>
                <a:lnTo>
                  <a:pt x="901700" y="20637"/>
                </a:lnTo>
                <a:lnTo>
                  <a:pt x="930275" y="20637"/>
                </a:lnTo>
                <a:lnTo>
                  <a:pt x="930275" y="30162"/>
                </a:lnTo>
                <a:close/>
              </a:path>
              <a:path w="3703954" h="50800">
                <a:moveTo>
                  <a:pt x="968375" y="30162"/>
                </a:moveTo>
                <a:lnTo>
                  <a:pt x="939800" y="30162"/>
                </a:lnTo>
                <a:lnTo>
                  <a:pt x="939800" y="20637"/>
                </a:lnTo>
                <a:lnTo>
                  <a:pt x="968375" y="20637"/>
                </a:lnTo>
                <a:lnTo>
                  <a:pt x="968375" y="30162"/>
                </a:lnTo>
                <a:close/>
              </a:path>
              <a:path w="3703954" h="50800">
                <a:moveTo>
                  <a:pt x="1006475" y="30162"/>
                </a:moveTo>
                <a:lnTo>
                  <a:pt x="977900" y="30162"/>
                </a:lnTo>
                <a:lnTo>
                  <a:pt x="977900" y="20637"/>
                </a:lnTo>
                <a:lnTo>
                  <a:pt x="1006475" y="20637"/>
                </a:lnTo>
                <a:lnTo>
                  <a:pt x="1006475" y="30162"/>
                </a:lnTo>
                <a:close/>
              </a:path>
              <a:path w="3703954" h="50800">
                <a:moveTo>
                  <a:pt x="1044575" y="30162"/>
                </a:moveTo>
                <a:lnTo>
                  <a:pt x="1016000" y="30162"/>
                </a:lnTo>
                <a:lnTo>
                  <a:pt x="1016000" y="20637"/>
                </a:lnTo>
                <a:lnTo>
                  <a:pt x="1044575" y="20637"/>
                </a:lnTo>
                <a:lnTo>
                  <a:pt x="1044575" y="30162"/>
                </a:lnTo>
                <a:close/>
              </a:path>
              <a:path w="3703954" h="50800">
                <a:moveTo>
                  <a:pt x="1082675" y="30162"/>
                </a:moveTo>
                <a:lnTo>
                  <a:pt x="1054100" y="30162"/>
                </a:lnTo>
                <a:lnTo>
                  <a:pt x="1054100" y="20637"/>
                </a:lnTo>
                <a:lnTo>
                  <a:pt x="1082675" y="20637"/>
                </a:lnTo>
                <a:lnTo>
                  <a:pt x="1082675" y="30162"/>
                </a:lnTo>
                <a:close/>
              </a:path>
              <a:path w="3703954" h="50800">
                <a:moveTo>
                  <a:pt x="1120775" y="30162"/>
                </a:moveTo>
                <a:lnTo>
                  <a:pt x="1092200" y="30162"/>
                </a:lnTo>
                <a:lnTo>
                  <a:pt x="1092200" y="20637"/>
                </a:lnTo>
                <a:lnTo>
                  <a:pt x="1120775" y="20637"/>
                </a:lnTo>
                <a:lnTo>
                  <a:pt x="1120775" y="30162"/>
                </a:lnTo>
                <a:close/>
              </a:path>
              <a:path w="3703954" h="50800">
                <a:moveTo>
                  <a:pt x="1158875" y="30162"/>
                </a:moveTo>
                <a:lnTo>
                  <a:pt x="1130300" y="30162"/>
                </a:lnTo>
                <a:lnTo>
                  <a:pt x="1130300" y="20637"/>
                </a:lnTo>
                <a:lnTo>
                  <a:pt x="1158875" y="20637"/>
                </a:lnTo>
                <a:lnTo>
                  <a:pt x="1158875" y="30162"/>
                </a:lnTo>
                <a:close/>
              </a:path>
              <a:path w="3703954" h="50800">
                <a:moveTo>
                  <a:pt x="1196975" y="30162"/>
                </a:moveTo>
                <a:lnTo>
                  <a:pt x="1168400" y="30162"/>
                </a:lnTo>
                <a:lnTo>
                  <a:pt x="1168400" y="20637"/>
                </a:lnTo>
                <a:lnTo>
                  <a:pt x="1196975" y="20637"/>
                </a:lnTo>
                <a:lnTo>
                  <a:pt x="1196975" y="30162"/>
                </a:lnTo>
                <a:close/>
              </a:path>
              <a:path w="3703954" h="50800">
                <a:moveTo>
                  <a:pt x="1235075" y="30162"/>
                </a:moveTo>
                <a:lnTo>
                  <a:pt x="1206500" y="30162"/>
                </a:lnTo>
                <a:lnTo>
                  <a:pt x="1206500" y="20637"/>
                </a:lnTo>
                <a:lnTo>
                  <a:pt x="1235075" y="20637"/>
                </a:lnTo>
                <a:lnTo>
                  <a:pt x="1235075" y="30162"/>
                </a:lnTo>
                <a:close/>
              </a:path>
              <a:path w="3703954" h="50800">
                <a:moveTo>
                  <a:pt x="1273175" y="30162"/>
                </a:moveTo>
                <a:lnTo>
                  <a:pt x="1244600" y="30162"/>
                </a:lnTo>
                <a:lnTo>
                  <a:pt x="1244600" y="20637"/>
                </a:lnTo>
                <a:lnTo>
                  <a:pt x="1273175" y="20637"/>
                </a:lnTo>
                <a:lnTo>
                  <a:pt x="1273175" y="30162"/>
                </a:lnTo>
                <a:close/>
              </a:path>
              <a:path w="3703954" h="50800">
                <a:moveTo>
                  <a:pt x="1311275" y="30162"/>
                </a:moveTo>
                <a:lnTo>
                  <a:pt x="1282700" y="30162"/>
                </a:lnTo>
                <a:lnTo>
                  <a:pt x="1282700" y="20637"/>
                </a:lnTo>
                <a:lnTo>
                  <a:pt x="1311275" y="20637"/>
                </a:lnTo>
                <a:lnTo>
                  <a:pt x="1311275" y="30162"/>
                </a:lnTo>
                <a:close/>
              </a:path>
              <a:path w="3703954" h="50800">
                <a:moveTo>
                  <a:pt x="1349375" y="30162"/>
                </a:moveTo>
                <a:lnTo>
                  <a:pt x="1320800" y="30162"/>
                </a:lnTo>
                <a:lnTo>
                  <a:pt x="1320800" y="20637"/>
                </a:lnTo>
                <a:lnTo>
                  <a:pt x="1349375" y="20637"/>
                </a:lnTo>
                <a:lnTo>
                  <a:pt x="1349375" y="30162"/>
                </a:lnTo>
                <a:close/>
              </a:path>
              <a:path w="3703954" h="50800">
                <a:moveTo>
                  <a:pt x="1387475" y="30162"/>
                </a:moveTo>
                <a:lnTo>
                  <a:pt x="1358900" y="30162"/>
                </a:lnTo>
                <a:lnTo>
                  <a:pt x="1358900" y="20637"/>
                </a:lnTo>
                <a:lnTo>
                  <a:pt x="1387475" y="20637"/>
                </a:lnTo>
                <a:lnTo>
                  <a:pt x="1387475" y="30162"/>
                </a:lnTo>
                <a:close/>
              </a:path>
              <a:path w="3703954" h="50800">
                <a:moveTo>
                  <a:pt x="1425575" y="30162"/>
                </a:moveTo>
                <a:lnTo>
                  <a:pt x="1397000" y="30162"/>
                </a:lnTo>
                <a:lnTo>
                  <a:pt x="1397000" y="20637"/>
                </a:lnTo>
                <a:lnTo>
                  <a:pt x="1425575" y="20637"/>
                </a:lnTo>
                <a:lnTo>
                  <a:pt x="1425575" y="30162"/>
                </a:lnTo>
                <a:close/>
              </a:path>
              <a:path w="3703954" h="50800">
                <a:moveTo>
                  <a:pt x="1463675" y="30162"/>
                </a:moveTo>
                <a:lnTo>
                  <a:pt x="1435100" y="30162"/>
                </a:lnTo>
                <a:lnTo>
                  <a:pt x="1435100" y="20637"/>
                </a:lnTo>
                <a:lnTo>
                  <a:pt x="1463675" y="20637"/>
                </a:lnTo>
                <a:lnTo>
                  <a:pt x="1463675" y="30162"/>
                </a:lnTo>
                <a:close/>
              </a:path>
              <a:path w="3703954" h="50800">
                <a:moveTo>
                  <a:pt x="1501775" y="30162"/>
                </a:moveTo>
                <a:lnTo>
                  <a:pt x="1473200" y="30162"/>
                </a:lnTo>
                <a:lnTo>
                  <a:pt x="1473200" y="20637"/>
                </a:lnTo>
                <a:lnTo>
                  <a:pt x="1501775" y="20637"/>
                </a:lnTo>
                <a:lnTo>
                  <a:pt x="1501775" y="30162"/>
                </a:lnTo>
                <a:close/>
              </a:path>
              <a:path w="3703954" h="50800">
                <a:moveTo>
                  <a:pt x="1539875" y="30162"/>
                </a:moveTo>
                <a:lnTo>
                  <a:pt x="1511300" y="30162"/>
                </a:lnTo>
                <a:lnTo>
                  <a:pt x="1511300" y="20637"/>
                </a:lnTo>
                <a:lnTo>
                  <a:pt x="1539875" y="20637"/>
                </a:lnTo>
                <a:lnTo>
                  <a:pt x="1539875" y="30162"/>
                </a:lnTo>
                <a:close/>
              </a:path>
              <a:path w="3703954" h="50800">
                <a:moveTo>
                  <a:pt x="1577975" y="30162"/>
                </a:moveTo>
                <a:lnTo>
                  <a:pt x="1549400" y="30162"/>
                </a:lnTo>
                <a:lnTo>
                  <a:pt x="1549400" y="20637"/>
                </a:lnTo>
                <a:lnTo>
                  <a:pt x="1577975" y="20637"/>
                </a:lnTo>
                <a:lnTo>
                  <a:pt x="1577975" y="30162"/>
                </a:lnTo>
                <a:close/>
              </a:path>
              <a:path w="3703954" h="50800">
                <a:moveTo>
                  <a:pt x="1616075" y="30162"/>
                </a:moveTo>
                <a:lnTo>
                  <a:pt x="1587500" y="30162"/>
                </a:lnTo>
                <a:lnTo>
                  <a:pt x="1587500" y="20637"/>
                </a:lnTo>
                <a:lnTo>
                  <a:pt x="1616075" y="20637"/>
                </a:lnTo>
                <a:lnTo>
                  <a:pt x="1616075" y="30162"/>
                </a:lnTo>
                <a:close/>
              </a:path>
              <a:path w="3703954" h="50800">
                <a:moveTo>
                  <a:pt x="1654175" y="30162"/>
                </a:moveTo>
                <a:lnTo>
                  <a:pt x="1625600" y="30162"/>
                </a:lnTo>
                <a:lnTo>
                  <a:pt x="1625600" y="20637"/>
                </a:lnTo>
                <a:lnTo>
                  <a:pt x="1654175" y="20637"/>
                </a:lnTo>
                <a:lnTo>
                  <a:pt x="1654175" y="30162"/>
                </a:lnTo>
                <a:close/>
              </a:path>
              <a:path w="3703954" h="50800">
                <a:moveTo>
                  <a:pt x="1692275" y="30162"/>
                </a:moveTo>
                <a:lnTo>
                  <a:pt x="1663700" y="30162"/>
                </a:lnTo>
                <a:lnTo>
                  <a:pt x="1663700" y="20637"/>
                </a:lnTo>
                <a:lnTo>
                  <a:pt x="1692275" y="20637"/>
                </a:lnTo>
                <a:lnTo>
                  <a:pt x="1692275" y="30162"/>
                </a:lnTo>
                <a:close/>
              </a:path>
              <a:path w="3703954" h="50800">
                <a:moveTo>
                  <a:pt x="1730375" y="30162"/>
                </a:moveTo>
                <a:lnTo>
                  <a:pt x="1701800" y="30162"/>
                </a:lnTo>
                <a:lnTo>
                  <a:pt x="1701800" y="20637"/>
                </a:lnTo>
                <a:lnTo>
                  <a:pt x="1730375" y="20637"/>
                </a:lnTo>
                <a:lnTo>
                  <a:pt x="1730375" y="30162"/>
                </a:lnTo>
                <a:close/>
              </a:path>
              <a:path w="3703954" h="50800">
                <a:moveTo>
                  <a:pt x="1768475" y="30162"/>
                </a:moveTo>
                <a:lnTo>
                  <a:pt x="1739900" y="30162"/>
                </a:lnTo>
                <a:lnTo>
                  <a:pt x="1739900" y="20637"/>
                </a:lnTo>
                <a:lnTo>
                  <a:pt x="1768475" y="20637"/>
                </a:lnTo>
                <a:lnTo>
                  <a:pt x="1768475" y="30162"/>
                </a:lnTo>
                <a:close/>
              </a:path>
              <a:path w="3703954" h="50800">
                <a:moveTo>
                  <a:pt x="1806575" y="30162"/>
                </a:moveTo>
                <a:lnTo>
                  <a:pt x="1778000" y="30162"/>
                </a:lnTo>
                <a:lnTo>
                  <a:pt x="1778000" y="20637"/>
                </a:lnTo>
                <a:lnTo>
                  <a:pt x="1806575" y="20637"/>
                </a:lnTo>
                <a:lnTo>
                  <a:pt x="1806575" y="30162"/>
                </a:lnTo>
                <a:close/>
              </a:path>
              <a:path w="3703954" h="50800">
                <a:moveTo>
                  <a:pt x="1844675" y="30162"/>
                </a:moveTo>
                <a:lnTo>
                  <a:pt x="1816100" y="30162"/>
                </a:lnTo>
                <a:lnTo>
                  <a:pt x="1816100" y="20637"/>
                </a:lnTo>
                <a:lnTo>
                  <a:pt x="1844675" y="20637"/>
                </a:lnTo>
                <a:lnTo>
                  <a:pt x="1844675" y="30162"/>
                </a:lnTo>
                <a:close/>
              </a:path>
              <a:path w="3703954" h="50800">
                <a:moveTo>
                  <a:pt x="1882775" y="30162"/>
                </a:moveTo>
                <a:lnTo>
                  <a:pt x="1854200" y="30162"/>
                </a:lnTo>
                <a:lnTo>
                  <a:pt x="1854200" y="20637"/>
                </a:lnTo>
                <a:lnTo>
                  <a:pt x="1882775" y="20637"/>
                </a:lnTo>
                <a:lnTo>
                  <a:pt x="1882775" y="30162"/>
                </a:lnTo>
                <a:close/>
              </a:path>
              <a:path w="3703954" h="50800">
                <a:moveTo>
                  <a:pt x="1920875" y="30162"/>
                </a:moveTo>
                <a:lnTo>
                  <a:pt x="1892300" y="30162"/>
                </a:lnTo>
                <a:lnTo>
                  <a:pt x="1892300" y="20637"/>
                </a:lnTo>
                <a:lnTo>
                  <a:pt x="1920875" y="20637"/>
                </a:lnTo>
                <a:lnTo>
                  <a:pt x="1920875" y="30162"/>
                </a:lnTo>
                <a:close/>
              </a:path>
              <a:path w="3703954" h="50800">
                <a:moveTo>
                  <a:pt x="1958975" y="30162"/>
                </a:moveTo>
                <a:lnTo>
                  <a:pt x="1930400" y="30162"/>
                </a:lnTo>
                <a:lnTo>
                  <a:pt x="1930400" y="20637"/>
                </a:lnTo>
                <a:lnTo>
                  <a:pt x="1958975" y="20637"/>
                </a:lnTo>
                <a:lnTo>
                  <a:pt x="1958975" y="30162"/>
                </a:lnTo>
                <a:close/>
              </a:path>
              <a:path w="3703954" h="50800">
                <a:moveTo>
                  <a:pt x="1997075" y="30162"/>
                </a:moveTo>
                <a:lnTo>
                  <a:pt x="1968500" y="30162"/>
                </a:lnTo>
                <a:lnTo>
                  <a:pt x="1968500" y="20637"/>
                </a:lnTo>
                <a:lnTo>
                  <a:pt x="1997075" y="20637"/>
                </a:lnTo>
                <a:lnTo>
                  <a:pt x="1997075" y="30162"/>
                </a:lnTo>
                <a:close/>
              </a:path>
              <a:path w="3703954" h="50800">
                <a:moveTo>
                  <a:pt x="2035175" y="30162"/>
                </a:moveTo>
                <a:lnTo>
                  <a:pt x="2006600" y="30162"/>
                </a:lnTo>
                <a:lnTo>
                  <a:pt x="2006600" y="20637"/>
                </a:lnTo>
                <a:lnTo>
                  <a:pt x="2035175" y="20637"/>
                </a:lnTo>
                <a:lnTo>
                  <a:pt x="2035175" y="30162"/>
                </a:lnTo>
                <a:close/>
              </a:path>
              <a:path w="3703954" h="50800">
                <a:moveTo>
                  <a:pt x="2073275" y="30162"/>
                </a:moveTo>
                <a:lnTo>
                  <a:pt x="2044700" y="30162"/>
                </a:lnTo>
                <a:lnTo>
                  <a:pt x="2044700" y="20637"/>
                </a:lnTo>
                <a:lnTo>
                  <a:pt x="2073275" y="20637"/>
                </a:lnTo>
                <a:lnTo>
                  <a:pt x="2073275" y="30162"/>
                </a:lnTo>
                <a:close/>
              </a:path>
              <a:path w="3703954" h="50800">
                <a:moveTo>
                  <a:pt x="2111375" y="30162"/>
                </a:moveTo>
                <a:lnTo>
                  <a:pt x="2082800" y="30162"/>
                </a:lnTo>
                <a:lnTo>
                  <a:pt x="2082800" y="20637"/>
                </a:lnTo>
                <a:lnTo>
                  <a:pt x="2111375" y="20637"/>
                </a:lnTo>
                <a:lnTo>
                  <a:pt x="2111375" y="30162"/>
                </a:lnTo>
                <a:close/>
              </a:path>
              <a:path w="3703954" h="50800">
                <a:moveTo>
                  <a:pt x="2149475" y="30162"/>
                </a:moveTo>
                <a:lnTo>
                  <a:pt x="2120900" y="30162"/>
                </a:lnTo>
                <a:lnTo>
                  <a:pt x="2120900" y="20637"/>
                </a:lnTo>
                <a:lnTo>
                  <a:pt x="2149475" y="20637"/>
                </a:lnTo>
                <a:lnTo>
                  <a:pt x="2149475" y="30162"/>
                </a:lnTo>
                <a:close/>
              </a:path>
              <a:path w="3703954" h="50800">
                <a:moveTo>
                  <a:pt x="2187575" y="30162"/>
                </a:moveTo>
                <a:lnTo>
                  <a:pt x="2159000" y="30162"/>
                </a:lnTo>
                <a:lnTo>
                  <a:pt x="2159000" y="20637"/>
                </a:lnTo>
                <a:lnTo>
                  <a:pt x="2187575" y="20637"/>
                </a:lnTo>
                <a:lnTo>
                  <a:pt x="2187575" y="30162"/>
                </a:lnTo>
                <a:close/>
              </a:path>
              <a:path w="3703954" h="50800">
                <a:moveTo>
                  <a:pt x="2225675" y="30162"/>
                </a:moveTo>
                <a:lnTo>
                  <a:pt x="2197100" y="30162"/>
                </a:lnTo>
                <a:lnTo>
                  <a:pt x="2197100" y="20637"/>
                </a:lnTo>
                <a:lnTo>
                  <a:pt x="2225675" y="20637"/>
                </a:lnTo>
                <a:lnTo>
                  <a:pt x="2225675" y="30162"/>
                </a:lnTo>
                <a:close/>
              </a:path>
              <a:path w="3703954" h="50800">
                <a:moveTo>
                  <a:pt x="2263775" y="30162"/>
                </a:moveTo>
                <a:lnTo>
                  <a:pt x="2235200" y="30162"/>
                </a:lnTo>
                <a:lnTo>
                  <a:pt x="2235200" y="20637"/>
                </a:lnTo>
                <a:lnTo>
                  <a:pt x="2263775" y="20637"/>
                </a:lnTo>
                <a:lnTo>
                  <a:pt x="2263775" y="30162"/>
                </a:lnTo>
                <a:close/>
              </a:path>
              <a:path w="3703954" h="50800">
                <a:moveTo>
                  <a:pt x="2301875" y="30162"/>
                </a:moveTo>
                <a:lnTo>
                  <a:pt x="2273300" y="30162"/>
                </a:lnTo>
                <a:lnTo>
                  <a:pt x="2273300" y="20637"/>
                </a:lnTo>
                <a:lnTo>
                  <a:pt x="2301875" y="20637"/>
                </a:lnTo>
                <a:lnTo>
                  <a:pt x="2301875" y="30162"/>
                </a:lnTo>
                <a:close/>
              </a:path>
              <a:path w="3703954" h="50800">
                <a:moveTo>
                  <a:pt x="2339975" y="30162"/>
                </a:moveTo>
                <a:lnTo>
                  <a:pt x="2311400" y="30162"/>
                </a:lnTo>
                <a:lnTo>
                  <a:pt x="2311400" y="20637"/>
                </a:lnTo>
                <a:lnTo>
                  <a:pt x="2339975" y="20637"/>
                </a:lnTo>
                <a:lnTo>
                  <a:pt x="2339975" y="30162"/>
                </a:lnTo>
                <a:close/>
              </a:path>
              <a:path w="3703954" h="50800">
                <a:moveTo>
                  <a:pt x="2378075" y="30162"/>
                </a:moveTo>
                <a:lnTo>
                  <a:pt x="2349500" y="30162"/>
                </a:lnTo>
                <a:lnTo>
                  <a:pt x="2349500" y="20637"/>
                </a:lnTo>
                <a:lnTo>
                  <a:pt x="2378075" y="20637"/>
                </a:lnTo>
                <a:lnTo>
                  <a:pt x="2378075" y="30162"/>
                </a:lnTo>
                <a:close/>
              </a:path>
              <a:path w="3703954" h="50800">
                <a:moveTo>
                  <a:pt x="2416175" y="30162"/>
                </a:moveTo>
                <a:lnTo>
                  <a:pt x="2387600" y="30162"/>
                </a:lnTo>
                <a:lnTo>
                  <a:pt x="2387600" y="20637"/>
                </a:lnTo>
                <a:lnTo>
                  <a:pt x="2416175" y="20637"/>
                </a:lnTo>
                <a:lnTo>
                  <a:pt x="2416175" y="30162"/>
                </a:lnTo>
                <a:close/>
              </a:path>
              <a:path w="3703954" h="50800">
                <a:moveTo>
                  <a:pt x="2454275" y="30162"/>
                </a:moveTo>
                <a:lnTo>
                  <a:pt x="2425700" y="30162"/>
                </a:lnTo>
                <a:lnTo>
                  <a:pt x="2425700" y="20637"/>
                </a:lnTo>
                <a:lnTo>
                  <a:pt x="2454275" y="20637"/>
                </a:lnTo>
                <a:lnTo>
                  <a:pt x="2454275" y="30162"/>
                </a:lnTo>
                <a:close/>
              </a:path>
              <a:path w="3703954" h="50800">
                <a:moveTo>
                  <a:pt x="2492375" y="30162"/>
                </a:moveTo>
                <a:lnTo>
                  <a:pt x="2463800" y="30162"/>
                </a:lnTo>
                <a:lnTo>
                  <a:pt x="2463800" y="20637"/>
                </a:lnTo>
                <a:lnTo>
                  <a:pt x="2492375" y="20637"/>
                </a:lnTo>
                <a:lnTo>
                  <a:pt x="2492375" y="30162"/>
                </a:lnTo>
                <a:close/>
              </a:path>
              <a:path w="3703954" h="50800">
                <a:moveTo>
                  <a:pt x="2530475" y="30162"/>
                </a:moveTo>
                <a:lnTo>
                  <a:pt x="2501900" y="30162"/>
                </a:lnTo>
                <a:lnTo>
                  <a:pt x="2501900" y="20637"/>
                </a:lnTo>
                <a:lnTo>
                  <a:pt x="2530475" y="20637"/>
                </a:lnTo>
                <a:lnTo>
                  <a:pt x="2530475" y="30162"/>
                </a:lnTo>
                <a:close/>
              </a:path>
              <a:path w="3703954" h="50800">
                <a:moveTo>
                  <a:pt x="2568575" y="30162"/>
                </a:moveTo>
                <a:lnTo>
                  <a:pt x="2540000" y="30162"/>
                </a:lnTo>
                <a:lnTo>
                  <a:pt x="2540000" y="20637"/>
                </a:lnTo>
                <a:lnTo>
                  <a:pt x="2568575" y="20637"/>
                </a:lnTo>
                <a:lnTo>
                  <a:pt x="2568575" y="30162"/>
                </a:lnTo>
                <a:close/>
              </a:path>
              <a:path w="3703954" h="50800">
                <a:moveTo>
                  <a:pt x="2606675" y="30162"/>
                </a:moveTo>
                <a:lnTo>
                  <a:pt x="2578100" y="30162"/>
                </a:lnTo>
                <a:lnTo>
                  <a:pt x="2578100" y="20637"/>
                </a:lnTo>
                <a:lnTo>
                  <a:pt x="2606675" y="20637"/>
                </a:lnTo>
                <a:lnTo>
                  <a:pt x="2606675" y="30162"/>
                </a:lnTo>
                <a:close/>
              </a:path>
              <a:path w="3703954" h="50800">
                <a:moveTo>
                  <a:pt x="2644775" y="30162"/>
                </a:moveTo>
                <a:lnTo>
                  <a:pt x="2616200" y="30162"/>
                </a:lnTo>
                <a:lnTo>
                  <a:pt x="2616200" y="20637"/>
                </a:lnTo>
                <a:lnTo>
                  <a:pt x="2644775" y="20637"/>
                </a:lnTo>
                <a:lnTo>
                  <a:pt x="2644775" y="30162"/>
                </a:lnTo>
                <a:close/>
              </a:path>
              <a:path w="3703954" h="50800">
                <a:moveTo>
                  <a:pt x="2682875" y="30162"/>
                </a:moveTo>
                <a:lnTo>
                  <a:pt x="2654300" y="30162"/>
                </a:lnTo>
                <a:lnTo>
                  <a:pt x="2654300" y="20637"/>
                </a:lnTo>
                <a:lnTo>
                  <a:pt x="2682875" y="20637"/>
                </a:lnTo>
                <a:lnTo>
                  <a:pt x="2682875" y="30162"/>
                </a:lnTo>
                <a:close/>
              </a:path>
              <a:path w="3703954" h="50800">
                <a:moveTo>
                  <a:pt x="2720975" y="30162"/>
                </a:moveTo>
                <a:lnTo>
                  <a:pt x="2692400" y="30162"/>
                </a:lnTo>
                <a:lnTo>
                  <a:pt x="2692400" y="20637"/>
                </a:lnTo>
                <a:lnTo>
                  <a:pt x="2720975" y="20637"/>
                </a:lnTo>
                <a:lnTo>
                  <a:pt x="2720975" y="30162"/>
                </a:lnTo>
                <a:close/>
              </a:path>
              <a:path w="3703954" h="50800">
                <a:moveTo>
                  <a:pt x="2759075" y="30162"/>
                </a:moveTo>
                <a:lnTo>
                  <a:pt x="2730500" y="30162"/>
                </a:lnTo>
                <a:lnTo>
                  <a:pt x="2730500" y="20637"/>
                </a:lnTo>
                <a:lnTo>
                  <a:pt x="2759075" y="20637"/>
                </a:lnTo>
                <a:lnTo>
                  <a:pt x="2759075" y="30162"/>
                </a:lnTo>
                <a:close/>
              </a:path>
              <a:path w="3703954" h="50800">
                <a:moveTo>
                  <a:pt x="2797175" y="30162"/>
                </a:moveTo>
                <a:lnTo>
                  <a:pt x="2768600" y="30162"/>
                </a:lnTo>
                <a:lnTo>
                  <a:pt x="2768600" y="20637"/>
                </a:lnTo>
                <a:lnTo>
                  <a:pt x="2797175" y="20637"/>
                </a:lnTo>
                <a:lnTo>
                  <a:pt x="2797175" y="30162"/>
                </a:lnTo>
                <a:close/>
              </a:path>
              <a:path w="3703954" h="50800">
                <a:moveTo>
                  <a:pt x="2835275" y="30162"/>
                </a:moveTo>
                <a:lnTo>
                  <a:pt x="2806700" y="30162"/>
                </a:lnTo>
                <a:lnTo>
                  <a:pt x="2806700" y="20637"/>
                </a:lnTo>
                <a:lnTo>
                  <a:pt x="2835275" y="20637"/>
                </a:lnTo>
                <a:lnTo>
                  <a:pt x="2835275" y="30162"/>
                </a:lnTo>
                <a:close/>
              </a:path>
              <a:path w="3703954" h="50800">
                <a:moveTo>
                  <a:pt x="2873375" y="30162"/>
                </a:moveTo>
                <a:lnTo>
                  <a:pt x="2844800" y="30162"/>
                </a:lnTo>
                <a:lnTo>
                  <a:pt x="2844800" y="20637"/>
                </a:lnTo>
                <a:lnTo>
                  <a:pt x="2873375" y="20637"/>
                </a:lnTo>
                <a:lnTo>
                  <a:pt x="2873375" y="30162"/>
                </a:lnTo>
                <a:close/>
              </a:path>
              <a:path w="3703954" h="50800">
                <a:moveTo>
                  <a:pt x="2911475" y="30162"/>
                </a:moveTo>
                <a:lnTo>
                  <a:pt x="2882900" y="30162"/>
                </a:lnTo>
                <a:lnTo>
                  <a:pt x="2882900" y="20637"/>
                </a:lnTo>
                <a:lnTo>
                  <a:pt x="2911475" y="20637"/>
                </a:lnTo>
                <a:lnTo>
                  <a:pt x="2911475" y="30162"/>
                </a:lnTo>
                <a:close/>
              </a:path>
              <a:path w="3703954" h="50800">
                <a:moveTo>
                  <a:pt x="2949575" y="30162"/>
                </a:moveTo>
                <a:lnTo>
                  <a:pt x="2921000" y="30162"/>
                </a:lnTo>
                <a:lnTo>
                  <a:pt x="2921000" y="20637"/>
                </a:lnTo>
                <a:lnTo>
                  <a:pt x="2949575" y="20637"/>
                </a:lnTo>
                <a:lnTo>
                  <a:pt x="2949575" y="30162"/>
                </a:lnTo>
                <a:close/>
              </a:path>
              <a:path w="3703954" h="50800">
                <a:moveTo>
                  <a:pt x="2987675" y="30162"/>
                </a:moveTo>
                <a:lnTo>
                  <a:pt x="2959100" y="30162"/>
                </a:lnTo>
                <a:lnTo>
                  <a:pt x="2959100" y="20637"/>
                </a:lnTo>
                <a:lnTo>
                  <a:pt x="2987675" y="20637"/>
                </a:lnTo>
                <a:lnTo>
                  <a:pt x="2987675" y="30162"/>
                </a:lnTo>
                <a:close/>
              </a:path>
              <a:path w="3703954" h="50800">
                <a:moveTo>
                  <a:pt x="3025775" y="30162"/>
                </a:moveTo>
                <a:lnTo>
                  <a:pt x="2997200" y="30162"/>
                </a:lnTo>
                <a:lnTo>
                  <a:pt x="2997200" y="20637"/>
                </a:lnTo>
                <a:lnTo>
                  <a:pt x="3025775" y="20637"/>
                </a:lnTo>
                <a:lnTo>
                  <a:pt x="3025775" y="30162"/>
                </a:lnTo>
                <a:close/>
              </a:path>
              <a:path w="3703954" h="50800">
                <a:moveTo>
                  <a:pt x="3063875" y="30162"/>
                </a:moveTo>
                <a:lnTo>
                  <a:pt x="3035300" y="30162"/>
                </a:lnTo>
                <a:lnTo>
                  <a:pt x="3035300" y="20637"/>
                </a:lnTo>
                <a:lnTo>
                  <a:pt x="3063875" y="20637"/>
                </a:lnTo>
                <a:lnTo>
                  <a:pt x="3063875" y="30162"/>
                </a:lnTo>
                <a:close/>
              </a:path>
              <a:path w="3703954" h="50800">
                <a:moveTo>
                  <a:pt x="3101975" y="30162"/>
                </a:moveTo>
                <a:lnTo>
                  <a:pt x="3073400" y="30162"/>
                </a:lnTo>
                <a:lnTo>
                  <a:pt x="3073400" y="20637"/>
                </a:lnTo>
                <a:lnTo>
                  <a:pt x="3101975" y="20637"/>
                </a:lnTo>
                <a:lnTo>
                  <a:pt x="3101975" y="30162"/>
                </a:lnTo>
                <a:close/>
              </a:path>
              <a:path w="3703954" h="50800">
                <a:moveTo>
                  <a:pt x="3140075" y="30162"/>
                </a:moveTo>
                <a:lnTo>
                  <a:pt x="3111500" y="30162"/>
                </a:lnTo>
                <a:lnTo>
                  <a:pt x="3111500" y="20637"/>
                </a:lnTo>
                <a:lnTo>
                  <a:pt x="3140075" y="20637"/>
                </a:lnTo>
                <a:lnTo>
                  <a:pt x="3140075" y="30162"/>
                </a:lnTo>
                <a:close/>
              </a:path>
              <a:path w="3703954" h="50800">
                <a:moveTo>
                  <a:pt x="3178175" y="30162"/>
                </a:moveTo>
                <a:lnTo>
                  <a:pt x="3149600" y="30162"/>
                </a:lnTo>
                <a:lnTo>
                  <a:pt x="3149600" y="20637"/>
                </a:lnTo>
                <a:lnTo>
                  <a:pt x="3178175" y="20637"/>
                </a:lnTo>
                <a:lnTo>
                  <a:pt x="3178175" y="30162"/>
                </a:lnTo>
                <a:close/>
              </a:path>
              <a:path w="3703954" h="50800">
                <a:moveTo>
                  <a:pt x="3216275" y="30162"/>
                </a:moveTo>
                <a:lnTo>
                  <a:pt x="3187700" y="30162"/>
                </a:lnTo>
                <a:lnTo>
                  <a:pt x="3187700" y="20637"/>
                </a:lnTo>
                <a:lnTo>
                  <a:pt x="3216275" y="20637"/>
                </a:lnTo>
                <a:lnTo>
                  <a:pt x="3216275" y="30162"/>
                </a:lnTo>
                <a:close/>
              </a:path>
              <a:path w="3703954" h="50800">
                <a:moveTo>
                  <a:pt x="3254375" y="30162"/>
                </a:moveTo>
                <a:lnTo>
                  <a:pt x="3225800" y="30162"/>
                </a:lnTo>
                <a:lnTo>
                  <a:pt x="3225800" y="20637"/>
                </a:lnTo>
                <a:lnTo>
                  <a:pt x="3254375" y="20637"/>
                </a:lnTo>
                <a:lnTo>
                  <a:pt x="3254375" y="30162"/>
                </a:lnTo>
                <a:close/>
              </a:path>
              <a:path w="3703954" h="50800">
                <a:moveTo>
                  <a:pt x="3292475" y="30162"/>
                </a:moveTo>
                <a:lnTo>
                  <a:pt x="3263900" y="30162"/>
                </a:lnTo>
                <a:lnTo>
                  <a:pt x="3263900" y="20637"/>
                </a:lnTo>
                <a:lnTo>
                  <a:pt x="3292475" y="20637"/>
                </a:lnTo>
                <a:lnTo>
                  <a:pt x="3292475" y="30162"/>
                </a:lnTo>
                <a:close/>
              </a:path>
              <a:path w="3703954" h="50800">
                <a:moveTo>
                  <a:pt x="3330575" y="30162"/>
                </a:moveTo>
                <a:lnTo>
                  <a:pt x="3302000" y="30162"/>
                </a:lnTo>
                <a:lnTo>
                  <a:pt x="3302000" y="20637"/>
                </a:lnTo>
                <a:lnTo>
                  <a:pt x="3330575" y="20637"/>
                </a:lnTo>
                <a:lnTo>
                  <a:pt x="3330575" y="30162"/>
                </a:lnTo>
                <a:close/>
              </a:path>
              <a:path w="3703954" h="50800">
                <a:moveTo>
                  <a:pt x="3368675" y="30162"/>
                </a:moveTo>
                <a:lnTo>
                  <a:pt x="3340100" y="30162"/>
                </a:lnTo>
                <a:lnTo>
                  <a:pt x="3340100" y="20637"/>
                </a:lnTo>
                <a:lnTo>
                  <a:pt x="3368675" y="20637"/>
                </a:lnTo>
                <a:lnTo>
                  <a:pt x="3368675" y="30162"/>
                </a:lnTo>
                <a:close/>
              </a:path>
              <a:path w="3703954" h="50800">
                <a:moveTo>
                  <a:pt x="3406775" y="30162"/>
                </a:moveTo>
                <a:lnTo>
                  <a:pt x="3378200" y="30162"/>
                </a:lnTo>
                <a:lnTo>
                  <a:pt x="3378200" y="20637"/>
                </a:lnTo>
                <a:lnTo>
                  <a:pt x="3406775" y="20637"/>
                </a:lnTo>
                <a:lnTo>
                  <a:pt x="3406775" y="30162"/>
                </a:lnTo>
                <a:close/>
              </a:path>
              <a:path w="3703954" h="50800">
                <a:moveTo>
                  <a:pt x="3444875" y="30162"/>
                </a:moveTo>
                <a:lnTo>
                  <a:pt x="3416300" y="30162"/>
                </a:lnTo>
                <a:lnTo>
                  <a:pt x="3416300" y="20637"/>
                </a:lnTo>
                <a:lnTo>
                  <a:pt x="3444875" y="20637"/>
                </a:lnTo>
                <a:lnTo>
                  <a:pt x="3444875" y="30162"/>
                </a:lnTo>
                <a:close/>
              </a:path>
              <a:path w="3703954" h="50800">
                <a:moveTo>
                  <a:pt x="3482975" y="30162"/>
                </a:moveTo>
                <a:lnTo>
                  <a:pt x="3454400" y="30162"/>
                </a:lnTo>
                <a:lnTo>
                  <a:pt x="3454400" y="20637"/>
                </a:lnTo>
                <a:lnTo>
                  <a:pt x="3482975" y="20637"/>
                </a:lnTo>
                <a:lnTo>
                  <a:pt x="3482975" y="30162"/>
                </a:lnTo>
                <a:close/>
              </a:path>
              <a:path w="3703954" h="50800">
                <a:moveTo>
                  <a:pt x="3521075" y="30162"/>
                </a:moveTo>
                <a:lnTo>
                  <a:pt x="3492500" y="30162"/>
                </a:lnTo>
                <a:lnTo>
                  <a:pt x="3492500" y="20637"/>
                </a:lnTo>
                <a:lnTo>
                  <a:pt x="3521075" y="20637"/>
                </a:lnTo>
                <a:lnTo>
                  <a:pt x="3521075" y="30162"/>
                </a:lnTo>
                <a:close/>
              </a:path>
              <a:path w="3703954" h="50800">
                <a:moveTo>
                  <a:pt x="3559175" y="30162"/>
                </a:moveTo>
                <a:lnTo>
                  <a:pt x="3530600" y="30162"/>
                </a:lnTo>
                <a:lnTo>
                  <a:pt x="3530600" y="20637"/>
                </a:lnTo>
                <a:lnTo>
                  <a:pt x="3559175" y="20637"/>
                </a:lnTo>
                <a:lnTo>
                  <a:pt x="3559175" y="30162"/>
                </a:lnTo>
                <a:close/>
              </a:path>
              <a:path w="3703954" h="50800">
                <a:moveTo>
                  <a:pt x="3597275" y="30162"/>
                </a:moveTo>
                <a:lnTo>
                  <a:pt x="3568700" y="30162"/>
                </a:lnTo>
                <a:lnTo>
                  <a:pt x="3568700" y="20637"/>
                </a:lnTo>
                <a:lnTo>
                  <a:pt x="3597275" y="20637"/>
                </a:lnTo>
                <a:lnTo>
                  <a:pt x="3597275" y="30162"/>
                </a:lnTo>
                <a:close/>
              </a:path>
              <a:path w="3703954" h="50800">
                <a:moveTo>
                  <a:pt x="3635375" y="30162"/>
                </a:moveTo>
                <a:lnTo>
                  <a:pt x="3606800" y="30162"/>
                </a:lnTo>
                <a:lnTo>
                  <a:pt x="3606800" y="20637"/>
                </a:lnTo>
                <a:lnTo>
                  <a:pt x="3635375" y="20637"/>
                </a:lnTo>
                <a:lnTo>
                  <a:pt x="3635375" y="30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29909" y="869949"/>
            <a:ext cx="3404234" cy="357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9967" y="1671827"/>
            <a:ext cx="2376170" cy="2025650"/>
          </a:xfrm>
          <a:custGeom>
            <a:avLst/>
            <a:gdLst/>
            <a:ahLst/>
            <a:cxnLst/>
            <a:rect l="l" t="t" r="r" b="b"/>
            <a:pathLst>
              <a:path w="2376170" h="2025650">
                <a:moveTo>
                  <a:pt x="2375916" y="2025396"/>
                </a:moveTo>
                <a:lnTo>
                  <a:pt x="0" y="2025396"/>
                </a:lnTo>
                <a:lnTo>
                  <a:pt x="1188720" y="0"/>
                </a:lnTo>
                <a:lnTo>
                  <a:pt x="2375916" y="2025396"/>
                </a:lnTo>
                <a:close/>
              </a:path>
            </a:pathLst>
          </a:custGeom>
          <a:solidFill>
            <a:srgbClr val="585858">
              <a:alpha val="14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4215" y="1048385"/>
            <a:ext cx="3629660" cy="265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3454" y="2377439"/>
            <a:ext cx="4349115" cy="45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7240" y="2348230"/>
            <a:ext cx="4291965" cy="45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4529" y="2550795"/>
            <a:ext cx="777494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7137" y="1371460"/>
            <a:ext cx="6289725" cy="63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5613" y="2322563"/>
            <a:ext cx="4452772" cy="215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5.png"/><Relationship Id="rId1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0.jpe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1.jpeg"/><Relationship Id="rId1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什么是人格？——人格概</a:t>
            </a:r>
            <a:r>
              <a:rPr spc="-5" dirty="0"/>
              <a:t>述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425952" y="3163823"/>
            <a:ext cx="2987040" cy="33274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《大学生心理健康教育》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9510" y="2763659"/>
            <a:ext cx="34251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Psychologically Healthy</a:t>
            </a:r>
            <a:r>
              <a:rPr sz="2000" b="1" spc="-75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Education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5142865"/>
            <a:chOff x="761" y="761"/>
            <a:chExt cx="9142730" cy="514286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39852" y="274320"/>
              <a:ext cx="4696968" cy="4869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078" y="2200656"/>
              <a:ext cx="792479" cy="4922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555" y="434340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（二）人格的稳定性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61110" y="1390523"/>
            <a:ext cx="282194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7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一般而言，人</a:t>
            </a:r>
            <a:r>
              <a:rPr sz="1600" spc="7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600" spc="7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spc="7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岁以后，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不 </a:t>
            </a:r>
            <a:r>
              <a:rPr sz="1600" spc="1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论你迁居到一个</a:t>
            </a:r>
            <a:r>
              <a:rPr sz="1600" spc="10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新城市，还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是 </a:t>
            </a:r>
            <a:r>
              <a:rPr sz="1600" spc="1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改变了职业或找</a:t>
            </a:r>
            <a:r>
              <a:rPr sz="1600" spc="10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到新的朋友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600" spc="1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你的那些基本的</a:t>
            </a:r>
            <a:r>
              <a:rPr sz="1600" spc="10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人格特点都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不 </a:t>
            </a:r>
            <a:r>
              <a:rPr sz="1600" spc="7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会改变。你在30</a:t>
            </a:r>
            <a:r>
              <a:rPr sz="1600" spc="7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岁时是什么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样 </a:t>
            </a:r>
            <a:r>
              <a:rPr sz="1600" spc="7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的人，到</a:t>
            </a:r>
            <a:r>
              <a:rPr sz="1600" spc="6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1600" spc="7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岁时仍然会是什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么 </a:t>
            </a:r>
            <a:r>
              <a:rPr sz="16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样的人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41520" y="1325879"/>
              <a:ext cx="3372612" cy="28681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89" y="408304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（三）人格的统合性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2711" y="842772"/>
            <a:ext cx="8284845" cy="3980815"/>
            <a:chOff x="362711" y="842772"/>
            <a:chExt cx="8284845" cy="398081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998464" y="1328927"/>
              <a:ext cx="2648712" cy="3494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2760" y="842772"/>
              <a:ext cx="2965704" cy="2827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" y="1114044"/>
              <a:ext cx="2671572" cy="35402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176270" y="3862704"/>
            <a:ext cx="26422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吴芳和郎朗其实是一个人，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由 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于其童年经历所造成的人格分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裂 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的两部分，它们相互不知情，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各 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自执行各自的功能，其人格的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统 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合性出现了问题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89" y="408304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（四）人格的功能性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8659" y="3714115"/>
            <a:ext cx="754316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马加爵，云南大学生化学院生物技术专业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2000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级学生，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2004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日晚杀一人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，  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日晚杀一人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，2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日再杀两人，后从昆明火车站出逃。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2004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日被公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安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部列为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级通缉犯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，3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日在海南省三亚市河西区落网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；2004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日被昆明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0668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中级人民法院依法判处死刑，剥夺政治权利终身；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2004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17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日被依法执行死刑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。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之所以在马加爵身上会出现这样的悲剧，就是因为其人格功能出现了失调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64920" y="1240536"/>
              <a:ext cx="3581400" cy="22067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20" y="170688"/>
              <a:ext cx="3648455" cy="34259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82467" y="2396921"/>
            <a:ext cx="3542029" cy="697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30"/>
              </a:lnSpc>
              <a:spcBef>
                <a:spcPts val="95"/>
              </a:spcBef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大学生心理健康教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育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9540">
              <a:lnSpc>
                <a:spcPts val="2170"/>
              </a:lnSpc>
            </a:pP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Psychologically Healthy</a:t>
            </a:r>
            <a:r>
              <a:rPr sz="2000" b="1" spc="-75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Education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5142865"/>
            <a:chOff x="761" y="761"/>
            <a:chExt cx="9142730" cy="514286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3087" y="274320"/>
              <a:ext cx="4696968" cy="4869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078" y="2200656"/>
              <a:ext cx="792479" cy="492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你知道自己的气质类型吗</a:t>
            </a:r>
            <a:r>
              <a:rPr spc="-5" dirty="0"/>
              <a:t>？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425952" y="3163823"/>
            <a:ext cx="2987040" cy="33274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《大学生心理健康教育》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9510" y="2763659"/>
            <a:ext cx="34251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Psychologically Healthy</a:t>
            </a:r>
            <a:r>
              <a:rPr sz="2000" b="1" spc="-75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Education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5843" y="266700"/>
              <a:ext cx="4696967" cy="4869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6790" y="1874519"/>
              <a:ext cx="792479" cy="4922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459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看到这半杯水，你会有什么反应？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82139" y="1018031"/>
              <a:ext cx="4192524" cy="3764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368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引入：不同气质类型的反应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066544" y="1021079"/>
              <a:ext cx="4328159" cy="3429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不同气质类型的反应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923372" y="1721637"/>
            <a:ext cx="2658110" cy="2803525"/>
            <a:chOff x="3923372" y="1721637"/>
            <a:chExt cx="2658110" cy="2803525"/>
          </a:xfrm>
        </p:grpSpPr>
        <p:sp>
          <p:nvSpPr>
            <p:cNvPr id="4" name="object 4"/>
            <p:cNvSpPr/>
            <p:nvPr/>
          </p:nvSpPr>
          <p:spPr>
            <a:xfrm>
              <a:off x="4550562" y="1721637"/>
              <a:ext cx="2030730" cy="1781175"/>
            </a:xfrm>
            <a:custGeom>
              <a:avLst/>
              <a:gdLst/>
              <a:ahLst/>
              <a:cxnLst/>
              <a:rect l="l" t="t" r="r" b="b"/>
              <a:pathLst>
                <a:path w="2030729" h="1781175">
                  <a:moveTo>
                    <a:pt x="1753514" y="1781098"/>
                  </a:moveTo>
                  <a:lnTo>
                    <a:pt x="0" y="526237"/>
                  </a:lnTo>
                  <a:lnTo>
                    <a:pt x="526237" y="0"/>
                  </a:lnTo>
                  <a:lnTo>
                    <a:pt x="2030425" y="1504188"/>
                  </a:lnTo>
                  <a:lnTo>
                    <a:pt x="1753514" y="1781098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13528" y="2756128"/>
              <a:ext cx="1539875" cy="1769110"/>
            </a:xfrm>
            <a:custGeom>
              <a:avLst/>
              <a:gdLst/>
              <a:ahLst/>
              <a:cxnLst/>
              <a:rect l="l" t="t" r="r" b="b"/>
              <a:pathLst>
                <a:path w="1539875" h="1769110">
                  <a:moveTo>
                    <a:pt x="254241" y="1768652"/>
                  </a:moveTo>
                  <a:lnTo>
                    <a:pt x="0" y="1514424"/>
                  </a:lnTo>
                  <a:lnTo>
                    <a:pt x="1056627" y="0"/>
                  </a:lnTo>
                  <a:lnTo>
                    <a:pt x="1539760" y="483133"/>
                  </a:lnTo>
                  <a:lnTo>
                    <a:pt x="254241" y="176865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23550" y="2652941"/>
              <a:ext cx="1925320" cy="1731010"/>
            </a:xfrm>
            <a:custGeom>
              <a:avLst/>
              <a:gdLst/>
              <a:ahLst/>
              <a:cxnLst/>
              <a:rect l="l" t="t" r="r" b="b"/>
              <a:pathLst>
                <a:path w="1925320" h="1731010">
                  <a:moveTo>
                    <a:pt x="1515414" y="1730895"/>
                  </a:moveTo>
                  <a:lnTo>
                    <a:pt x="0" y="215480"/>
                  </a:lnTo>
                  <a:lnTo>
                    <a:pt x="215480" y="0"/>
                  </a:lnTo>
                  <a:lnTo>
                    <a:pt x="1924913" y="1321396"/>
                  </a:lnTo>
                  <a:lnTo>
                    <a:pt x="1515414" y="1730895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23372" y="2017382"/>
              <a:ext cx="1296670" cy="1393825"/>
            </a:xfrm>
            <a:custGeom>
              <a:avLst/>
              <a:gdLst/>
              <a:ahLst/>
              <a:cxnLst/>
              <a:rect l="l" t="t" r="r" b="b"/>
              <a:pathLst>
                <a:path w="1296670" h="1393825">
                  <a:moveTo>
                    <a:pt x="526237" y="1393494"/>
                  </a:moveTo>
                  <a:lnTo>
                    <a:pt x="0" y="867257"/>
                  </a:lnTo>
                  <a:lnTo>
                    <a:pt x="867244" y="0"/>
                  </a:lnTo>
                  <a:lnTo>
                    <a:pt x="1296581" y="294144"/>
                  </a:lnTo>
                  <a:lnTo>
                    <a:pt x="526237" y="1393494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875" marR="5080" algn="just">
              <a:lnSpc>
                <a:spcPct val="100000"/>
              </a:lnSpc>
              <a:spcBef>
                <a:spcPts val="95"/>
              </a:spcBef>
            </a:pPr>
            <a:r>
              <a:rPr dirty="0"/>
              <a:t>某剧院的演出正式开始了五分钟后，</a:t>
            </a:r>
            <a:r>
              <a:rPr spc="-10" dirty="0"/>
              <a:t>剧 </a:t>
            </a:r>
            <a:r>
              <a:rPr dirty="0"/>
              <a:t>院门口来了四个迟到的观众，工作人</a:t>
            </a:r>
            <a:r>
              <a:rPr spc="-10" dirty="0"/>
              <a:t>员 </a:t>
            </a:r>
            <a:r>
              <a:rPr dirty="0"/>
              <a:t>按照惯例，禁止他们入场</a:t>
            </a:r>
            <a:r>
              <a:rPr spc="-15" dirty="0"/>
              <a:t>。</a:t>
            </a:r>
            <a:endParaRPr spc="-15" dirty="0"/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dirty="0"/>
              <a:t>A：面红耳赤地与守门员争执</a:t>
            </a:r>
            <a:r>
              <a:rPr spc="-15" dirty="0"/>
              <a:t>起</a:t>
            </a:r>
            <a:endParaRPr spc="-15" dirty="0"/>
          </a:p>
          <a:p>
            <a:pPr marL="12700" marR="544195">
              <a:lnSpc>
                <a:spcPct val="100000"/>
              </a:lnSpc>
            </a:pPr>
            <a:r>
              <a:rPr dirty="0"/>
              <a:t>来，他争辩说，戏院的时钟快了</a:t>
            </a:r>
            <a:r>
              <a:rPr spc="-10" dirty="0"/>
              <a:t>， </a:t>
            </a:r>
            <a:r>
              <a:rPr dirty="0"/>
              <a:t>打算推开工作人员径直跑到自</a:t>
            </a:r>
            <a:r>
              <a:rPr spc="-15" dirty="0"/>
              <a:t>己 </a:t>
            </a:r>
            <a:r>
              <a:rPr dirty="0"/>
              <a:t>的座位上去，并说他不会影响</a:t>
            </a:r>
            <a:r>
              <a:rPr spc="-15" dirty="0"/>
              <a:t>任 </a:t>
            </a:r>
            <a:r>
              <a:rPr dirty="0"/>
              <a:t>何人，结果与工作人员闹得不</a:t>
            </a:r>
            <a:r>
              <a:rPr spc="-15" dirty="0"/>
              <a:t>可 </a:t>
            </a:r>
            <a:r>
              <a:rPr dirty="0"/>
              <a:t>开交</a:t>
            </a:r>
            <a:r>
              <a:rPr spc="-15" dirty="0"/>
              <a:t>。</a:t>
            </a:r>
            <a:endParaRPr spc="-15" dirty="0"/>
          </a:p>
        </p:txBody>
      </p:sp>
      <p:sp>
        <p:nvSpPr>
          <p:cNvPr id="9" name="object 9"/>
          <p:cNvSpPr txBox="1"/>
          <p:nvPr/>
        </p:nvSpPr>
        <p:spPr>
          <a:xfrm>
            <a:off x="4814570" y="664844"/>
            <a:ext cx="278447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：立刻明白，人家是不会让</a:t>
            </a:r>
            <a:r>
              <a:rPr sz="1600" b="1" spc="-1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他 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进入剧场的，但楼上还有个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检 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票口，他认为从那里进入会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 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便些，于是就跑到楼上去了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46843" y="2158352"/>
            <a:ext cx="1925320" cy="2366645"/>
            <a:chOff x="3746843" y="2158352"/>
            <a:chExt cx="1925320" cy="2366645"/>
          </a:xfrm>
        </p:grpSpPr>
        <p:sp>
          <p:nvSpPr>
            <p:cNvPr id="11" name="object 11"/>
            <p:cNvSpPr/>
            <p:nvPr/>
          </p:nvSpPr>
          <p:spPr>
            <a:xfrm>
              <a:off x="3747020" y="2793911"/>
              <a:ext cx="1925320" cy="1731010"/>
            </a:xfrm>
            <a:custGeom>
              <a:avLst/>
              <a:gdLst/>
              <a:ahLst/>
              <a:cxnLst/>
              <a:rect l="l" t="t" r="r" b="b"/>
              <a:pathLst>
                <a:path w="1925320" h="1731010">
                  <a:moveTo>
                    <a:pt x="1515414" y="1730895"/>
                  </a:moveTo>
                  <a:lnTo>
                    <a:pt x="0" y="215480"/>
                  </a:lnTo>
                  <a:lnTo>
                    <a:pt x="215480" y="0"/>
                  </a:lnTo>
                  <a:lnTo>
                    <a:pt x="1924913" y="1321396"/>
                  </a:lnTo>
                  <a:lnTo>
                    <a:pt x="1515414" y="1730895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46843" y="2158352"/>
              <a:ext cx="1296670" cy="1393825"/>
            </a:xfrm>
            <a:custGeom>
              <a:avLst/>
              <a:gdLst/>
              <a:ahLst/>
              <a:cxnLst/>
              <a:rect l="l" t="t" r="r" b="b"/>
              <a:pathLst>
                <a:path w="1296670" h="1393825">
                  <a:moveTo>
                    <a:pt x="526237" y="1393494"/>
                  </a:moveTo>
                  <a:lnTo>
                    <a:pt x="0" y="867257"/>
                  </a:lnTo>
                  <a:lnTo>
                    <a:pt x="867244" y="0"/>
                  </a:lnTo>
                  <a:lnTo>
                    <a:pt x="1296581" y="294144"/>
                  </a:lnTo>
                  <a:lnTo>
                    <a:pt x="526237" y="1393494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631940" y="2379980"/>
            <a:ext cx="217106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：第一场也许不精彩</a:t>
            </a:r>
            <a:r>
              <a:rPr sz="1600" b="1" spc="-1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我先去转转，幕间休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息 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我再进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去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1525" y="4645659"/>
            <a:ext cx="114871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：我真倒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霉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3502" y="1629752"/>
            <a:ext cx="1256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C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O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TE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T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S</a:t>
            </a:r>
            <a:endParaRPr sz="2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4967" y="1371460"/>
            <a:ext cx="119189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目</a:t>
            </a:r>
            <a:r>
              <a:rPr sz="4000" spc="-95" dirty="0"/>
              <a:t> </a:t>
            </a:r>
            <a:r>
              <a:rPr sz="4000" spc="-5" dirty="0"/>
              <a:t>录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744408" y="2053628"/>
            <a:ext cx="6068060" cy="9525"/>
            <a:chOff x="1744408" y="2053628"/>
            <a:chExt cx="6068060" cy="9525"/>
          </a:xfrm>
        </p:grpSpPr>
        <p:sp>
          <p:nvSpPr>
            <p:cNvPr id="5" name="object 5"/>
            <p:cNvSpPr/>
            <p:nvPr/>
          </p:nvSpPr>
          <p:spPr>
            <a:xfrm>
              <a:off x="1773516" y="2058390"/>
              <a:ext cx="6038850" cy="0"/>
            </a:xfrm>
            <a:custGeom>
              <a:avLst/>
              <a:gdLst/>
              <a:ahLst/>
              <a:cxnLst/>
              <a:rect l="l" t="t" r="r" b="b"/>
              <a:pathLst>
                <a:path w="6038850">
                  <a:moveTo>
                    <a:pt x="0" y="0"/>
                  </a:moveTo>
                  <a:lnTo>
                    <a:pt x="6038837" y="0"/>
                  </a:lnTo>
                </a:path>
              </a:pathLst>
            </a:custGeom>
            <a:ln w="9525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44408" y="205362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533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33" y="0"/>
                  </a:lnTo>
                  <a:lnTo>
                    <a:pt x="533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3047" y="781812"/>
            <a:ext cx="588645" cy="405765"/>
            <a:chOff x="7623047" y="781812"/>
            <a:chExt cx="588645" cy="405765"/>
          </a:xfrm>
        </p:grpSpPr>
        <p:sp>
          <p:nvSpPr>
            <p:cNvPr id="8" name="object 8"/>
            <p:cNvSpPr/>
            <p:nvPr/>
          </p:nvSpPr>
          <p:spPr>
            <a:xfrm>
              <a:off x="7623047" y="781812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175259" y="313944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59" y="313944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19287" y="1013460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90">
                  <a:moveTo>
                    <a:pt x="0" y="173735"/>
                  </a:moveTo>
                  <a:lnTo>
                    <a:pt x="80771" y="0"/>
                  </a:lnTo>
                  <a:lnTo>
                    <a:pt x="192023" y="155447"/>
                  </a:lnTo>
                  <a:lnTo>
                    <a:pt x="0" y="173735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8151876" y="1374647"/>
            <a:ext cx="236220" cy="303530"/>
          </a:xfrm>
          <a:custGeom>
            <a:avLst/>
            <a:gdLst/>
            <a:ahLst/>
            <a:cxnLst/>
            <a:rect l="l" t="t" r="r" b="b"/>
            <a:pathLst>
              <a:path w="236220" h="303530">
                <a:moveTo>
                  <a:pt x="236220" y="303275"/>
                </a:moveTo>
                <a:lnTo>
                  <a:pt x="0" y="166115"/>
                </a:lnTo>
                <a:lnTo>
                  <a:pt x="216407" y="0"/>
                </a:lnTo>
                <a:lnTo>
                  <a:pt x="236220" y="303275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03016" y="2448344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30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03016" y="2980791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03016" y="3513239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03016" y="4045686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45613" y="2322563"/>
            <a:ext cx="3935095" cy="215519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721995" indent="-683260">
              <a:lnSpc>
                <a:spcPct val="100000"/>
              </a:lnSpc>
              <a:spcBef>
                <a:spcPts val="930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什么是气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质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21995" indent="-704850">
              <a:lnSpc>
                <a:spcPct val="100000"/>
              </a:lnSpc>
              <a:spcBef>
                <a:spcPts val="835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气质类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21995" indent="-709930">
              <a:lnSpc>
                <a:spcPct val="100000"/>
              </a:lnSpc>
              <a:spcBef>
                <a:spcPts val="830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气质对人发展的影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响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21995" indent="-704215">
              <a:lnSpc>
                <a:spcPct val="100000"/>
              </a:lnSpc>
              <a:spcBef>
                <a:spcPts val="835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气质测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17" name="object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9495" y="1495044"/>
              <a:ext cx="1534668" cy="9524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1553" y="1820583"/>
            <a:ext cx="6068060" cy="9525"/>
            <a:chOff x="1761553" y="1820583"/>
            <a:chExt cx="6068060" cy="9525"/>
          </a:xfrm>
        </p:grpSpPr>
        <p:sp>
          <p:nvSpPr>
            <p:cNvPr id="3" name="object 3"/>
            <p:cNvSpPr/>
            <p:nvPr/>
          </p:nvSpPr>
          <p:spPr>
            <a:xfrm>
              <a:off x="1790649" y="1825345"/>
              <a:ext cx="6038850" cy="0"/>
            </a:xfrm>
            <a:custGeom>
              <a:avLst/>
              <a:gdLst/>
              <a:ahLst/>
              <a:cxnLst/>
              <a:rect l="l" t="t" r="r" b="b"/>
              <a:pathLst>
                <a:path w="6038850">
                  <a:moveTo>
                    <a:pt x="0" y="0"/>
                  </a:moveTo>
                  <a:lnTo>
                    <a:pt x="6038850" y="0"/>
                  </a:lnTo>
                </a:path>
              </a:pathLst>
            </a:custGeom>
            <a:ln w="9525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61553" y="182058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52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20" y="0"/>
                  </a:lnTo>
                  <a:lnTo>
                    <a:pt x="52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3047" y="781812"/>
            <a:ext cx="588645" cy="405765"/>
            <a:chOff x="7623047" y="781812"/>
            <a:chExt cx="588645" cy="405765"/>
          </a:xfrm>
        </p:grpSpPr>
        <p:sp>
          <p:nvSpPr>
            <p:cNvPr id="6" name="object 6"/>
            <p:cNvSpPr/>
            <p:nvPr/>
          </p:nvSpPr>
          <p:spPr>
            <a:xfrm>
              <a:off x="7623047" y="781812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175259" y="313944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59" y="313944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19287" y="1013460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90">
                  <a:moveTo>
                    <a:pt x="0" y="173735"/>
                  </a:moveTo>
                  <a:lnTo>
                    <a:pt x="80771" y="0"/>
                  </a:lnTo>
                  <a:lnTo>
                    <a:pt x="192023" y="155447"/>
                  </a:lnTo>
                  <a:lnTo>
                    <a:pt x="0" y="173735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151876" y="1374647"/>
            <a:ext cx="236220" cy="303530"/>
          </a:xfrm>
          <a:custGeom>
            <a:avLst/>
            <a:gdLst/>
            <a:ahLst/>
            <a:cxnLst/>
            <a:rect l="l" t="t" r="r" b="b"/>
            <a:pathLst>
              <a:path w="236220" h="303530">
                <a:moveTo>
                  <a:pt x="236220" y="303275"/>
                </a:moveTo>
                <a:lnTo>
                  <a:pt x="0" y="166115"/>
                </a:lnTo>
                <a:lnTo>
                  <a:pt x="216407" y="0"/>
                </a:lnTo>
                <a:lnTo>
                  <a:pt x="236220" y="303275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54175" y="2306954"/>
            <a:ext cx="665480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为了成功地生活，少年时人必须学习自立，铲除埋伏各处的障碍， 在家庭要教养他，使他具有为人所认可的独立人格。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49961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——</a:t>
            </a:r>
            <a:r>
              <a:rPr sz="18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卡耐基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0916" y="1245108"/>
              <a:ext cx="1534668" cy="9525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4684" y="1666151"/>
            <a:ext cx="2387600" cy="2035810"/>
            <a:chOff x="2024684" y="1666151"/>
            <a:chExt cx="2387600" cy="2035810"/>
          </a:xfrm>
        </p:grpSpPr>
        <p:sp>
          <p:nvSpPr>
            <p:cNvPr id="3" name="object 3"/>
            <p:cNvSpPr/>
            <p:nvPr/>
          </p:nvSpPr>
          <p:spPr>
            <a:xfrm>
              <a:off x="2029967" y="1671827"/>
              <a:ext cx="2376170" cy="2025650"/>
            </a:xfrm>
            <a:custGeom>
              <a:avLst/>
              <a:gdLst/>
              <a:ahLst/>
              <a:cxnLst/>
              <a:rect l="l" t="t" r="r" b="b"/>
              <a:pathLst>
                <a:path w="2376170" h="2025650">
                  <a:moveTo>
                    <a:pt x="2375916" y="2025396"/>
                  </a:moveTo>
                  <a:lnTo>
                    <a:pt x="0" y="2025396"/>
                  </a:lnTo>
                  <a:lnTo>
                    <a:pt x="1188720" y="0"/>
                  </a:lnTo>
                  <a:lnTo>
                    <a:pt x="2375916" y="2025396"/>
                  </a:lnTo>
                  <a:close/>
                </a:path>
              </a:pathLst>
            </a:custGeom>
            <a:solidFill>
              <a:srgbClr val="585858">
                <a:alpha val="14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24684" y="1666151"/>
              <a:ext cx="2387600" cy="2035810"/>
            </a:xfrm>
            <a:custGeom>
              <a:avLst/>
              <a:gdLst/>
              <a:ahLst/>
              <a:cxnLst/>
              <a:rect l="l" t="t" r="r" b="b"/>
              <a:pathLst>
                <a:path w="2387600" h="2035810">
                  <a:moveTo>
                    <a:pt x="2381643" y="2035797"/>
                  </a:moveTo>
                  <a:lnTo>
                    <a:pt x="5384" y="2035797"/>
                  </a:lnTo>
                  <a:lnTo>
                    <a:pt x="3784" y="2035556"/>
                  </a:lnTo>
                  <a:lnTo>
                    <a:pt x="2336" y="2034844"/>
                  </a:lnTo>
                  <a:lnTo>
                    <a:pt x="1155" y="2033752"/>
                  </a:lnTo>
                  <a:lnTo>
                    <a:pt x="342" y="2032342"/>
                  </a:lnTo>
                  <a:lnTo>
                    <a:pt x="0" y="2030768"/>
                  </a:lnTo>
                  <a:lnTo>
                    <a:pt x="126" y="2029167"/>
                  </a:lnTo>
                  <a:lnTo>
                    <a:pt x="1188859" y="2603"/>
                  </a:lnTo>
                  <a:lnTo>
                    <a:pt x="1192707" y="0"/>
                  </a:lnTo>
                  <a:lnTo>
                    <a:pt x="1194308" y="0"/>
                  </a:lnTo>
                  <a:lnTo>
                    <a:pt x="1188859" y="8064"/>
                  </a:lnTo>
                  <a:lnTo>
                    <a:pt x="1193514" y="15997"/>
                  </a:lnTo>
                  <a:lnTo>
                    <a:pt x="14801" y="2025002"/>
                  </a:lnTo>
                  <a:lnTo>
                    <a:pt x="5384" y="2025002"/>
                  </a:lnTo>
                  <a:lnTo>
                    <a:pt x="10032" y="2033130"/>
                  </a:lnTo>
                  <a:lnTo>
                    <a:pt x="2386225" y="2033130"/>
                  </a:lnTo>
                  <a:lnTo>
                    <a:pt x="2385872" y="2033752"/>
                  </a:lnTo>
                  <a:lnTo>
                    <a:pt x="2384691" y="2034844"/>
                  </a:lnTo>
                  <a:lnTo>
                    <a:pt x="2383243" y="2035556"/>
                  </a:lnTo>
                  <a:lnTo>
                    <a:pt x="2381643" y="2035797"/>
                  </a:lnTo>
                  <a:close/>
                </a:path>
                <a:path w="2387600" h="2035810">
                  <a:moveTo>
                    <a:pt x="1193514" y="15997"/>
                  </a:moveTo>
                  <a:lnTo>
                    <a:pt x="1188859" y="8064"/>
                  </a:lnTo>
                  <a:lnTo>
                    <a:pt x="1198168" y="8064"/>
                  </a:lnTo>
                  <a:lnTo>
                    <a:pt x="1193514" y="15997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193514" y="15997"/>
                  </a:lnTo>
                  <a:lnTo>
                    <a:pt x="1198168" y="8064"/>
                  </a:lnTo>
                  <a:lnTo>
                    <a:pt x="1201372" y="8064"/>
                  </a:lnTo>
                  <a:lnTo>
                    <a:pt x="2384739" y="2025002"/>
                  </a:lnTo>
                  <a:lnTo>
                    <a:pt x="2381643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10032" y="2033130"/>
                  </a:moveTo>
                  <a:lnTo>
                    <a:pt x="5384" y="2025002"/>
                  </a:lnTo>
                  <a:lnTo>
                    <a:pt x="14801" y="2025002"/>
                  </a:lnTo>
                  <a:lnTo>
                    <a:pt x="10032" y="2033130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0032" y="2033130"/>
                  </a:lnTo>
                  <a:lnTo>
                    <a:pt x="14801" y="2025002"/>
                  </a:lnTo>
                  <a:lnTo>
                    <a:pt x="2372214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2386225" y="2033130"/>
                  </a:moveTo>
                  <a:lnTo>
                    <a:pt x="2376982" y="2033130"/>
                  </a:lnTo>
                  <a:lnTo>
                    <a:pt x="2381643" y="2025002"/>
                  </a:lnTo>
                  <a:lnTo>
                    <a:pt x="2384739" y="2025002"/>
                  </a:lnTo>
                  <a:lnTo>
                    <a:pt x="2386304" y="2027669"/>
                  </a:lnTo>
                  <a:lnTo>
                    <a:pt x="2386901" y="2029167"/>
                  </a:lnTo>
                  <a:lnTo>
                    <a:pt x="2387028" y="2030768"/>
                  </a:lnTo>
                  <a:lnTo>
                    <a:pt x="2386672" y="2032342"/>
                  </a:lnTo>
                  <a:lnTo>
                    <a:pt x="2386225" y="2033130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73083" y="1399692"/>
            <a:ext cx="60902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36750" algn="l"/>
              </a:tabLst>
            </a:pPr>
            <a:r>
              <a:rPr sz="18000" b="0" baseline="-18000" dirty="0">
                <a:solidFill>
                  <a:srgbClr val="E6315C"/>
                </a:solidFill>
                <a:latin typeface="Impact" panose="020B0806030902050204"/>
                <a:cs typeface="Impact" panose="020B0806030902050204"/>
              </a:rPr>
              <a:t>01	</a:t>
            </a:r>
            <a:r>
              <a:rPr sz="5400" dirty="0"/>
              <a:t>什么是气质？</a:t>
            </a:r>
            <a:endParaRPr sz="5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6868" y="3343275"/>
            <a:ext cx="3038475" cy="0"/>
          </a:xfrm>
          <a:custGeom>
            <a:avLst/>
            <a:gdLst/>
            <a:ahLst/>
            <a:cxnLst/>
            <a:rect l="l" t="t" r="r" b="b"/>
            <a:pathLst>
              <a:path w="3038475">
                <a:moveTo>
                  <a:pt x="0" y="0"/>
                </a:moveTo>
                <a:lnTo>
                  <a:pt x="3038475" y="0"/>
                </a:lnTo>
              </a:path>
            </a:pathLst>
          </a:custGeom>
          <a:ln w="9525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8" name="object 8"/>
            <p:cNvSpPr/>
            <p:nvPr/>
          </p:nvSpPr>
          <p:spPr>
            <a:xfrm>
              <a:off x="7683919" y="333851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369" y="386079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什么是气质？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903408" y="1347609"/>
            <a:ext cx="1385570" cy="2481580"/>
            <a:chOff x="3903408" y="1347609"/>
            <a:chExt cx="1385570" cy="2481580"/>
          </a:xfrm>
        </p:grpSpPr>
        <p:sp>
          <p:nvSpPr>
            <p:cNvPr id="5" name="object 5"/>
            <p:cNvSpPr/>
            <p:nvPr/>
          </p:nvSpPr>
          <p:spPr>
            <a:xfrm>
              <a:off x="4119435" y="1347609"/>
              <a:ext cx="689610" cy="1028065"/>
            </a:xfrm>
            <a:custGeom>
              <a:avLst/>
              <a:gdLst/>
              <a:ahLst/>
              <a:cxnLst/>
              <a:rect l="l" t="t" r="r" b="b"/>
              <a:pathLst>
                <a:path w="689610" h="1028064">
                  <a:moveTo>
                    <a:pt x="689216" y="1027836"/>
                  </a:moveTo>
                  <a:lnTo>
                    <a:pt x="316699" y="1025448"/>
                  </a:lnTo>
                  <a:lnTo>
                    <a:pt x="0" y="0"/>
                  </a:lnTo>
                  <a:lnTo>
                    <a:pt x="377278" y="0"/>
                  </a:lnTo>
                  <a:lnTo>
                    <a:pt x="410352" y="108978"/>
                  </a:lnTo>
                  <a:lnTo>
                    <a:pt x="249402" y="108978"/>
                  </a:lnTo>
                  <a:lnTo>
                    <a:pt x="220732" y="114767"/>
                  </a:lnTo>
                  <a:lnTo>
                    <a:pt x="197318" y="130554"/>
                  </a:lnTo>
                  <a:lnTo>
                    <a:pt x="181531" y="153968"/>
                  </a:lnTo>
                  <a:lnTo>
                    <a:pt x="175742" y="182638"/>
                  </a:lnTo>
                  <a:lnTo>
                    <a:pt x="181531" y="211316"/>
                  </a:lnTo>
                  <a:lnTo>
                    <a:pt x="197318" y="234734"/>
                  </a:lnTo>
                  <a:lnTo>
                    <a:pt x="220732" y="250522"/>
                  </a:lnTo>
                  <a:lnTo>
                    <a:pt x="249402" y="256311"/>
                  </a:lnTo>
                  <a:lnTo>
                    <a:pt x="455066" y="256311"/>
                  </a:lnTo>
                  <a:lnTo>
                    <a:pt x="689216" y="1027836"/>
                  </a:lnTo>
                  <a:close/>
                </a:path>
                <a:path w="689610" h="1028064">
                  <a:moveTo>
                    <a:pt x="455066" y="256311"/>
                  </a:moveTo>
                  <a:lnTo>
                    <a:pt x="249402" y="256311"/>
                  </a:lnTo>
                  <a:lnTo>
                    <a:pt x="278080" y="250522"/>
                  </a:lnTo>
                  <a:lnTo>
                    <a:pt x="301498" y="234734"/>
                  </a:lnTo>
                  <a:lnTo>
                    <a:pt x="317286" y="211316"/>
                  </a:lnTo>
                  <a:lnTo>
                    <a:pt x="323075" y="182638"/>
                  </a:lnTo>
                  <a:lnTo>
                    <a:pt x="317286" y="153968"/>
                  </a:lnTo>
                  <a:lnTo>
                    <a:pt x="301497" y="130554"/>
                  </a:lnTo>
                  <a:lnTo>
                    <a:pt x="278080" y="114767"/>
                  </a:lnTo>
                  <a:lnTo>
                    <a:pt x="249402" y="108978"/>
                  </a:lnTo>
                  <a:lnTo>
                    <a:pt x="410352" y="108978"/>
                  </a:lnTo>
                  <a:lnTo>
                    <a:pt x="455066" y="256311"/>
                  </a:lnTo>
                  <a:close/>
                </a:path>
              </a:pathLst>
            </a:custGeom>
            <a:solidFill>
              <a:srgbClr val="BA1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03408" y="1347609"/>
              <a:ext cx="1385570" cy="2481580"/>
            </a:xfrm>
            <a:custGeom>
              <a:avLst/>
              <a:gdLst/>
              <a:ahLst/>
              <a:cxnLst/>
              <a:rect l="l" t="t" r="r" b="b"/>
              <a:pathLst>
                <a:path w="1385570" h="2481579">
                  <a:moveTo>
                    <a:pt x="1227366" y="1795614"/>
                  </a:moveTo>
                  <a:lnTo>
                    <a:pt x="1225169" y="1744814"/>
                  </a:lnTo>
                  <a:lnTo>
                    <a:pt x="1218742" y="1694014"/>
                  </a:lnTo>
                  <a:lnTo>
                    <a:pt x="1208265" y="1655914"/>
                  </a:lnTo>
                  <a:lnTo>
                    <a:pt x="1193901" y="1605114"/>
                  </a:lnTo>
                  <a:lnTo>
                    <a:pt x="1175880" y="1567014"/>
                  </a:lnTo>
                  <a:lnTo>
                    <a:pt x="1154353" y="1528914"/>
                  </a:lnTo>
                  <a:lnTo>
                    <a:pt x="1129538" y="1490814"/>
                  </a:lnTo>
                  <a:lnTo>
                    <a:pt x="1101598" y="1452714"/>
                  </a:lnTo>
                  <a:lnTo>
                    <a:pt x="1070749" y="1414614"/>
                  </a:lnTo>
                  <a:lnTo>
                    <a:pt x="1037158" y="1389214"/>
                  </a:lnTo>
                  <a:lnTo>
                    <a:pt x="1001026" y="1351114"/>
                  </a:lnTo>
                  <a:lnTo>
                    <a:pt x="962533" y="1325714"/>
                  </a:lnTo>
                  <a:lnTo>
                    <a:pt x="921867" y="1313014"/>
                  </a:lnTo>
                  <a:lnTo>
                    <a:pt x="879233" y="1287614"/>
                  </a:lnTo>
                  <a:lnTo>
                    <a:pt x="788771" y="1262214"/>
                  </a:lnTo>
                  <a:lnTo>
                    <a:pt x="596531" y="1262214"/>
                  </a:lnTo>
                  <a:lnTo>
                    <a:pt x="506069" y="1287614"/>
                  </a:lnTo>
                  <a:lnTo>
                    <a:pt x="463435" y="1313014"/>
                  </a:lnTo>
                  <a:lnTo>
                    <a:pt x="422770" y="1325714"/>
                  </a:lnTo>
                  <a:lnTo>
                    <a:pt x="384276" y="1351114"/>
                  </a:lnTo>
                  <a:lnTo>
                    <a:pt x="348145" y="1389214"/>
                  </a:lnTo>
                  <a:lnTo>
                    <a:pt x="314553" y="1414614"/>
                  </a:lnTo>
                  <a:lnTo>
                    <a:pt x="283692" y="1452714"/>
                  </a:lnTo>
                  <a:lnTo>
                    <a:pt x="255752" y="1490814"/>
                  </a:lnTo>
                  <a:lnTo>
                    <a:pt x="230936" y="1528914"/>
                  </a:lnTo>
                  <a:lnTo>
                    <a:pt x="209410" y="1567014"/>
                  </a:lnTo>
                  <a:lnTo>
                    <a:pt x="191389" y="1605114"/>
                  </a:lnTo>
                  <a:lnTo>
                    <a:pt x="177038" y="1655914"/>
                  </a:lnTo>
                  <a:lnTo>
                    <a:pt x="166547" y="1694014"/>
                  </a:lnTo>
                  <a:lnTo>
                    <a:pt x="160121" y="1744814"/>
                  </a:lnTo>
                  <a:lnTo>
                    <a:pt x="157937" y="1795614"/>
                  </a:lnTo>
                  <a:lnTo>
                    <a:pt x="160121" y="1846414"/>
                  </a:lnTo>
                  <a:lnTo>
                    <a:pt x="166547" y="1884514"/>
                  </a:lnTo>
                  <a:lnTo>
                    <a:pt x="177038" y="1935314"/>
                  </a:lnTo>
                  <a:lnTo>
                    <a:pt x="191389" y="1986114"/>
                  </a:lnTo>
                  <a:lnTo>
                    <a:pt x="209410" y="2024214"/>
                  </a:lnTo>
                  <a:lnTo>
                    <a:pt x="230936" y="2062314"/>
                  </a:lnTo>
                  <a:lnTo>
                    <a:pt x="255752" y="2100414"/>
                  </a:lnTo>
                  <a:lnTo>
                    <a:pt x="283692" y="2138515"/>
                  </a:lnTo>
                  <a:lnTo>
                    <a:pt x="314553" y="2176615"/>
                  </a:lnTo>
                  <a:lnTo>
                    <a:pt x="348145" y="2202015"/>
                  </a:lnTo>
                  <a:lnTo>
                    <a:pt x="384276" y="2227415"/>
                  </a:lnTo>
                  <a:lnTo>
                    <a:pt x="422770" y="2252815"/>
                  </a:lnTo>
                  <a:lnTo>
                    <a:pt x="463435" y="2278215"/>
                  </a:lnTo>
                  <a:lnTo>
                    <a:pt x="506069" y="2290915"/>
                  </a:lnTo>
                  <a:lnTo>
                    <a:pt x="596531" y="2316315"/>
                  </a:lnTo>
                  <a:lnTo>
                    <a:pt x="643978" y="2329015"/>
                  </a:lnTo>
                  <a:lnTo>
                    <a:pt x="741324" y="2329015"/>
                  </a:lnTo>
                  <a:lnTo>
                    <a:pt x="788771" y="2316315"/>
                  </a:lnTo>
                  <a:lnTo>
                    <a:pt x="879233" y="2290915"/>
                  </a:lnTo>
                  <a:lnTo>
                    <a:pt x="921867" y="2278215"/>
                  </a:lnTo>
                  <a:lnTo>
                    <a:pt x="962533" y="2252815"/>
                  </a:lnTo>
                  <a:lnTo>
                    <a:pt x="1001026" y="2227415"/>
                  </a:lnTo>
                  <a:lnTo>
                    <a:pt x="1037158" y="2202015"/>
                  </a:lnTo>
                  <a:lnTo>
                    <a:pt x="1070749" y="2176615"/>
                  </a:lnTo>
                  <a:lnTo>
                    <a:pt x="1101598" y="2138515"/>
                  </a:lnTo>
                  <a:lnTo>
                    <a:pt x="1129538" y="2100414"/>
                  </a:lnTo>
                  <a:lnTo>
                    <a:pt x="1154353" y="2062314"/>
                  </a:lnTo>
                  <a:lnTo>
                    <a:pt x="1175880" y="2024214"/>
                  </a:lnTo>
                  <a:lnTo>
                    <a:pt x="1193901" y="1986114"/>
                  </a:lnTo>
                  <a:lnTo>
                    <a:pt x="1208265" y="1935314"/>
                  </a:lnTo>
                  <a:lnTo>
                    <a:pt x="1218742" y="1884514"/>
                  </a:lnTo>
                  <a:lnTo>
                    <a:pt x="1225169" y="1846414"/>
                  </a:lnTo>
                  <a:lnTo>
                    <a:pt x="1227366" y="1795614"/>
                  </a:lnTo>
                  <a:close/>
                </a:path>
                <a:path w="1385570" h="2481579">
                  <a:moveTo>
                    <a:pt x="1385316" y="1795614"/>
                  </a:moveTo>
                  <a:lnTo>
                    <a:pt x="1383423" y="1744814"/>
                  </a:lnTo>
                  <a:lnTo>
                    <a:pt x="1377861" y="1694014"/>
                  </a:lnTo>
                  <a:lnTo>
                    <a:pt x="1368755" y="1643214"/>
                  </a:lnTo>
                  <a:lnTo>
                    <a:pt x="1356220" y="1592414"/>
                  </a:lnTo>
                  <a:lnTo>
                    <a:pt x="1340396" y="1541614"/>
                  </a:lnTo>
                  <a:lnTo>
                    <a:pt x="1321396" y="1503514"/>
                  </a:lnTo>
                  <a:lnTo>
                    <a:pt x="1299375" y="1465414"/>
                  </a:lnTo>
                  <a:lnTo>
                    <a:pt x="1274457" y="1414614"/>
                  </a:lnTo>
                  <a:lnTo>
                    <a:pt x="1268717" y="1406728"/>
                  </a:lnTo>
                  <a:lnTo>
                    <a:pt x="1268717" y="1795614"/>
                  </a:lnTo>
                  <a:lnTo>
                    <a:pt x="1266799" y="1846414"/>
                  </a:lnTo>
                  <a:lnTo>
                    <a:pt x="1261173" y="1884514"/>
                  </a:lnTo>
                  <a:lnTo>
                    <a:pt x="1251966" y="1935314"/>
                  </a:lnTo>
                  <a:lnTo>
                    <a:pt x="1239342" y="1973414"/>
                  </a:lnTo>
                  <a:lnTo>
                    <a:pt x="1223441" y="2011514"/>
                  </a:lnTo>
                  <a:lnTo>
                    <a:pt x="1204417" y="2062314"/>
                  </a:lnTo>
                  <a:lnTo>
                    <a:pt x="1182408" y="2100414"/>
                  </a:lnTo>
                  <a:lnTo>
                    <a:pt x="1157566" y="2138515"/>
                  </a:lnTo>
                  <a:lnTo>
                    <a:pt x="1130046" y="2163915"/>
                  </a:lnTo>
                  <a:lnTo>
                    <a:pt x="1099985" y="2202015"/>
                  </a:lnTo>
                  <a:lnTo>
                    <a:pt x="1067549" y="2227415"/>
                  </a:lnTo>
                  <a:lnTo>
                    <a:pt x="1032865" y="2252815"/>
                  </a:lnTo>
                  <a:lnTo>
                    <a:pt x="996099" y="2278215"/>
                  </a:lnTo>
                  <a:lnTo>
                    <a:pt x="957389" y="2303615"/>
                  </a:lnTo>
                  <a:lnTo>
                    <a:pt x="916876" y="2329015"/>
                  </a:lnTo>
                  <a:lnTo>
                    <a:pt x="874725" y="2341715"/>
                  </a:lnTo>
                  <a:lnTo>
                    <a:pt x="786091" y="2367115"/>
                  </a:lnTo>
                  <a:lnTo>
                    <a:pt x="599211" y="2367115"/>
                  </a:lnTo>
                  <a:lnTo>
                    <a:pt x="510578" y="2341715"/>
                  </a:lnTo>
                  <a:lnTo>
                    <a:pt x="468426" y="2329015"/>
                  </a:lnTo>
                  <a:lnTo>
                    <a:pt x="427913" y="2303615"/>
                  </a:lnTo>
                  <a:lnTo>
                    <a:pt x="389204" y="2278215"/>
                  </a:lnTo>
                  <a:lnTo>
                    <a:pt x="352437" y="2252815"/>
                  </a:lnTo>
                  <a:lnTo>
                    <a:pt x="317754" y="2227415"/>
                  </a:lnTo>
                  <a:lnTo>
                    <a:pt x="285318" y="2202015"/>
                  </a:lnTo>
                  <a:lnTo>
                    <a:pt x="255257" y="2163915"/>
                  </a:lnTo>
                  <a:lnTo>
                    <a:pt x="227736" y="2138515"/>
                  </a:lnTo>
                  <a:lnTo>
                    <a:pt x="202895" y="2100414"/>
                  </a:lnTo>
                  <a:lnTo>
                    <a:pt x="180886" y="2062314"/>
                  </a:lnTo>
                  <a:lnTo>
                    <a:pt x="161861" y="2011514"/>
                  </a:lnTo>
                  <a:lnTo>
                    <a:pt x="145961" y="1973414"/>
                  </a:lnTo>
                  <a:lnTo>
                    <a:pt x="133337" y="1935314"/>
                  </a:lnTo>
                  <a:lnTo>
                    <a:pt x="124129" y="1884514"/>
                  </a:lnTo>
                  <a:lnTo>
                    <a:pt x="118503" y="1846414"/>
                  </a:lnTo>
                  <a:lnTo>
                    <a:pt x="116598" y="1795614"/>
                  </a:lnTo>
                  <a:lnTo>
                    <a:pt x="118503" y="1744814"/>
                  </a:lnTo>
                  <a:lnTo>
                    <a:pt x="124129" y="1694014"/>
                  </a:lnTo>
                  <a:lnTo>
                    <a:pt x="133337" y="1655914"/>
                  </a:lnTo>
                  <a:lnTo>
                    <a:pt x="145961" y="1605114"/>
                  </a:lnTo>
                  <a:lnTo>
                    <a:pt x="161861" y="1567014"/>
                  </a:lnTo>
                  <a:lnTo>
                    <a:pt x="180886" y="1528914"/>
                  </a:lnTo>
                  <a:lnTo>
                    <a:pt x="202895" y="1490814"/>
                  </a:lnTo>
                  <a:lnTo>
                    <a:pt x="227736" y="1452714"/>
                  </a:lnTo>
                  <a:lnTo>
                    <a:pt x="255257" y="1414614"/>
                  </a:lnTo>
                  <a:lnTo>
                    <a:pt x="285318" y="1389214"/>
                  </a:lnTo>
                  <a:lnTo>
                    <a:pt x="317754" y="1351114"/>
                  </a:lnTo>
                  <a:lnTo>
                    <a:pt x="352437" y="1325714"/>
                  </a:lnTo>
                  <a:lnTo>
                    <a:pt x="389204" y="1300314"/>
                  </a:lnTo>
                  <a:lnTo>
                    <a:pt x="427913" y="1287614"/>
                  </a:lnTo>
                  <a:lnTo>
                    <a:pt x="468426" y="1262214"/>
                  </a:lnTo>
                  <a:lnTo>
                    <a:pt x="510578" y="1249514"/>
                  </a:lnTo>
                  <a:lnTo>
                    <a:pt x="599211" y="1224114"/>
                  </a:lnTo>
                  <a:lnTo>
                    <a:pt x="645401" y="1224114"/>
                  </a:lnTo>
                  <a:lnTo>
                    <a:pt x="692658" y="1211414"/>
                  </a:lnTo>
                  <a:lnTo>
                    <a:pt x="739902" y="1224114"/>
                  </a:lnTo>
                  <a:lnTo>
                    <a:pt x="786091" y="1224114"/>
                  </a:lnTo>
                  <a:lnTo>
                    <a:pt x="874725" y="1249514"/>
                  </a:lnTo>
                  <a:lnTo>
                    <a:pt x="916876" y="1262214"/>
                  </a:lnTo>
                  <a:lnTo>
                    <a:pt x="957389" y="1287614"/>
                  </a:lnTo>
                  <a:lnTo>
                    <a:pt x="996099" y="1300314"/>
                  </a:lnTo>
                  <a:lnTo>
                    <a:pt x="1032865" y="1325714"/>
                  </a:lnTo>
                  <a:lnTo>
                    <a:pt x="1067549" y="1351114"/>
                  </a:lnTo>
                  <a:lnTo>
                    <a:pt x="1099985" y="1389214"/>
                  </a:lnTo>
                  <a:lnTo>
                    <a:pt x="1130046" y="1414614"/>
                  </a:lnTo>
                  <a:lnTo>
                    <a:pt x="1157566" y="1452714"/>
                  </a:lnTo>
                  <a:lnTo>
                    <a:pt x="1182408" y="1490814"/>
                  </a:lnTo>
                  <a:lnTo>
                    <a:pt x="1204417" y="1528914"/>
                  </a:lnTo>
                  <a:lnTo>
                    <a:pt x="1223441" y="1567014"/>
                  </a:lnTo>
                  <a:lnTo>
                    <a:pt x="1239342" y="1605114"/>
                  </a:lnTo>
                  <a:lnTo>
                    <a:pt x="1251966" y="1655914"/>
                  </a:lnTo>
                  <a:lnTo>
                    <a:pt x="1261173" y="1694014"/>
                  </a:lnTo>
                  <a:lnTo>
                    <a:pt x="1266799" y="1744814"/>
                  </a:lnTo>
                  <a:lnTo>
                    <a:pt x="1268717" y="1795614"/>
                  </a:lnTo>
                  <a:lnTo>
                    <a:pt x="1268717" y="1406728"/>
                  </a:lnTo>
                  <a:lnTo>
                    <a:pt x="1216406" y="1338414"/>
                  </a:lnTo>
                  <a:lnTo>
                    <a:pt x="1183551" y="1300314"/>
                  </a:lnTo>
                  <a:lnTo>
                    <a:pt x="1148295" y="1274914"/>
                  </a:lnTo>
                  <a:lnTo>
                    <a:pt x="1110792" y="1249514"/>
                  </a:lnTo>
                  <a:lnTo>
                    <a:pt x="1071168" y="1211414"/>
                  </a:lnTo>
                  <a:lnTo>
                    <a:pt x="1029538" y="1186014"/>
                  </a:lnTo>
                  <a:lnTo>
                    <a:pt x="1029538" y="1147914"/>
                  </a:lnTo>
                  <a:lnTo>
                    <a:pt x="1029538" y="919314"/>
                  </a:lnTo>
                  <a:lnTo>
                    <a:pt x="1029538" y="855814"/>
                  </a:lnTo>
                  <a:lnTo>
                    <a:pt x="966279" y="855814"/>
                  </a:lnTo>
                  <a:lnTo>
                    <a:pt x="1151432" y="256311"/>
                  </a:lnTo>
                  <a:lnTo>
                    <a:pt x="1196936" y="108978"/>
                  </a:lnTo>
                  <a:lnTo>
                    <a:pt x="1230604" y="0"/>
                  </a:lnTo>
                  <a:lnTo>
                    <a:pt x="1054862" y="0"/>
                  </a:lnTo>
                  <a:lnTo>
                    <a:pt x="1054862" y="182638"/>
                  </a:lnTo>
                  <a:lnTo>
                    <a:pt x="1049070" y="211328"/>
                  </a:lnTo>
                  <a:lnTo>
                    <a:pt x="1033284" y="234734"/>
                  </a:lnTo>
                  <a:lnTo>
                    <a:pt x="1009865" y="250532"/>
                  </a:lnTo>
                  <a:lnTo>
                    <a:pt x="981202" y="256311"/>
                  </a:lnTo>
                  <a:lnTo>
                    <a:pt x="957529" y="251548"/>
                  </a:lnTo>
                  <a:lnTo>
                    <a:pt x="957529" y="919314"/>
                  </a:lnTo>
                  <a:lnTo>
                    <a:pt x="957529" y="1147914"/>
                  </a:lnTo>
                  <a:lnTo>
                    <a:pt x="856145" y="1122514"/>
                  </a:lnTo>
                  <a:lnTo>
                    <a:pt x="748436" y="1097114"/>
                  </a:lnTo>
                  <a:lnTo>
                    <a:pt x="642467" y="1097114"/>
                  </a:lnTo>
                  <a:lnTo>
                    <a:pt x="545299" y="1122514"/>
                  </a:lnTo>
                  <a:lnTo>
                    <a:pt x="453478" y="1147914"/>
                  </a:lnTo>
                  <a:lnTo>
                    <a:pt x="453478" y="919314"/>
                  </a:lnTo>
                  <a:lnTo>
                    <a:pt x="574319" y="919314"/>
                  </a:lnTo>
                  <a:lnTo>
                    <a:pt x="541388" y="1027836"/>
                  </a:lnTo>
                  <a:lnTo>
                    <a:pt x="913904" y="1025448"/>
                  </a:lnTo>
                  <a:lnTo>
                    <a:pt x="946670" y="919314"/>
                  </a:lnTo>
                  <a:lnTo>
                    <a:pt x="957529" y="919314"/>
                  </a:lnTo>
                  <a:lnTo>
                    <a:pt x="957529" y="251548"/>
                  </a:lnTo>
                  <a:lnTo>
                    <a:pt x="952512" y="250532"/>
                  </a:lnTo>
                  <a:lnTo>
                    <a:pt x="929106" y="234734"/>
                  </a:lnTo>
                  <a:lnTo>
                    <a:pt x="913307" y="211328"/>
                  </a:lnTo>
                  <a:lnTo>
                    <a:pt x="907529" y="182638"/>
                  </a:lnTo>
                  <a:lnTo>
                    <a:pt x="913307" y="153974"/>
                  </a:lnTo>
                  <a:lnTo>
                    <a:pt x="929106" y="130556"/>
                  </a:lnTo>
                  <a:lnTo>
                    <a:pt x="952512" y="114769"/>
                  </a:lnTo>
                  <a:lnTo>
                    <a:pt x="981202" y="108978"/>
                  </a:lnTo>
                  <a:lnTo>
                    <a:pt x="1009865" y="114769"/>
                  </a:lnTo>
                  <a:lnTo>
                    <a:pt x="1033284" y="130556"/>
                  </a:lnTo>
                  <a:lnTo>
                    <a:pt x="1049070" y="153974"/>
                  </a:lnTo>
                  <a:lnTo>
                    <a:pt x="1054862" y="182638"/>
                  </a:lnTo>
                  <a:lnTo>
                    <a:pt x="1054862" y="0"/>
                  </a:lnTo>
                  <a:lnTo>
                    <a:pt x="853325" y="0"/>
                  </a:lnTo>
                  <a:lnTo>
                    <a:pt x="593585" y="855814"/>
                  </a:lnTo>
                  <a:lnTo>
                    <a:pt x="381469" y="855814"/>
                  </a:lnTo>
                  <a:lnTo>
                    <a:pt x="381469" y="1173314"/>
                  </a:lnTo>
                  <a:lnTo>
                    <a:pt x="339788" y="1198714"/>
                  </a:lnTo>
                  <a:lnTo>
                    <a:pt x="299935" y="1224114"/>
                  </a:lnTo>
                  <a:lnTo>
                    <a:pt x="262013" y="1249514"/>
                  </a:lnTo>
                  <a:lnTo>
                    <a:pt x="226148" y="1287614"/>
                  </a:lnTo>
                  <a:lnTo>
                    <a:pt x="192455" y="1313014"/>
                  </a:lnTo>
                  <a:lnTo>
                    <a:pt x="161061" y="1351114"/>
                  </a:lnTo>
                  <a:lnTo>
                    <a:pt x="132092" y="1389214"/>
                  </a:lnTo>
                  <a:lnTo>
                    <a:pt x="105651" y="1427314"/>
                  </a:lnTo>
                  <a:lnTo>
                    <a:pt x="81876" y="1465414"/>
                  </a:lnTo>
                  <a:lnTo>
                    <a:pt x="60871" y="1503514"/>
                  </a:lnTo>
                  <a:lnTo>
                    <a:pt x="42773" y="1554314"/>
                  </a:lnTo>
                  <a:lnTo>
                    <a:pt x="27698" y="1605114"/>
                  </a:lnTo>
                  <a:lnTo>
                    <a:pt x="15760" y="1643214"/>
                  </a:lnTo>
                  <a:lnTo>
                    <a:pt x="7073" y="1694014"/>
                  </a:lnTo>
                  <a:lnTo>
                    <a:pt x="1790" y="1744814"/>
                  </a:lnTo>
                  <a:lnTo>
                    <a:pt x="0" y="1795614"/>
                  </a:lnTo>
                  <a:lnTo>
                    <a:pt x="1587" y="1846414"/>
                  </a:lnTo>
                  <a:lnTo>
                    <a:pt x="6311" y="1884514"/>
                  </a:lnTo>
                  <a:lnTo>
                    <a:pt x="14071" y="1935314"/>
                  </a:lnTo>
                  <a:lnTo>
                    <a:pt x="24739" y="1973414"/>
                  </a:lnTo>
                  <a:lnTo>
                    <a:pt x="38227" y="2024214"/>
                  </a:lnTo>
                  <a:lnTo>
                    <a:pt x="54419" y="2062314"/>
                  </a:lnTo>
                  <a:lnTo>
                    <a:pt x="73240" y="2100414"/>
                  </a:lnTo>
                  <a:lnTo>
                    <a:pt x="94564" y="2138515"/>
                  </a:lnTo>
                  <a:lnTo>
                    <a:pt x="118287" y="2176615"/>
                  </a:lnTo>
                  <a:lnTo>
                    <a:pt x="144310" y="2214715"/>
                  </a:lnTo>
                  <a:lnTo>
                    <a:pt x="172542" y="2252815"/>
                  </a:lnTo>
                  <a:lnTo>
                    <a:pt x="202869" y="2278215"/>
                  </a:lnTo>
                  <a:lnTo>
                    <a:pt x="235178" y="2316315"/>
                  </a:lnTo>
                  <a:lnTo>
                    <a:pt x="269392" y="2341715"/>
                  </a:lnTo>
                  <a:lnTo>
                    <a:pt x="305371" y="2367115"/>
                  </a:lnTo>
                  <a:lnTo>
                    <a:pt x="343052" y="2392515"/>
                  </a:lnTo>
                  <a:lnTo>
                    <a:pt x="382308" y="2417915"/>
                  </a:lnTo>
                  <a:lnTo>
                    <a:pt x="423037" y="2430615"/>
                  </a:lnTo>
                  <a:lnTo>
                    <a:pt x="508508" y="2456015"/>
                  </a:lnTo>
                  <a:lnTo>
                    <a:pt x="598665" y="2481415"/>
                  </a:lnTo>
                  <a:lnTo>
                    <a:pt x="786638" y="2481415"/>
                  </a:lnTo>
                  <a:lnTo>
                    <a:pt x="876795" y="2456015"/>
                  </a:lnTo>
                  <a:lnTo>
                    <a:pt x="962266" y="2430615"/>
                  </a:lnTo>
                  <a:lnTo>
                    <a:pt x="1002995" y="2417915"/>
                  </a:lnTo>
                  <a:lnTo>
                    <a:pt x="1042250" y="2392515"/>
                  </a:lnTo>
                  <a:lnTo>
                    <a:pt x="1079931" y="2367115"/>
                  </a:lnTo>
                  <a:lnTo>
                    <a:pt x="1115910" y="2341715"/>
                  </a:lnTo>
                  <a:lnTo>
                    <a:pt x="1150124" y="2316315"/>
                  </a:lnTo>
                  <a:lnTo>
                    <a:pt x="1182433" y="2278215"/>
                  </a:lnTo>
                  <a:lnTo>
                    <a:pt x="1212761" y="2252815"/>
                  </a:lnTo>
                  <a:lnTo>
                    <a:pt x="1240993" y="2214715"/>
                  </a:lnTo>
                  <a:lnTo>
                    <a:pt x="1267015" y="2176615"/>
                  </a:lnTo>
                  <a:lnTo>
                    <a:pt x="1290739" y="2138515"/>
                  </a:lnTo>
                  <a:lnTo>
                    <a:pt x="1312062" y="2100414"/>
                  </a:lnTo>
                  <a:lnTo>
                    <a:pt x="1330883" y="2062314"/>
                  </a:lnTo>
                  <a:lnTo>
                    <a:pt x="1347076" y="2024214"/>
                  </a:lnTo>
                  <a:lnTo>
                    <a:pt x="1360563" y="1973414"/>
                  </a:lnTo>
                  <a:lnTo>
                    <a:pt x="1371231" y="1935314"/>
                  </a:lnTo>
                  <a:lnTo>
                    <a:pt x="1378991" y="1884514"/>
                  </a:lnTo>
                  <a:lnTo>
                    <a:pt x="1383715" y="1846414"/>
                  </a:lnTo>
                  <a:lnTo>
                    <a:pt x="1385316" y="1795614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54829" y="2821432"/>
            <a:ext cx="49149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2704" y="1347609"/>
            <a:ext cx="1225550" cy="2204720"/>
          </a:xfrm>
          <a:custGeom>
            <a:avLst/>
            <a:gdLst/>
            <a:ahLst/>
            <a:cxnLst/>
            <a:rect l="l" t="t" r="r" b="b"/>
            <a:pathLst>
              <a:path w="1225550" h="2204720">
                <a:moveTo>
                  <a:pt x="1085519" y="1591741"/>
                </a:moveTo>
                <a:lnTo>
                  <a:pt x="1083081" y="1543380"/>
                </a:lnTo>
                <a:lnTo>
                  <a:pt x="1075918" y="1496428"/>
                </a:lnTo>
                <a:lnTo>
                  <a:pt x="1064260" y="1451114"/>
                </a:lnTo>
                <a:lnTo>
                  <a:pt x="1048359" y="1407655"/>
                </a:lnTo>
                <a:lnTo>
                  <a:pt x="1028446" y="1366316"/>
                </a:lnTo>
                <a:lnTo>
                  <a:pt x="1004760" y="1327327"/>
                </a:lnTo>
                <a:lnTo>
                  <a:pt x="977531" y="1290916"/>
                </a:lnTo>
                <a:lnTo>
                  <a:pt x="947013" y="1257338"/>
                </a:lnTo>
                <a:lnTo>
                  <a:pt x="913422" y="1226820"/>
                </a:lnTo>
                <a:lnTo>
                  <a:pt x="877023" y="1199591"/>
                </a:lnTo>
                <a:lnTo>
                  <a:pt x="838022" y="1175905"/>
                </a:lnTo>
                <a:lnTo>
                  <a:pt x="796683" y="1155992"/>
                </a:lnTo>
                <a:lnTo>
                  <a:pt x="753237" y="1140091"/>
                </a:lnTo>
                <a:lnTo>
                  <a:pt x="707910" y="1128433"/>
                </a:lnTo>
                <a:lnTo>
                  <a:pt x="660958" y="1121270"/>
                </a:lnTo>
                <a:lnTo>
                  <a:pt x="612609" y="1118819"/>
                </a:lnTo>
                <a:lnTo>
                  <a:pt x="564248" y="1121270"/>
                </a:lnTo>
                <a:lnTo>
                  <a:pt x="517296" y="1128433"/>
                </a:lnTo>
                <a:lnTo>
                  <a:pt x="471970" y="1140091"/>
                </a:lnTo>
                <a:lnTo>
                  <a:pt x="428523" y="1155992"/>
                </a:lnTo>
                <a:lnTo>
                  <a:pt x="387184" y="1175905"/>
                </a:lnTo>
                <a:lnTo>
                  <a:pt x="348183" y="1199591"/>
                </a:lnTo>
                <a:lnTo>
                  <a:pt x="311785" y="1226820"/>
                </a:lnTo>
                <a:lnTo>
                  <a:pt x="278193" y="1257338"/>
                </a:lnTo>
                <a:lnTo>
                  <a:pt x="247675" y="1290916"/>
                </a:lnTo>
                <a:lnTo>
                  <a:pt x="220446" y="1327327"/>
                </a:lnTo>
                <a:lnTo>
                  <a:pt x="196761" y="1366316"/>
                </a:lnTo>
                <a:lnTo>
                  <a:pt x="176847" y="1407655"/>
                </a:lnTo>
                <a:lnTo>
                  <a:pt x="160947" y="1451114"/>
                </a:lnTo>
                <a:lnTo>
                  <a:pt x="149288" y="1496428"/>
                </a:lnTo>
                <a:lnTo>
                  <a:pt x="142125" y="1543380"/>
                </a:lnTo>
                <a:lnTo>
                  <a:pt x="139674" y="1591729"/>
                </a:lnTo>
                <a:lnTo>
                  <a:pt x="142125" y="1640090"/>
                </a:lnTo>
                <a:lnTo>
                  <a:pt x="149288" y="1687042"/>
                </a:lnTo>
                <a:lnTo>
                  <a:pt x="160947" y="1732368"/>
                </a:lnTo>
                <a:lnTo>
                  <a:pt x="176847" y="1775815"/>
                </a:lnTo>
                <a:lnTo>
                  <a:pt x="196761" y="1817154"/>
                </a:lnTo>
                <a:lnTo>
                  <a:pt x="220446" y="1856155"/>
                </a:lnTo>
                <a:lnTo>
                  <a:pt x="247675" y="1892554"/>
                </a:lnTo>
                <a:lnTo>
                  <a:pt x="278193" y="1926145"/>
                </a:lnTo>
                <a:lnTo>
                  <a:pt x="311785" y="1956663"/>
                </a:lnTo>
                <a:lnTo>
                  <a:pt x="348183" y="1983892"/>
                </a:lnTo>
                <a:lnTo>
                  <a:pt x="387184" y="2007577"/>
                </a:lnTo>
                <a:lnTo>
                  <a:pt x="428523" y="2027491"/>
                </a:lnTo>
                <a:lnTo>
                  <a:pt x="471970" y="2043391"/>
                </a:lnTo>
                <a:lnTo>
                  <a:pt x="517296" y="2055050"/>
                </a:lnTo>
                <a:lnTo>
                  <a:pt x="564248" y="2062213"/>
                </a:lnTo>
                <a:lnTo>
                  <a:pt x="612609" y="2064651"/>
                </a:lnTo>
                <a:lnTo>
                  <a:pt x="660958" y="2062213"/>
                </a:lnTo>
                <a:lnTo>
                  <a:pt x="707910" y="2055050"/>
                </a:lnTo>
                <a:lnTo>
                  <a:pt x="753237" y="2043391"/>
                </a:lnTo>
                <a:lnTo>
                  <a:pt x="796683" y="2027491"/>
                </a:lnTo>
                <a:lnTo>
                  <a:pt x="838022" y="2007577"/>
                </a:lnTo>
                <a:lnTo>
                  <a:pt x="877023" y="1983892"/>
                </a:lnTo>
                <a:lnTo>
                  <a:pt x="913422" y="1956663"/>
                </a:lnTo>
                <a:lnTo>
                  <a:pt x="947013" y="1926145"/>
                </a:lnTo>
                <a:lnTo>
                  <a:pt x="977531" y="1892554"/>
                </a:lnTo>
                <a:lnTo>
                  <a:pt x="1004760" y="1856155"/>
                </a:lnTo>
                <a:lnTo>
                  <a:pt x="1028446" y="1817154"/>
                </a:lnTo>
                <a:lnTo>
                  <a:pt x="1048359" y="1775815"/>
                </a:lnTo>
                <a:lnTo>
                  <a:pt x="1064260" y="1732368"/>
                </a:lnTo>
                <a:lnTo>
                  <a:pt x="1075918" y="1687042"/>
                </a:lnTo>
                <a:lnTo>
                  <a:pt x="1083081" y="1640090"/>
                </a:lnTo>
                <a:lnTo>
                  <a:pt x="1085519" y="1591741"/>
                </a:lnTo>
                <a:close/>
              </a:path>
              <a:path w="1225550" h="2204720">
                <a:moveTo>
                  <a:pt x="1225219" y="1591741"/>
                </a:moveTo>
                <a:lnTo>
                  <a:pt x="1222997" y="1539316"/>
                </a:lnTo>
                <a:lnTo>
                  <a:pt x="1216482" y="1488109"/>
                </a:lnTo>
                <a:lnTo>
                  <a:pt x="1205826" y="1438325"/>
                </a:lnTo>
                <a:lnTo>
                  <a:pt x="1191209" y="1390154"/>
                </a:lnTo>
                <a:lnTo>
                  <a:pt x="1172806" y="1343774"/>
                </a:lnTo>
                <a:lnTo>
                  <a:pt x="1150810" y="1299362"/>
                </a:lnTo>
                <a:lnTo>
                  <a:pt x="1125372" y="1257122"/>
                </a:lnTo>
                <a:lnTo>
                  <a:pt x="1122095" y="1252575"/>
                </a:lnTo>
                <a:lnTo>
                  <a:pt x="1122095" y="1591729"/>
                </a:lnTo>
                <a:lnTo>
                  <a:pt x="1119759" y="1640801"/>
                </a:lnTo>
                <a:lnTo>
                  <a:pt x="1112901" y="1688553"/>
                </a:lnTo>
                <a:lnTo>
                  <a:pt x="1101737" y="1734769"/>
                </a:lnTo>
                <a:lnTo>
                  <a:pt x="1086485" y="1779244"/>
                </a:lnTo>
                <a:lnTo>
                  <a:pt x="1067346" y="1821751"/>
                </a:lnTo>
                <a:lnTo>
                  <a:pt x="1044536" y="1862086"/>
                </a:lnTo>
                <a:lnTo>
                  <a:pt x="1018273" y="1900034"/>
                </a:lnTo>
                <a:lnTo>
                  <a:pt x="988771" y="1935378"/>
                </a:lnTo>
                <a:lnTo>
                  <a:pt x="956233" y="1967903"/>
                </a:lnTo>
                <a:lnTo>
                  <a:pt x="920889" y="1997417"/>
                </a:lnTo>
                <a:lnTo>
                  <a:pt x="882942" y="2023681"/>
                </a:lnTo>
                <a:lnTo>
                  <a:pt x="842606" y="2046490"/>
                </a:lnTo>
                <a:lnTo>
                  <a:pt x="800100" y="2065629"/>
                </a:lnTo>
                <a:lnTo>
                  <a:pt x="755637" y="2080882"/>
                </a:lnTo>
                <a:lnTo>
                  <a:pt x="709422" y="2092045"/>
                </a:lnTo>
                <a:lnTo>
                  <a:pt x="661670" y="2098903"/>
                </a:lnTo>
                <a:lnTo>
                  <a:pt x="612609" y="2101227"/>
                </a:lnTo>
                <a:lnTo>
                  <a:pt x="563537" y="2098903"/>
                </a:lnTo>
                <a:lnTo>
                  <a:pt x="515785" y="2092045"/>
                </a:lnTo>
                <a:lnTo>
                  <a:pt x="469569" y="2080882"/>
                </a:lnTo>
                <a:lnTo>
                  <a:pt x="425107" y="2065629"/>
                </a:lnTo>
                <a:lnTo>
                  <a:pt x="382600" y="2046490"/>
                </a:lnTo>
                <a:lnTo>
                  <a:pt x="342265" y="2023681"/>
                </a:lnTo>
                <a:lnTo>
                  <a:pt x="304317" y="1997417"/>
                </a:lnTo>
                <a:lnTo>
                  <a:pt x="268973" y="1967903"/>
                </a:lnTo>
                <a:lnTo>
                  <a:pt x="236435" y="1935378"/>
                </a:lnTo>
                <a:lnTo>
                  <a:pt x="206933" y="1900034"/>
                </a:lnTo>
                <a:lnTo>
                  <a:pt x="180670" y="1862086"/>
                </a:lnTo>
                <a:lnTo>
                  <a:pt x="157861" y="1821751"/>
                </a:lnTo>
                <a:lnTo>
                  <a:pt x="138709" y="1779244"/>
                </a:lnTo>
                <a:lnTo>
                  <a:pt x="123456" y="1734769"/>
                </a:lnTo>
                <a:lnTo>
                  <a:pt x="112293" y="1688553"/>
                </a:lnTo>
                <a:lnTo>
                  <a:pt x="105435" y="1640801"/>
                </a:lnTo>
                <a:lnTo>
                  <a:pt x="103111" y="1591741"/>
                </a:lnTo>
                <a:lnTo>
                  <a:pt x="105435" y="1542669"/>
                </a:lnTo>
                <a:lnTo>
                  <a:pt x="112293" y="1494917"/>
                </a:lnTo>
                <a:lnTo>
                  <a:pt x="123456" y="1448701"/>
                </a:lnTo>
                <a:lnTo>
                  <a:pt x="138709" y="1404239"/>
                </a:lnTo>
                <a:lnTo>
                  <a:pt x="157861" y="1361732"/>
                </a:lnTo>
                <a:lnTo>
                  <a:pt x="180670" y="1321396"/>
                </a:lnTo>
                <a:lnTo>
                  <a:pt x="206933" y="1283449"/>
                </a:lnTo>
                <a:lnTo>
                  <a:pt x="236435" y="1248105"/>
                </a:lnTo>
                <a:lnTo>
                  <a:pt x="268973" y="1215567"/>
                </a:lnTo>
                <a:lnTo>
                  <a:pt x="304317" y="1186065"/>
                </a:lnTo>
                <a:lnTo>
                  <a:pt x="342265" y="1159802"/>
                </a:lnTo>
                <a:lnTo>
                  <a:pt x="382600" y="1136992"/>
                </a:lnTo>
                <a:lnTo>
                  <a:pt x="425107" y="1117854"/>
                </a:lnTo>
                <a:lnTo>
                  <a:pt x="469569" y="1102601"/>
                </a:lnTo>
                <a:lnTo>
                  <a:pt x="515785" y="1091438"/>
                </a:lnTo>
                <a:lnTo>
                  <a:pt x="563537" y="1084580"/>
                </a:lnTo>
                <a:lnTo>
                  <a:pt x="612609" y="1082243"/>
                </a:lnTo>
                <a:lnTo>
                  <a:pt x="661670" y="1084580"/>
                </a:lnTo>
                <a:lnTo>
                  <a:pt x="709422" y="1091438"/>
                </a:lnTo>
                <a:lnTo>
                  <a:pt x="755637" y="1102601"/>
                </a:lnTo>
                <a:lnTo>
                  <a:pt x="800100" y="1117854"/>
                </a:lnTo>
                <a:lnTo>
                  <a:pt x="842606" y="1136992"/>
                </a:lnTo>
                <a:lnTo>
                  <a:pt x="882942" y="1159802"/>
                </a:lnTo>
                <a:lnTo>
                  <a:pt x="920889" y="1186065"/>
                </a:lnTo>
                <a:lnTo>
                  <a:pt x="956233" y="1215567"/>
                </a:lnTo>
                <a:lnTo>
                  <a:pt x="988771" y="1248105"/>
                </a:lnTo>
                <a:lnTo>
                  <a:pt x="1018273" y="1283449"/>
                </a:lnTo>
                <a:lnTo>
                  <a:pt x="1044536" y="1321396"/>
                </a:lnTo>
                <a:lnTo>
                  <a:pt x="1067346" y="1361732"/>
                </a:lnTo>
                <a:lnTo>
                  <a:pt x="1086485" y="1404239"/>
                </a:lnTo>
                <a:lnTo>
                  <a:pt x="1101737" y="1448701"/>
                </a:lnTo>
                <a:lnTo>
                  <a:pt x="1112901" y="1494917"/>
                </a:lnTo>
                <a:lnTo>
                  <a:pt x="1119759" y="1542669"/>
                </a:lnTo>
                <a:lnTo>
                  <a:pt x="1122095" y="1591729"/>
                </a:lnTo>
                <a:lnTo>
                  <a:pt x="1122095" y="1252575"/>
                </a:lnTo>
                <a:lnTo>
                  <a:pt x="1096683" y="1217231"/>
                </a:lnTo>
                <a:lnTo>
                  <a:pt x="1064920" y="1179880"/>
                </a:lnTo>
                <a:lnTo>
                  <a:pt x="1030249" y="1145247"/>
                </a:lnTo>
                <a:lnTo>
                  <a:pt x="992847" y="1113536"/>
                </a:lnTo>
                <a:lnTo>
                  <a:pt x="952893" y="1084910"/>
                </a:lnTo>
                <a:lnTo>
                  <a:pt x="910564" y="1059561"/>
                </a:lnTo>
                <a:lnTo>
                  <a:pt x="910564" y="1025969"/>
                </a:lnTo>
                <a:lnTo>
                  <a:pt x="910564" y="820597"/>
                </a:lnTo>
                <a:lnTo>
                  <a:pt x="910564" y="756920"/>
                </a:lnTo>
                <a:lnTo>
                  <a:pt x="854608" y="756920"/>
                </a:lnTo>
                <a:lnTo>
                  <a:pt x="1018374" y="226695"/>
                </a:lnTo>
                <a:lnTo>
                  <a:pt x="1058621" y="96380"/>
                </a:lnTo>
                <a:lnTo>
                  <a:pt x="1088390" y="0"/>
                </a:lnTo>
                <a:lnTo>
                  <a:pt x="932954" y="0"/>
                </a:lnTo>
                <a:lnTo>
                  <a:pt x="932954" y="161531"/>
                </a:lnTo>
                <a:lnTo>
                  <a:pt x="927823" y="186905"/>
                </a:lnTo>
                <a:lnTo>
                  <a:pt x="913866" y="207619"/>
                </a:lnTo>
                <a:lnTo>
                  <a:pt x="893165" y="221576"/>
                </a:lnTo>
                <a:lnTo>
                  <a:pt x="867803" y="226695"/>
                </a:lnTo>
                <a:lnTo>
                  <a:pt x="846874" y="222478"/>
                </a:lnTo>
                <a:lnTo>
                  <a:pt x="846874" y="820597"/>
                </a:lnTo>
                <a:lnTo>
                  <a:pt x="846874" y="1025969"/>
                </a:lnTo>
                <a:lnTo>
                  <a:pt x="828040" y="1018908"/>
                </a:lnTo>
                <a:lnTo>
                  <a:pt x="802805" y="1009459"/>
                </a:lnTo>
                <a:lnTo>
                  <a:pt x="757199" y="996378"/>
                </a:lnTo>
                <a:lnTo>
                  <a:pt x="710184" y="986878"/>
                </a:lnTo>
                <a:lnTo>
                  <a:pt x="661936" y="981087"/>
                </a:lnTo>
                <a:lnTo>
                  <a:pt x="612609" y="979119"/>
                </a:lnTo>
                <a:lnTo>
                  <a:pt x="557263" y="981621"/>
                </a:lnTo>
                <a:lnTo>
                  <a:pt x="503377" y="989101"/>
                </a:lnTo>
                <a:lnTo>
                  <a:pt x="451218" y="1001547"/>
                </a:lnTo>
                <a:lnTo>
                  <a:pt x="401066" y="1018908"/>
                </a:lnTo>
                <a:lnTo>
                  <a:pt x="401066" y="820597"/>
                </a:lnTo>
                <a:lnTo>
                  <a:pt x="444487" y="820597"/>
                </a:lnTo>
                <a:lnTo>
                  <a:pt x="471157" y="906945"/>
                </a:lnTo>
                <a:lnTo>
                  <a:pt x="479437" y="907008"/>
                </a:lnTo>
                <a:lnTo>
                  <a:pt x="478815" y="909053"/>
                </a:lnTo>
                <a:lnTo>
                  <a:pt x="639711" y="908024"/>
                </a:lnTo>
                <a:lnTo>
                  <a:pt x="800633" y="909053"/>
                </a:lnTo>
                <a:lnTo>
                  <a:pt x="799998" y="907008"/>
                </a:lnTo>
                <a:lnTo>
                  <a:pt x="808278" y="906945"/>
                </a:lnTo>
                <a:lnTo>
                  <a:pt x="834936" y="820597"/>
                </a:lnTo>
                <a:lnTo>
                  <a:pt x="846874" y="820597"/>
                </a:lnTo>
                <a:lnTo>
                  <a:pt x="846874" y="222478"/>
                </a:lnTo>
                <a:lnTo>
                  <a:pt x="842441" y="221576"/>
                </a:lnTo>
                <a:lnTo>
                  <a:pt x="821728" y="207619"/>
                </a:lnTo>
                <a:lnTo>
                  <a:pt x="807770" y="186905"/>
                </a:lnTo>
                <a:lnTo>
                  <a:pt x="802652" y="161531"/>
                </a:lnTo>
                <a:lnTo>
                  <a:pt x="807770" y="136182"/>
                </a:lnTo>
                <a:lnTo>
                  <a:pt x="821728" y="115468"/>
                </a:lnTo>
                <a:lnTo>
                  <a:pt x="842441" y="101511"/>
                </a:lnTo>
                <a:lnTo>
                  <a:pt x="867803" y="96380"/>
                </a:lnTo>
                <a:lnTo>
                  <a:pt x="893165" y="101511"/>
                </a:lnTo>
                <a:lnTo>
                  <a:pt x="913866" y="115468"/>
                </a:lnTo>
                <a:lnTo>
                  <a:pt x="927823" y="136182"/>
                </a:lnTo>
                <a:lnTo>
                  <a:pt x="932954" y="161531"/>
                </a:lnTo>
                <a:lnTo>
                  <a:pt x="932954" y="0"/>
                </a:lnTo>
                <a:lnTo>
                  <a:pt x="754710" y="0"/>
                </a:lnTo>
                <a:lnTo>
                  <a:pt x="639711" y="378879"/>
                </a:lnTo>
                <a:lnTo>
                  <a:pt x="593534" y="226695"/>
                </a:lnTo>
                <a:lnTo>
                  <a:pt x="553986" y="96380"/>
                </a:lnTo>
                <a:lnTo>
                  <a:pt x="524738" y="0"/>
                </a:lnTo>
                <a:lnTo>
                  <a:pt x="476796" y="0"/>
                </a:lnTo>
                <a:lnTo>
                  <a:pt x="476796" y="161531"/>
                </a:lnTo>
                <a:lnTo>
                  <a:pt x="471665" y="186905"/>
                </a:lnTo>
                <a:lnTo>
                  <a:pt x="457708" y="207619"/>
                </a:lnTo>
                <a:lnTo>
                  <a:pt x="436994" y="221576"/>
                </a:lnTo>
                <a:lnTo>
                  <a:pt x="411645" y="226695"/>
                </a:lnTo>
                <a:lnTo>
                  <a:pt x="386270" y="221576"/>
                </a:lnTo>
                <a:lnTo>
                  <a:pt x="365556" y="207619"/>
                </a:lnTo>
                <a:lnTo>
                  <a:pt x="351599" y="186905"/>
                </a:lnTo>
                <a:lnTo>
                  <a:pt x="346481" y="161531"/>
                </a:lnTo>
                <a:lnTo>
                  <a:pt x="351599" y="136182"/>
                </a:lnTo>
                <a:lnTo>
                  <a:pt x="386270" y="101511"/>
                </a:lnTo>
                <a:lnTo>
                  <a:pt x="436994" y="101511"/>
                </a:lnTo>
                <a:lnTo>
                  <a:pt x="471665" y="136182"/>
                </a:lnTo>
                <a:lnTo>
                  <a:pt x="476796" y="161531"/>
                </a:lnTo>
                <a:lnTo>
                  <a:pt x="476796" y="0"/>
                </a:lnTo>
                <a:lnTo>
                  <a:pt x="191058" y="0"/>
                </a:lnTo>
                <a:lnTo>
                  <a:pt x="424815" y="756920"/>
                </a:lnTo>
                <a:lnTo>
                  <a:pt x="337388" y="756920"/>
                </a:lnTo>
                <a:lnTo>
                  <a:pt x="337388" y="1047229"/>
                </a:lnTo>
                <a:lnTo>
                  <a:pt x="295389" y="1070013"/>
                </a:lnTo>
                <a:lnTo>
                  <a:pt x="255511" y="1095933"/>
                </a:lnTo>
                <a:lnTo>
                  <a:pt x="217906" y="1124839"/>
                </a:lnTo>
                <a:lnTo>
                  <a:pt x="182740" y="1156550"/>
                </a:lnTo>
                <a:lnTo>
                  <a:pt x="150164" y="1190917"/>
                </a:lnTo>
                <a:lnTo>
                  <a:pt x="120345" y="1227759"/>
                </a:lnTo>
                <a:lnTo>
                  <a:pt x="93446" y="1266913"/>
                </a:lnTo>
                <a:lnTo>
                  <a:pt x="69608" y="1308214"/>
                </a:lnTo>
                <a:lnTo>
                  <a:pt x="48996" y="1351495"/>
                </a:lnTo>
                <a:lnTo>
                  <a:pt x="31775" y="1396593"/>
                </a:lnTo>
                <a:lnTo>
                  <a:pt x="18110" y="1443329"/>
                </a:lnTo>
                <a:lnTo>
                  <a:pt x="8153" y="1491551"/>
                </a:lnTo>
                <a:lnTo>
                  <a:pt x="2057" y="1541068"/>
                </a:lnTo>
                <a:lnTo>
                  <a:pt x="0" y="1591729"/>
                </a:lnTo>
                <a:lnTo>
                  <a:pt x="1841" y="1639620"/>
                </a:lnTo>
                <a:lnTo>
                  <a:pt x="7277" y="1686483"/>
                </a:lnTo>
                <a:lnTo>
                  <a:pt x="16167" y="1732216"/>
                </a:lnTo>
                <a:lnTo>
                  <a:pt x="28397" y="1776653"/>
                </a:lnTo>
                <a:lnTo>
                  <a:pt x="43802" y="1819681"/>
                </a:lnTo>
                <a:lnTo>
                  <a:pt x="62255" y="1861159"/>
                </a:lnTo>
                <a:lnTo>
                  <a:pt x="83629" y="1900936"/>
                </a:lnTo>
                <a:lnTo>
                  <a:pt x="107784" y="1938896"/>
                </a:lnTo>
                <a:lnTo>
                  <a:pt x="134569" y="1974900"/>
                </a:lnTo>
                <a:lnTo>
                  <a:pt x="163868" y="2008809"/>
                </a:lnTo>
                <a:lnTo>
                  <a:pt x="195541" y="2040470"/>
                </a:lnTo>
                <a:lnTo>
                  <a:pt x="229450" y="2069769"/>
                </a:lnTo>
                <a:lnTo>
                  <a:pt x="265442" y="2096566"/>
                </a:lnTo>
                <a:lnTo>
                  <a:pt x="303403" y="2120722"/>
                </a:lnTo>
                <a:lnTo>
                  <a:pt x="343192" y="2142096"/>
                </a:lnTo>
                <a:lnTo>
                  <a:pt x="384670" y="2160549"/>
                </a:lnTo>
                <a:lnTo>
                  <a:pt x="427697" y="2175954"/>
                </a:lnTo>
                <a:lnTo>
                  <a:pt x="472135" y="2188172"/>
                </a:lnTo>
                <a:lnTo>
                  <a:pt x="517855" y="2197074"/>
                </a:lnTo>
                <a:lnTo>
                  <a:pt x="564730" y="2202510"/>
                </a:lnTo>
                <a:lnTo>
                  <a:pt x="612609" y="2204351"/>
                </a:lnTo>
                <a:lnTo>
                  <a:pt x="660476" y="2202510"/>
                </a:lnTo>
                <a:lnTo>
                  <a:pt x="707351" y="2197074"/>
                </a:lnTo>
                <a:lnTo>
                  <a:pt x="753071" y="2188172"/>
                </a:lnTo>
                <a:lnTo>
                  <a:pt x="797509" y="2175954"/>
                </a:lnTo>
                <a:lnTo>
                  <a:pt x="840536" y="2160549"/>
                </a:lnTo>
                <a:lnTo>
                  <a:pt x="882015" y="2142096"/>
                </a:lnTo>
                <a:lnTo>
                  <a:pt x="921804" y="2120722"/>
                </a:lnTo>
                <a:lnTo>
                  <a:pt x="952423" y="2101227"/>
                </a:lnTo>
                <a:lnTo>
                  <a:pt x="959764" y="2096566"/>
                </a:lnTo>
                <a:lnTo>
                  <a:pt x="995756" y="2069769"/>
                </a:lnTo>
                <a:lnTo>
                  <a:pt x="1029665" y="2040470"/>
                </a:lnTo>
                <a:lnTo>
                  <a:pt x="1061339" y="2008809"/>
                </a:lnTo>
                <a:lnTo>
                  <a:pt x="1090637" y="1974900"/>
                </a:lnTo>
                <a:lnTo>
                  <a:pt x="1117422" y="1938896"/>
                </a:lnTo>
                <a:lnTo>
                  <a:pt x="1141577" y="1900936"/>
                </a:lnTo>
                <a:lnTo>
                  <a:pt x="1162951" y="1861159"/>
                </a:lnTo>
                <a:lnTo>
                  <a:pt x="1181404" y="1819681"/>
                </a:lnTo>
                <a:lnTo>
                  <a:pt x="1196809" y="1776653"/>
                </a:lnTo>
                <a:lnTo>
                  <a:pt x="1208989" y="1732368"/>
                </a:lnTo>
                <a:lnTo>
                  <a:pt x="1217930" y="1686483"/>
                </a:lnTo>
                <a:lnTo>
                  <a:pt x="1223365" y="1639620"/>
                </a:lnTo>
                <a:lnTo>
                  <a:pt x="1225219" y="1591741"/>
                </a:lnTo>
                <a:close/>
              </a:path>
            </a:pathLst>
          </a:custGeom>
          <a:solidFill>
            <a:srgbClr val="A2CD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4822" y="2617597"/>
            <a:ext cx="55308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4208" y="1347609"/>
            <a:ext cx="1225550" cy="2204720"/>
          </a:xfrm>
          <a:custGeom>
            <a:avLst/>
            <a:gdLst/>
            <a:ahLst/>
            <a:cxnLst/>
            <a:rect l="l" t="t" r="r" b="b"/>
            <a:pathLst>
              <a:path w="1225550" h="2204720">
                <a:moveTo>
                  <a:pt x="1085519" y="1591741"/>
                </a:moveTo>
                <a:lnTo>
                  <a:pt x="1083081" y="1543380"/>
                </a:lnTo>
                <a:lnTo>
                  <a:pt x="1075918" y="1496428"/>
                </a:lnTo>
                <a:lnTo>
                  <a:pt x="1064260" y="1451114"/>
                </a:lnTo>
                <a:lnTo>
                  <a:pt x="1048359" y="1407655"/>
                </a:lnTo>
                <a:lnTo>
                  <a:pt x="1028446" y="1366316"/>
                </a:lnTo>
                <a:lnTo>
                  <a:pt x="1004760" y="1327327"/>
                </a:lnTo>
                <a:lnTo>
                  <a:pt x="977531" y="1290916"/>
                </a:lnTo>
                <a:lnTo>
                  <a:pt x="947013" y="1257338"/>
                </a:lnTo>
                <a:lnTo>
                  <a:pt x="913422" y="1226820"/>
                </a:lnTo>
                <a:lnTo>
                  <a:pt x="877023" y="1199591"/>
                </a:lnTo>
                <a:lnTo>
                  <a:pt x="838022" y="1175905"/>
                </a:lnTo>
                <a:lnTo>
                  <a:pt x="796683" y="1155992"/>
                </a:lnTo>
                <a:lnTo>
                  <a:pt x="753237" y="1140091"/>
                </a:lnTo>
                <a:lnTo>
                  <a:pt x="707910" y="1128433"/>
                </a:lnTo>
                <a:lnTo>
                  <a:pt x="660958" y="1121270"/>
                </a:lnTo>
                <a:lnTo>
                  <a:pt x="612609" y="1118819"/>
                </a:lnTo>
                <a:lnTo>
                  <a:pt x="564248" y="1121270"/>
                </a:lnTo>
                <a:lnTo>
                  <a:pt x="517296" y="1128433"/>
                </a:lnTo>
                <a:lnTo>
                  <a:pt x="471970" y="1140091"/>
                </a:lnTo>
                <a:lnTo>
                  <a:pt x="428523" y="1155992"/>
                </a:lnTo>
                <a:lnTo>
                  <a:pt x="387184" y="1175905"/>
                </a:lnTo>
                <a:lnTo>
                  <a:pt x="348183" y="1199591"/>
                </a:lnTo>
                <a:lnTo>
                  <a:pt x="311785" y="1226820"/>
                </a:lnTo>
                <a:lnTo>
                  <a:pt x="278193" y="1257338"/>
                </a:lnTo>
                <a:lnTo>
                  <a:pt x="247675" y="1290916"/>
                </a:lnTo>
                <a:lnTo>
                  <a:pt x="220446" y="1327327"/>
                </a:lnTo>
                <a:lnTo>
                  <a:pt x="196761" y="1366316"/>
                </a:lnTo>
                <a:lnTo>
                  <a:pt x="176847" y="1407655"/>
                </a:lnTo>
                <a:lnTo>
                  <a:pt x="160947" y="1451114"/>
                </a:lnTo>
                <a:lnTo>
                  <a:pt x="149288" y="1496428"/>
                </a:lnTo>
                <a:lnTo>
                  <a:pt x="142125" y="1543380"/>
                </a:lnTo>
                <a:lnTo>
                  <a:pt x="139687" y="1591729"/>
                </a:lnTo>
                <a:lnTo>
                  <a:pt x="142125" y="1640090"/>
                </a:lnTo>
                <a:lnTo>
                  <a:pt x="149288" y="1687042"/>
                </a:lnTo>
                <a:lnTo>
                  <a:pt x="160947" y="1732368"/>
                </a:lnTo>
                <a:lnTo>
                  <a:pt x="176847" y="1775815"/>
                </a:lnTo>
                <a:lnTo>
                  <a:pt x="196761" y="1817154"/>
                </a:lnTo>
                <a:lnTo>
                  <a:pt x="220446" y="1856155"/>
                </a:lnTo>
                <a:lnTo>
                  <a:pt x="247675" y="1892554"/>
                </a:lnTo>
                <a:lnTo>
                  <a:pt x="278193" y="1926145"/>
                </a:lnTo>
                <a:lnTo>
                  <a:pt x="311785" y="1956663"/>
                </a:lnTo>
                <a:lnTo>
                  <a:pt x="348183" y="1983892"/>
                </a:lnTo>
                <a:lnTo>
                  <a:pt x="387184" y="2007577"/>
                </a:lnTo>
                <a:lnTo>
                  <a:pt x="428523" y="2027491"/>
                </a:lnTo>
                <a:lnTo>
                  <a:pt x="471970" y="2043391"/>
                </a:lnTo>
                <a:lnTo>
                  <a:pt x="517296" y="2055050"/>
                </a:lnTo>
                <a:lnTo>
                  <a:pt x="564248" y="2062213"/>
                </a:lnTo>
                <a:lnTo>
                  <a:pt x="612609" y="2064651"/>
                </a:lnTo>
                <a:lnTo>
                  <a:pt x="660958" y="2062213"/>
                </a:lnTo>
                <a:lnTo>
                  <a:pt x="707910" y="2055050"/>
                </a:lnTo>
                <a:lnTo>
                  <a:pt x="753237" y="2043391"/>
                </a:lnTo>
                <a:lnTo>
                  <a:pt x="796683" y="2027491"/>
                </a:lnTo>
                <a:lnTo>
                  <a:pt x="838022" y="2007577"/>
                </a:lnTo>
                <a:lnTo>
                  <a:pt x="877023" y="1983892"/>
                </a:lnTo>
                <a:lnTo>
                  <a:pt x="913422" y="1956663"/>
                </a:lnTo>
                <a:lnTo>
                  <a:pt x="947013" y="1926145"/>
                </a:lnTo>
                <a:lnTo>
                  <a:pt x="977531" y="1892554"/>
                </a:lnTo>
                <a:lnTo>
                  <a:pt x="1004760" y="1856155"/>
                </a:lnTo>
                <a:lnTo>
                  <a:pt x="1028446" y="1817154"/>
                </a:lnTo>
                <a:lnTo>
                  <a:pt x="1048359" y="1775815"/>
                </a:lnTo>
                <a:lnTo>
                  <a:pt x="1064260" y="1732368"/>
                </a:lnTo>
                <a:lnTo>
                  <a:pt x="1075918" y="1687042"/>
                </a:lnTo>
                <a:lnTo>
                  <a:pt x="1083081" y="1640090"/>
                </a:lnTo>
                <a:lnTo>
                  <a:pt x="1085519" y="1591741"/>
                </a:lnTo>
                <a:close/>
              </a:path>
              <a:path w="1225550" h="2204720">
                <a:moveTo>
                  <a:pt x="1225219" y="1591741"/>
                </a:moveTo>
                <a:lnTo>
                  <a:pt x="1222997" y="1539316"/>
                </a:lnTo>
                <a:lnTo>
                  <a:pt x="1216482" y="1488109"/>
                </a:lnTo>
                <a:lnTo>
                  <a:pt x="1205826" y="1438325"/>
                </a:lnTo>
                <a:lnTo>
                  <a:pt x="1191209" y="1390154"/>
                </a:lnTo>
                <a:lnTo>
                  <a:pt x="1172806" y="1343774"/>
                </a:lnTo>
                <a:lnTo>
                  <a:pt x="1150810" y="1299362"/>
                </a:lnTo>
                <a:lnTo>
                  <a:pt x="1125372" y="1257122"/>
                </a:lnTo>
                <a:lnTo>
                  <a:pt x="1122095" y="1252575"/>
                </a:lnTo>
                <a:lnTo>
                  <a:pt x="1122095" y="1591729"/>
                </a:lnTo>
                <a:lnTo>
                  <a:pt x="1119759" y="1640801"/>
                </a:lnTo>
                <a:lnTo>
                  <a:pt x="1112901" y="1688553"/>
                </a:lnTo>
                <a:lnTo>
                  <a:pt x="1101737" y="1734769"/>
                </a:lnTo>
                <a:lnTo>
                  <a:pt x="1086485" y="1779244"/>
                </a:lnTo>
                <a:lnTo>
                  <a:pt x="1067346" y="1821751"/>
                </a:lnTo>
                <a:lnTo>
                  <a:pt x="1044536" y="1862086"/>
                </a:lnTo>
                <a:lnTo>
                  <a:pt x="1018273" y="1900034"/>
                </a:lnTo>
                <a:lnTo>
                  <a:pt x="988771" y="1935378"/>
                </a:lnTo>
                <a:lnTo>
                  <a:pt x="956233" y="1967903"/>
                </a:lnTo>
                <a:lnTo>
                  <a:pt x="920889" y="1997417"/>
                </a:lnTo>
                <a:lnTo>
                  <a:pt x="882942" y="2023681"/>
                </a:lnTo>
                <a:lnTo>
                  <a:pt x="842606" y="2046490"/>
                </a:lnTo>
                <a:lnTo>
                  <a:pt x="800100" y="2065629"/>
                </a:lnTo>
                <a:lnTo>
                  <a:pt x="755637" y="2080882"/>
                </a:lnTo>
                <a:lnTo>
                  <a:pt x="709422" y="2092045"/>
                </a:lnTo>
                <a:lnTo>
                  <a:pt x="661670" y="2098903"/>
                </a:lnTo>
                <a:lnTo>
                  <a:pt x="612609" y="2101227"/>
                </a:lnTo>
                <a:lnTo>
                  <a:pt x="563537" y="2098903"/>
                </a:lnTo>
                <a:lnTo>
                  <a:pt x="515785" y="2092045"/>
                </a:lnTo>
                <a:lnTo>
                  <a:pt x="469569" y="2080882"/>
                </a:lnTo>
                <a:lnTo>
                  <a:pt x="425107" y="2065629"/>
                </a:lnTo>
                <a:lnTo>
                  <a:pt x="382600" y="2046490"/>
                </a:lnTo>
                <a:lnTo>
                  <a:pt x="342265" y="2023681"/>
                </a:lnTo>
                <a:lnTo>
                  <a:pt x="304317" y="1997417"/>
                </a:lnTo>
                <a:lnTo>
                  <a:pt x="268973" y="1967903"/>
                </a:lnTo>
                <a:lnTo>
                  <a:pt x="236435" y="1935378"/>
                </a:lnTo>
                <a:lnTo>
                  <a:pt x="206933" y="1900034"/>
                </a:lnTo>
                <a:lnTo>
                  <a:pt x="180670" y="1862086"/>
                </a:lnTo>
                <a:lnTo>
                  <a:pt x="157861" y="1821751"/>
                </a:lnTo>
                <a:lnTo>
                  <a:pt x="138722" y="1779244"/>
                </a:lnTo>
                <a:lnTo>
                  <a:pt x="123469" y="1734769"/>
                </a:lnTo>
                <a:lnTo>
                  <a:pt x="112306" y="1688553"/>
                </a:lnTo>
                <a:lnTo>
                  <a:pt x="105448" y="1640801"/>
                </a:lnTo>
                <a:lnTo>
                  <a:pt x="103124" y="1591741"/>
                </a:lnTo>
                <a:lnTo>
                  <a:pt x="105448" y="1542669"/>
                </a:lnTo>
                <a:lnTo>
                  <a:pt x="112306" y="1494917"/>
                </a:lnTo>
                <a:lnTo>
                  <a:pt x="123469" y="1448701"/>
                </a:lnTo>
                <a:lnTo>
                  <a:pt x="138722" y="1404239"/>
                </a:lnTo>
                <a:lnTo>
                  <a:pt x="157861" y="1361732"/>
                </a:lnTo>
                <a:lnTo>
                  <a:pt x="180670" y="1321396"/>
                </a:lnTo>
                <a:lnTo>
                  <a:pt x="206933" y="1283449"/>
                </a:lnTo>
                <a:lnTo>
                  <a:pt x="236435" y="1248105"/>
                </a:lnTo>
                <a:lnTo>
                  <a:pt x="268973" y="1215567"/>
                </a:lnTo>
                <a:lnTo>
                  <a:pt x="304317" y="1186065"/>
                </a:lnTo>
                <a:lnTo>
                  <a:pt x="342265" y="1159802"/>
                </a:lnTo>
                <a:lnTo>
                  <a:pt x="382600" y="1136992"/>
                </a:lnTo>
                <a:lnTo>
                  <a:pt x="425107" y="1117854"/>
                </a:lnTo>
                <a:lnTo>
                  <a:pt x="469569" y="1102601"/>
                </a:lnTo>
                <a:lnTo>
                  <a:pt x="515785" y="1091438"/>
                </a:lnTo>
                <a:lnTo>
                  <a:pt x="563537" y="1084580"/>
                </a:lnTo>
                <a:lnTo>
                  <a:pt x="612609" y="1082243"/>
                </a:lnTo>
                <a:lnTo>
                  <a:pt x="661670" y="1084580"/>
                </a:lnTo>
                <a:lnTo>
                  <a:pt x="709422" y="1091438"/>
                </a:lnTo>
                <a:lnTo>
                  <a:pt x="755637" y="1102601"/>
                </a:lnTo>
                <a:lnTo>
                  <a:pt x="800100" y="1117854"/>
                </a:lnTo>
                <a:lnTo>
                  <a:pt x="842606" y="1136992"/>
                </a:lnTo>
                <a:lnTo>
                  <a:pt x="882942" y="1159802"/>
                </a:lnTo>
                <a:lnTo>
                  <a:pt x="920889" y="1186065"/>
                </a:lnTo>
                <a:lnTo>
                  <a:pt x="956233" y="1215567"/>
                </a:lnTo>
                <a:lnTo>
                  <a:pt x="988771" y="1248105"/>
                </a:lnTo>
                <a:lnTo>
                  <a:pt x="1018273" y="1283449"/>
                </a:lnTo>
                <a:lnTo>
                  <a:pt x="1044536" y="1321396"/>
                </a:lnTo>
                <a:lnTo>
                  <a:pt x="1067346" y="1361732"/>
                </a:lnTo>
                <a:lnTo>
                  <a:pt x="1086485" y="1404239"/>
                </a:lnTo>
                <a:lnTo>
                  <a:pt x="1101737" y="1448701"/>
                </a:lnTo>
                <a:lnTo>
                  <a:pt x="1112901" y="1494917"/>
                </a:lnTo>
                <a:lnTo>
                  <a:pt x="1119759" y="1542669"/>
                </a:lnTo>
                <a:lnTo>
                  <a:pt x="1122095" y="1591729"/>
                </a:lnTo>
                <a:lnTo>
                  <a:pt x="1122095" y="1252575"/>
                </a:lnTo>
                <a:lnTo>
                  <a:pt x="1096683" y="1217231"/>
                </a:lnTo>
                <a:lnTo>
                  <a:pt x="1064920" y="1179880"/>
                </a:lnTo>
                <a:lnTo>
                  <a:pt x="1030249" y="1145247"/>
                </a:lnTo>
                <a:lnTo>
                  <a:pt x="992847" y="1113536"/>
                </a:lnTo>
                <a:lnTo>
                  <a:pt x="952893" y="1084910"/>
                </a:lnTo>
                <a:lnTo>
                  <a:pt x="910564" y="1059561"/>
                </a:lnTo>
                <a:lnTo>
                  <a:pt x="910564" y="1025969"/>
                </a:lnTo>
                <a:lnTo>
                  <a:pt x="910564" y="820597"/>
                </a:lnTo>
                <a:lnTo>
                  <a:pt x="910564" y="756920"/>
                </a:lnTo>
                <a:lnTo>
                  <a:pt x="854621" y="756920"/>
                </a:lnTo>
                <a:lnTo>
                  <a:pt x="1018374" y="226695"/>
                </a:lnTo>
                <a:lnTo>
                  <a:pt x="1058621" y="96380"/>
                </a:lnTo>
                <a:lnTo>
                  <a:pt x="1088390" y="0"/>
                </a:lnTo>
                <a:lnTo>
                  <a:pt x="932967" y="0"/>
                </a:lnTo>
                <a:lnTo>
                  <a:pt x="932967" y="161531"/>
                </a:lnTo>
                <a:lnTo>
                  <a:pt x="927836" y="186905"/>
                </a:lnTo>
                <a:lnTo>
                  <a:pt x="913879" y="207619"/>
                </a:lnTo>
                <a:lnTo>
                  <a:pt x="893165" y="221576"/>
                </a:lnTo>
                <a:lnTo>
                  <a:pt x="867803" y="226695"/>
                </a:lnTo>
                <a:lnTo>
                  <a:pt x="846874" y="222478"/>
                </a:lnTo>
                <a:lnTo>
                  <a:pt x="846874" y="820597"/>
                </a:lnTo>
                <a:lnTo>
                  <a:pt x="846874" y="1025969"/>
                </a:lnTo>
                <a:lnTo>
                  <a:pt x="828040" y="1018908"/>
                </a:lnTo>
                <a:lnTo>
                  <a:pt x="802805" y="1009459"/>
                </a:lnTo>
                <a:lnTo>
                  <a:pt x="757199" y="996378"/>
                </a:lnTo>
                <a:lnTo>
                  <a:pt x="710184" y="986878"/>
                </a:lnTo>
                <a:lnTo>
                  <a:pt x="661936" y="981087"/>
                </a:lnTo>
                <a:lnTo>
                  <a:pt x="612609" y="979119"/>
                </a:lnTo>
                <a:lnTo>
                  <a:pt x="557263" y="981621"/>
                </a:lnTo>
                <a:lnTo>
                  <a:pt x="503377" y="989101"/>
                </a:lnTo>
                <a:lnTo>
                  <a:pt x="451218" y="1001547"/>
                </a:lnTo>
                <a:lnTo>
                  <a:pt x="401078" y="1018908"/>
                </a:lnTo>
                <a:lnTo>
                  <a:pt x="401078" y="820597"/>
                </a:lnTo>
                <a:lnTo>
                  <a:pt x="444500" y="820597"/>
                </a:lnTo>
                <a:lnTo>
                  <a:pt x="471170" y="906945"/>
                </a:lnTo>
                <a:lnTo>
                  <a:pt x="479437" y="907008"/>
                </a:lnTo>
                <a:lnTo>
                  <a:pt x="478815" y="909053"/>
                </a:lnTo>
                <a:lnTo>
                  <a:pt x="639724" y="908024"/>
                </a:lnTo>
                <a:lnTo>
                  <a:pt x="800633" y="909053"/>
                </a:lnTo>
                <a:lnTo>
                  <a:pt x="799998" y="907008"/>
                </a:lnTo>
                <a:lnTo>
                  <a:pt x="808291" y="906945"/>
                </a:lnTo>
                <a:lnTo>
                  <a:pt x="834948" y="820597"/>
                </a:lnTo>
                <a:lnTo>
                  <a:pt x="846874" y="820597"/>
                </a:lnTo>
                <a:lnTo>
                  <a:pt x="846874" y="222478"/>
                </a:lnTo>
                <a:lnTo>
                  <a:pt x="842441" y="221576"/>
                </a:lnTo>
                <a:lnTo>
                  <a:pt x="821728" y="207619"/>
                </a:lnTo>
                <a:lnTo>
                  <a:pt x="807770" y="186905"/>
                </a:lnTo>
                <a:lnTo>
                  <a:pt x="802652" y="161531"/>
                </a:lnTo>
                <a:lnTo>
                  <a:pt x="807770" y="136182"/>
                </a:lnTo>
                <a:lnTo>
                  <a:pt x="821728" y="115468"/>
                </a:lnTo>
                <a:lnTo>
                  <a:pt x="842441" y="101511"/>
                </a:lnTo>
                <a:lnTo>
                  <a:pt x="867803" y="96380"/>
                </a:lnTo>
                <a:lnTo>
                  <a:pt x="893165" y="101511"/>
                </a:lnTo>
                <a:lnTo>
                  <a:pt x="913879" y="115468"/>
                </a:lnTo>
                <a:lnTo>
                  <a:pt x="927836" y="136182"/>
                </a:lnTo>
                <a:lnTo>
                  <a:pt x="932967" y="161531"/>
                </a:lnTo>
                <a:lnTo>
                  <a:pt x="932967" y="0"/>
                </a:lnTo>
                <a:lnTo>
                  <a:pt x="754710" y="0"/>
                </a:lnTo>
                <a:lnTo>
                  <a:pt x="639711" y="378879"/>
                </a:lnTo>
                <a:lnTo>
                  <a:pt x="593534" y="226695"/>
                </a:lnTo>
                <a:lnTo>
                  <a:pt x="553986" y="96380"/>
                </a:lnTo>
                <a:lnTo>
                  <a:pt x="524738" y="0"/>
                </a:lnTo>
                <a:lnTo>
                  <a:pt x="476808" y="0"/>
                </a:lnTo>
                <a:lnTo>
                  <a:pt x="476808" y="161531"/>
                </a:lnTo>
                <a:lnTo>
                  <a:pt x="471678" y="186905"/>
                </a:lnTo>
                <a:lnTo>
                  <a:pt x="457720" y="207619"/>
                </a:lnTo>
                <a:lnTo>
                  <a:pt x="437007" y="221576"/>
                </a:lnTo>
                <a:lnTo>
                  <a:pt x="411645" y="226695"/>
                </a:lnTo>
                <a:lnTo>
                  <a:pt x="386283" y="221576"/>
                </a:lnTo>
                <a:lnTo>
                  <a:pt x="365569" y="207619"/>
                </a:lnTo>
                <a:lnTo>
                  <a:pt x="351612" y="186905"/>
                </a:lnTo>
                <a:lnTo>
                  <a:pt x="346494" y="161531"/>
                </a:lnTo>
                <a:lnTo>
                  <a:pt x="351612" y="136182"/>
                </a:lnTo>
                <a:lnTo>
                  <a:pt x="386283" y="101511"/>
                </a:lnTo>
                <a:lnTo>
                  <a:pt x="437007" y="101511"/>
                </a:lnTo>
                <a:lnTo>
                  <a:pt x="471678" y="136182"/>
                </a:lnTo>
                <a:lnTo>
                  <a:pt x="476808" y="161531"/>
                </a:lnTo>
                <a:lnTo>
                  <a:pt x="476808" y="0"/>
                </a:lnTo>
                <a:lnTo>
                  <a:pt x="191058" y="0"/>
                </a:lnTo>
                <a:lnTo>
                  <a:pt x="424827" y="756920"/>
                </a:lnTo>
                <a:lnTo>
                  <a:pt x="337388" y="756920"/>
                </a:lnTo>
                <a:lnTo>
                  <a:pt x="337388" y="1047229"/>
                </a:lnTo>
                <a:lnTo>
                  <a:pt x="295389" y="1070013"/>
                </a:lnTo>
                <a:lnTo>
                  <a:pt x="255511" y="1095933"/>
                </a:lnTo>
                <a:lnTo>
                  <a:pt x="217906" y="1124839"/>
                </a:lnTo>
                <a:lnTo>
                  <a:pt x="182740" y="1156550"/>
                </a:lnTo>
                <a:lnTo>
                  <a:pt x="150164" y="1190917"/>
                </a:lnTo>
                <a:lnTo>
                  <a:pt x="120345" y="1227759"/>
                </a:lnTo>
                <a:lnTo>
                  <a:pt x="93446" y="1266913"/>
                </a:lnTo>
                <a:lnTo>
                  <a:pt x="69608" y="1308214"/>
                </a:lnTo>
                <a:lnTo>
                  <a:pt x="48996" y="1351495"/>
                </a:lnTo>
                <a:lnTo>
                  <a:pt x="31775" y="1396593"/>
                </a:lnTo>
                <a:lnTo>
                  <a:pt x="18110" y="1443329"/>
                </a:lnTo>
                <a:lnTo>
                  <a:pt x="8153" y="1491551"/>
                </a:lnTo>
                <a:lnTo>
                  <a:pt x="2057" y="1541068"/>
                </a:lnTo>
                <a:lnTo>
                  <a:pt x="0" y="1591729"/>
                </a:lnTo>
                <a:lnTo>
                  <a:pt x="1841" y="1639620"/>
                </a:lnTo>
                <a:lnTo>
                  <a:pt x="7277" y="1686483"/>
                </a:lnTo>
                <a:lnTo>
                  <a:pt x="16167" y="1732216"/>
                </a:lnTo>
                <a:lnTo>
                  <a:pt x="28397" y="1776653"/>
                </a:lnTo>
                <a:lnTo>
                  <a:pt x="43802" y="1819681"/>
                </a:lnTo>
                <a:lnTo>
                  <a:pt x="62255" y="1861159"/>
                </a:lnTo>
                <a:lnTo>
                  <a:pt x="83629" y="1900936"/>
                </a:lnTo>
                <a:lnTo>
                  <a:pt x="107784" y="1938896"/>
                </a:lnTo>
                <a:lnTo>
                  <a:pt x="134569" y="1974900"/>
                </a:lnTo>
                <a:lnTo>
                  <a:pt x="163868" y="2008809"/>
                </a:lnTo>
                <a:lnTo>
                  <a:pt x="195541" y="2040470"/>
                </a:lnTo>
                <a:lnTo>
                  <a:pt x="229450" y="2069769"/>
                </a:lnTo>
                <a:lnTo>
                  <a:pt x="265442" y="2096566"/>
                </a:lnTo>
                <a:lnTo>
                  <a:pt x="303403" y="2120722"/>
                </a:lnTo>
                <a:lnTo>
                  <a:pt x="343192" y="2142096"/>
                </a:lnTo>
                <a:lnTo>
                  <a:pt x="384670" y="2160549"/>
                </a:lnTo>
                <a:lnTo>
                  <a:pt x="427697" y="2175954"/>
                </a:lnTo>
                <a:lnTo>
                  <a:pt x="472135" y="2188172"/>
                </a:lnTo>
                <a:lnTo>
                  <a:pt x="517855" y="2197074"/>
                </a:lnTo>
                <a:lnTo>
                  <a:pt x="564730" y="2202510"/>
                </a:lnTo>
                <a:lnTo>
                  <a:pt x="612609" y="2204351"/>
                </a:lnTo>
                <a:lnTo>
                  <a:pt x="660476" y="2202510"/>
                </a:lnTo>
                <a:lnTo>
                  <a:pt x="707351" y="2197074"/>
                </a:lnTo>
                <a:lnTo>
                  <a:pt x="753071" y="2188172"/>
                </a:lnTo>
                <a:lnTo>
                  <a:pt x="797509" y="2175954"/>
                </a:lnTo>
                <a:lnTo>
                  <a:pt x="840536" y="2160549"/>
                </a:lnTo>
                <a:lnTo>
                  <a:pt x="882015" y="2142096"/>
                </a:lnTo>
                <a:lnTo>
                  <a:pt x="921804" y="2120722"/>
                </a:lnTo>
                <a:lnTo>
                  <a:pt x="952423" y="2101227"/>
                </a:lnTo>
                <a:lnTo>
                  <a:pt x="959764" y="2096566"/>
                </a:lnTo>
                <a:lnTo>
                  <a:pt x="995756" y="2069769"/>
                </a:lnTo>
                <a:lnTo>
                  <a:pt x="1029665" y="2040470"/>
                </a:lnTo>
                <a:lnTo>
                  <a:pt x="1061339" y="2008809"/>
                </a:lnTo>
                <a:lnTo>
                  <a:pt x="1090637" y="1974900"/>
                </a:lnTo>
                <a:lnTo>
                  <a:pt x="1117422" y="1938896"/>
                </a:lnTo>
                <a:lnTo>
                  <a:pt x="1141577" y="1900936"/>
                </a:lnTo>
                <a:lnTo>
                  <a:pt x="1162951" y="1861159"/>
                </a:lnTo>
                <a:lnTo>
                  <a:pt x="1181404" y="1819681"/>
                </a:lnTo>
                <a:lnTo>
                  <a:pt x="1196809" y="1776653"/>
                </a:lnTo>
                <a:lnTo>
                  <a:pt x="1208989" y="1732368"/>
                </a:lnTo>
                <a:lnTo>
                  <a:pt x="1217930" y="1686483"/>
                </a:lnTo>
                <a:lnTo>
                  <a:pt x="1223365" y="1639620"/>
                </a:lnTo>
                <a:lnTo>
                  <a:pt x="1225219" y="1591741"/>
                </a:lnTo>
                <a:close/>
              </a:path>
            </a:pathLst>
          </a:custGeom>
          <a:solidFill>
            <a:srgbClr val="E3BD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769112" y="2617597"/>
            <a:ext cx="56705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7652" y="3985196"/>
            <a:ext cx="10407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具有遗传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9665" y="4086859"/>
            <a:ext cx="185356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心理活动的动力特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8709" y="4086859"/>
            <a:ext cx="185356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神经系统的生理功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58552" y="3960900"/>
            <a:ext cx="2282933" cy="5592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16029" y="2118192"/>
            <a:ext cx="4940935" cy="2054860"/>
            <a:chOff x="3616029" y="2118192"/>
            <a:chExt cx="4940935" cy="2054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7236" y="2118192"/>
              <a:ext cx="1562277" cy="1068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2420" y="2429459"/>
              <a:ext cx="1162303" cy="11645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9496" y="2479370"/>
              <a:ext cx="1111021" cy="11110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6349" y="2505075"/>
              <a:ext cx="1069213" cy="761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2135" y="2505075"/>
              <a:ext cx="969670" cy="6878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340" y="2525268"/>
              <a:ext cx="903732" cy="5623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88646" y="2781833"/>
              <a:ext cx="340360" cy="704850"/>
            </a:xfrm>
            <a:custGeom>
              <a:avLst/>
              <a:gdLst/>
              <a:ahLst/>
              <a:cxnLst/>
              <a:rect l="l" t="t" r="r" b="b"/>
              <a:pathLst>
                <a:path w="340360" h="704850">
                  <a:moveTo>
                    <a:pt x="72038" y="225374"/>
                  </a:moveTo>
                  <a:lnTo>
                    <a:pt x="72256" y="162547"/>
                  </a:lnTo>
                  <a:lnTo>
                    <a:pt x="76494" y="109110"/>
                  </a:lnTo>
                  <a:lnTo>
                    <a:pt x="82074" y="66406"/>
                  </a:lnTo>
                  <a:lnTo>
                    <a:pt x="94958" y="25656"/>
                  </a:lnTo>
                  <a:lnTo>
                    <a:pt x="125582" y="0"/>
                  </a:lnTo>
                  <a:lnTo>
                    <a:pt x="120561" y="14757"/>
                  </a:lnTo>
                  <a:lnTo>
                    <a:pt x="109516" y="56345"/>
                  </a:lnTo>
                  <a:lnTo>
                    <a:pt x="98471" y="120738"/>
                  </a:lnTo>
                  <a:lnTo>
                    <a:pt x="93451" y="203911"/>
                  </a:lnTo>
                  <a:lnTo>
                    <a:pt x="72038" y="225374"/>
                  </a:lnTo>
                  <a:close/>
                </a:path>
                <a:path w="340360" h="704850">
                  <a:moveTo>
                    <a:pt x="626" y="307657"/>
                  </a:moveTo>
                  <a:lnTo>
                    <a:pt x="0" y="258237"/>
                  </a:lnTo>
                  <a:lnTo>
                    <a:pt x="5124" y="210406"/>
                  </a:lnTo>
                  <a:lnTo>
                    <a:pt x="15803" y="164563"/>
                  </a:lnTo>
                  <a:lnTo>
                    <a:pt x="31836" y="121105"/>
                  </a:lnTo>
                  <a:lnTo>
                    <a:pt x="53027" y="80431"/>
                  </a:lnTo>
                  <a:lnTo>
                    <a:pt x="79176" y="42938"/>
                  </a:lnTo>
                  <a:lnTo>
                    <a:pt x="70804" y="77646"/>
                  </a:lnTo>
                  <a:lnTo>
                    <a:pt x="63106" y="122083"/>
                  </a:lnTo>
                  <a:lnTo>
                    <a:pt x="58086" y="175242"/>
                  </a:lnTo>
                  <a:lnTo>
                    <a:pt x="57751" y="236118"/>
                  </a:lnTo>
                  <a:lnTo>
                    <a:pt x="41794" y="252829"/>
                  </a:lnTo>
                  <a:lnTo>
                    <a:pt x="26507" y="270544"/>
                  </a:lnTo>
                  <a:lnTo>
                    <a:pt x="12561" y="288932"/>
                  </a:lnTo>
                  <a:lnTo>
                    <a:pt x="626" y="307657"/>
                  </a:lnTo>
                  <a:close/>
                </a:path>
                <a:path w="340360" h="704850">
                  <a:moveTo>
                    <a:pt x="339805" y="704748"/>
                  </a:moveTo>
                  <a:lnTo>
                    <a:pt x="303716" y="689658"/>
                  </a:lnTo>
                  <a:lnTo>
                    <a:pt x="214850" y="640359"/>
                  </a:lnTo>
                  <a:lnTo>
                    <a:pt x="169621" y="572654"/>
                  </a:lnTo>
                  <a:lnTo>
                    <a:pt x="145224" y="528566"/>
                  </a:lnTo>
                  <a:lnTo>
                    <a:pt x="122017" y="477918"/>
                  </a:lnTo>
                  <a:lnTo>
                    <a:pt x="101785" y="420912"/>
                  </a:lnTo>
                  <a:lnTo>
                    <a:pt x="86313" y="357746"/>
                  </a:lnTo>
                  <a:lnTo>
                    <a:pt x="81629" y="339522"/>
                  </a:lnTo>
                  <a:lnTo>
                    <a:pt x="78284" y="321970"/>
                  </a:lnTo>
                  <a:lnTo>
                    <a:pt x="76276" y="304418"/>
                  </a:lnTo>
                  <a:lnTo>
                    <a:pt x="75607" y="286194"/>
                  </a:lnTo>
                  <a:lnTo>
                    <a:pt x="80960" y="282950"/>
                  </a:lnTo>
                  <a:lnTo>
                    <a:pt x="91666" y="275125"/>
                  </a:lnTo>
                  <a:lnTo>
                    <a:pt x="97019" y="271881"/>
                  </a:lnTo>
                  <a:lnTo>
                    <a:pt x="102491" y="302012"/>
                  </a:lnTo>
                  <a:lnTo>
                    <a:pt x="108629" y="333147"/>
                  </a:lnTo>
                  <a:lnTo>
                    <a:pt x="125582" y="397090"/>
                  </a:lnTo>
                  <a:lnTo>
                    <a:pt x="187675" y="537225"/>
                  </a:lnTo>
                  <a:lnTo>
                    <a:pt x="258135" y="632753"/>
                  </a:lnTo>
                  <a:lnTo>
                    <a:pt x="315873" y="687364"/>
                  </a:lnTo>
                  <a:lnTo>
                    <a:pt x="339805" y="704748"/>
                  </a:lnTo>
                  <a:close/>
                </a:path>
                <a:path w="340360" h="704850">
                  <a:moveTo>
                    <a:pt x="196994" y="626046"/>
                  </a:moveTo>
                  <a:lnTo>
                    <a:pt x="158793" y="598055"/>
                  </a:lnTo>
                  <a:lnTo>
                    <a:pt x="123965" y="566372"/>
                  </a:lnTo>
                  <a:lnTo>
                    <a:pt x="92820" y="531246"/>
                  </a:lnTo>
                  <a:lnTo>
                    <a:pt x="65672" y="492927"/>
                  </a:lnTo>
                  <a:lnTo>
                    <a:pt x="42833" y="451668"/>
                  </a:lnTo>
                  <a:lnTo>
                    <a:pt x="24615" y="407718"/>
                  </a:lnTo>
                  <a:lnTo>
                    <a:pt x="11332" y="361327"/>
                  </a:lnTo>
                  <a:lnTo>
                    <a:pt x="7764" y="354164"/>
                  </a:lnTo>
                  <a:lnTo>
                    <a:pt x="7764" y="343433"/>
                  </a:lnTo>
                  <a:lnTo>
                    <a:pt x="17139" y="334155"/>
                  </a:lnTo>
                  <a:lnTo>
                    <a:pt x="29189" y="322865"/>
                  </a:lnTo>
                  <a:lnTo>
                    <a:pt x="43915" y="310232"/>
                  </a:lnTo>
                  <a:lnTo>
                    <a:pt x="61320" y="296925"/>
                  </a:lnTo>
                  <a:lnTo>
                    <a:pt x="61933" y="313023"/>
                  </a:lnTo>
                  <a:lnTo>
                    <a:pt x="63550" y="329122"/>
                  </a:lnTo>
                  <a:lnTo>
                    <a:pt x="83682" y="418198"/>
                  </a:lnTo>
                  <a:lnTo>
                    <a:pt x="103370" y="470499"/>
                  </a:lnTo>
                  <a:lnTo>
                    <a:pt x="126034" y="517832"/>
                  </a:lnTo>
                  <a:lnTo>
                    <a:pt x="150185" y="559800"/>
                  </a:lnTo>
                  <a:lnTo>
                    <a:pt x="174334" y="596004"/>
                  </a:lnTo>
                  <a:lnTo>
                    <a:pt x="196994" y="626046"/>
                  </a:lnTo>
                  <a:close/>
                </a:path>
              </a:pathLst>
            </a:custGeom>
            <a:solidFill>
              <a:srgbClr val="F8F8F8">
                <a:alpha val="47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6029" y="2219477"/>
              <a:ext cx="726163" cy="1637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3132" y="2634996"/>
              <a:ext cx="621791" cy="10058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3273" y="3068698"/>
              <a:ext cx="1410982" cy="9805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4736" y="3041904"/>
              <a:ext cx="1271015" cy="11308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52975" y="2227897"/>
              <a:ext cx="3703954" cy="50800"/>
            </a:xfrm>
            <a:custGeom>
              <a:avLst/>
              <a:gdLst/>
              <a:ahLst/>
              <a:cxnLst/>
              <a:rect l="l" t="t" r="r" b="b"/>
              <a:pathLst>
                <a:path w="3703954" h="50800">
                  <a:moveTo>
                    <a:pt x="25400" y="50800"/>
                  </a:moveTo>
                  <a:lnTo>
                    <a:pt x="15510" y="48804"/>
                  </a:lnTo>
                  <a:lnTo>
                    <a:pt x="7437" y="43362"/>
                  </a:lnTo>
                  <a:lnTo>
                    <a:pt x="1995" y="35289"/>
                  </a:lnTo>
                  <a:lnTo>
                    <a:pt x="0" y="25400"/>
                  </a:lnTo>
                  <a:lnTo>
                    <a:pt x="1995" y="15510"/>
                  </a:lnTo>
                  <a:lnTo>
                    <a:pt x="7437" y="7437"/>
                  </a:lnTo>
                  <a:lnTo>
                    <a:pt x="15510" y="1995"/>
                  </a:lnTo>
                  <a:lnTo>
                    <a:pt x="25400" y="0"/>
                  </a:lnTo>
                  <a:lnTo>
                    <a:pt x="35289" y="1995"/>
                  </a:lnTo>
                  <a:lnTo>
                    <a:pt x="43362" y="7437"/>
                  </a:lnTo>
                  <a:lnTo>
                    <a:pt x="48804" y="15510"/>
                  </a:lnTo>
                  <a:lnTo>
                    <a:pt x="49839" y="20637"/>
                  </a:lnTo>
                  <a:lnTo>
                    <a:pt x="25400" y="20637"/>
                  </a:lnTo>
                  <a:lnTo>
                    <a:pt x="25400" y="30162"/>
                  </a:lnTo>
                  <a:lnTo>
                    <a:pt x="49839" y="30162"/>
                  </a:lnTo>
                  <a:lnTo>
                    <a:pt x="48804" y="35289"/>
                  </a:lnTo>
                  <a:lnTo>
                    <a:pt x="43362" y="43362"/>
                  </a:lnTo>
                  <a:lnTo>
                    <a:pt x="35289" y="48804"/>
                  </a:lnTo>
                  <a:lnTo>
                    <a:pt x="25400" y="50800"/>
                  </a:lnTo>
                  <a:close/>
                </a:path>
                <a:path w="3703954" h="50800">
                  <a:moveTo>
                    <a:pt x="49839" y="30162"/>
                  </a:moveTo>
                  <a:lnTo>
                    <a:pt x="25400" y="30162"/>
                  </a:lnTo>
                  <a:lnTo>
                    <a:pt x="25400" y="20637"/>
                  </a:lnTo>
                  <a:lnTo>
                    <a:pt x="49839" y="20637"/>
                  </a:lnTo>
                  <a:lnTo>
                    <a:pt x="50800" y="25400"/>
                  </a:lnTo>
                  <a:lnTo>
                    <a:pt x="49839" y="30162"/>
                  </a:lnTo>
                  <a:close/>
                </a:path>
                <a:path w="3703954" h="50800">
                  <a:moveTo>
                    <a:pt x="53975" y="30162"/>
                  </a:moveTo>
                  <a:lnTo>
                    <a:pt x="49839" y="30162"/>
                  </a:lnTo>
                  <a:lnTo>
                    <a:pt x="50800" y="25400"/>
                  </a:lnTo>
                  <a:lnTo>
                    <a:pt x="49839" y="20637"/>
                  </a:lnTo>
                  <a:lnTo>
                    <a:pt x="53975" y="20637"/>
                  </a:lnTo>
                  <a:lnTo>
                    <a:pt x="53975" y="30162"/>
                  </a:lnTo>
                  <a:close/>
                </a:path>
                <a:path w="3703954" h="50800">
                  <a:moveTo>
                    <a:pt x="3678428" y="50800"/>
                  </a:moveTo>
                  <a:lnTo>
                    <a:pt x="3668538" y="48804"/>
                  </a:lnTo>
                  <a:lnTo>
                    <a:pt x="3660465" y="43362"/>
                  </a:lnTo>
                  <a:lnTo>
                    <a:pt x="3655023" y="35289"/>
                  </a:lnTo>
                  <a:lnTo>
                    <a:pt x="3653028" y="25400"/>
                  </a:lnTo>
                  <a:lnTo>
                    <a:pt x="3655023" y="15510"/>
                  </a:lnTo>
                  <a:lnTo>
                    <a:pt x="3660465" y="7437"/>
                  </a:lnTo>
                  <a:lnTo>
                    <a:pt x="3668538" y="1995"/>
                  </a:lnTo>
                  <a:lnTo>
                    <a:pt x="3678428" y="0"/>
                  </a:lnTo>
                  <a:lnTo>
                    <a:pt x="3688311" y="1995"/>
                  </a:lnTo>
                  <a:lnTo>
                    <a:pt x="3696385" y="7437"/>
                  </a:lnTo>
                  <a:lnTo>
                    <a:pt x="3701830" y="15510"/>
                  </a:lnTo>
                  <a:lnTo>
                    <a:pt x="3702866" y="20637"/>
                  </a:lnTo>
                  <a:lnTo>
                    <a:pt x="3673475" y="20637"/>
                  </a:lnTo>
                  <a:lnTo>
                    <a:pt x="3673475" y="30162"/>
                  </a:lnTo>
                  <a:lnTo>
                    <a:pt x="3702866" y="30162"/>
                  </a:lnTo>
                  <a:lnTo>
                    <a:pt x="3701830" y="35289"/>
                  </a:lnTo>
                  <a:lnTo>
                    <a:pt x="3696385" y="43362"/>
                  </a:lnTo>
                  <a:lnTo>
                    <a:pt x="3688311" y="48804"/>
                  </a:lnTo>
                  <a:lnTo>
                    <a:pt x="3678428" y="50800"/>
                  </a:lnTo>
                  <a:close/>
                </a:path>
                <a:path w="3703954" h="50800">
                  <a:moveTo>
                    <a:pt x="3653988" y="30162"/>
                  </a:moveTo>
                  <a:lnTo>
                    <a:pt x="3644900" y="30162"/>
                  </a:lnTo>
                  <a:lnTo>
                    <a:pt x="3644900" y="20637"/>
                  </a:lnTo>
                  <a:lnTo>
                    <a:pt x="3653988" y="20637"/>
                  </a:lnTo>
                  <a:lnTo>
                    <a:pt x="3653028" y="25400"/>
                  </a:lnTo>
                  <a:lnTo>
                    <a:pt x="3653988" y="30162"/>
                  </a:lnTo>
                  <a:close/>
                </a:path>
                <a:path w="3703954" h="50800">
                  <a:moveTo>
                    <a:pt x="3702866" y="30162"/>
                  </a:moveTo>
                  <a:lnTo>
                    <a:pt x="3673475" y="30162"/>
                  </a:lnTo>
                  <a:lnTo>
                    <a:pt x="3673475" y="20637"/>
                  </a:lnTo>
                  <a:lnTo>
                    <a:pt x="3702866" y="20637"/>
                  </a:lnTo>
                  <a:lnTo>
                    <a:pt x="3703828" y="25400"/>
                  </a:lnTo>
                  <a:lnTo>
                    <a:pt x="3702866" y="30162"/>
                  </a:lnTo>
                  <a:close/>
                </a:path>
                <a:path w="3703954" h="50800">
                  <a:moveTo>
                    <a:pt x="92075" y="30162"/>
                  </a:moveTo>
                  <a:lnTo>
                    <a:pt x="63500" y="30162"/>
                  </a:lnTo>
                  <a:lnTo>
                    <a:pt x="63500" y="20637"/>
                  </a:lnTo>
                  <a:lnTo>
                    <a:pt x="92075" y="20637"/>
                  </a:lnTo>
                  <a:lnTo>
                    <a:pt x="92075" y="30162"/>
                  </a:lnTo>
                  <a:close/>
                </a:path>
                <a:path w="3703954" h="50800">
                  <a:moveTo>
                    <a:pt x="130175" y="30162"/>
                  </a:moveTo>
                  <a:lnTo>
                    <a:pt x="101600" y="30162"/>
                  </a:lnTo>
                  <a:lnTo>
                    <a:pt x="101600" y="20637"/>
                  </a:lnTo>
                  <a:lnTo>
                    <a:pt x="130175" y="20637"/>
                  </a:lnTo>
                  <a:lnTo>
                    <a:pt x="130175" y="30162"/>
                  </a:lnTo>
                  <a:close/>
                </a:path>
                <a:path w="3703954" h="50800">
                  <a:moveTo>
                    <a:pt x="168275" y="30162"/>
                  </a:moveTo>
                  <a:lnTo>
                    <a:pt x="139700" y="30162"/>
                  </a:lnTo>
                  <a:lnTo>
                    <a:pt x="139700" y="20637"/>
                  </a:lnTo>
                  <a:lnTo>
                    <a:pt x="168275" y="20637"/>
                  </a:lnTo>
                  <a:lnTo>
                    <a:pt x="168275" y="30162"/>
                  </a:lnTo>
                  <a:close/>
                </a:path>
                <a:path w="3703954" h="50800">
                  <a:moveTo>
                    <a:pt x="206375" y="30162"/>
                  </a:moveTo>
                  <a:lnTo>
                    <a:pt x="177800" y="30162"/>
                  </a:lnTo>
                  <a:lnTo>
                    <a:pt x="177800" y="20637"/>
                  </a:lnTo>
                  <a:lnTo>
                    <a:pt x="206375" y="20637"/>
                  </a:lnTo>
                  <a:lnTo>
                    <a:pt x="206375" y="30162"/>
                  </a:lnTo>
                  <a:close/>
                </a:path>
                <a:path w="3703954" h="50800">
                  <a:moveTo>
                    <a:pt x="244475" y="30162"/>
                  </a:moveTo>
                  <a:lnTo>
                    <a:pt x="215900" y="30162"/>
                  </a:lnTo>
                  <a:lnTo>
                    <a:pt x="215900" y="20637"/>
                  </a:lnTo>
                  <a:lnTo>
                    <a:pt x="244475" y="20637"/>
                  </a:lnTo>
                  <a:lnTo>
                    <a:pt x="244475" y="30162"/>
                  </a:lnTo>
                  <a:close/>
                </a:path>
                <a:path w="3703954" h="50800">
                  <a:moveTo>
                    <a:pt x="282575" y="30162"/>
                  </a:moveTo>
                  <a:lnTo>
                    <a:pt x="254000" y="30162"/>
                  </a:lnTo>
                  <a:lnTo>
                    <a:pt x="254000" y="20637"/>
                  </a:lnTo>
                  <a:lnTo>
                    <a:pt x="282575" y="20637"/>
                  </a:lnTo>
                  <a:lnTo>
                    <a:pt x="282575" y="30162"/>
                  </a:lnTo>
                  <a:close/>
                </a:path>
                <a:path w="3703954" h="50800">
                  <a:moveTo>
                    <a:pt x="320675" y="30162"/>
                  </a:moveTo>
                  <a:lnTo>
                    <a:pt x="292100" y="30162"/>
                  </a:lnTo>
                  <a:lnTo>
                    <a:pt x="292100" y="20637"/>
                  </a:lnTo>
                  <a:lnTo>
                    <a:pt x="320675" y="20637"/>
                  </a:lnTo>
                  <a:lnTo>
                    <a:pt x="320675" y="30162"/>
                  </a:lnTo>
                  <a:close/>
                </a:path>
                <a:path w="3703954" h="50800">
                  <a:moveTo>
                    <a:pt x="358775" y="30162"/>
                  </a:moveTo>
                  <a:lnTo>
                    <a:pt x="330200" y="30162"/>
                  </a:lnTo>
                  <a:lnTo>
                    <a:pt x="330200" y="20637"/>
                  </a:lnTo>
                  <a:lnTo>
                    <a:pt x="358775" y="20637"/>
                  </a:lnTo>
                  <a:lnTo>
                    <a:pt x="358775" y="30162"/>
                  </a:lnTo>
                  <a:close/>
                </a:path>
                <a:path w="3703954" h="50800">
                  <a:moveTo>
                    <a:pt x="396875" y="30162"/>
                  </a:moveTo>
                  <a:lnTo>
                    <a:pt x="368300" y="30162"/>
                  </a:lnTo>
                  <a:lnTo>
                    <a:pt x="368300" y="20637"/>
                  </a:lnTo>
                  <a:lnTo>
                    <a:pt x="396875" y="20637"/>
                  </a:lnTo>
                  <a:lnTo>
                    <a:pt x="396875" y="30162"/>
                  </a:lnTo>
                  <a:close/>
                </a:path>
                <a:path w="3703954" h="50800">
                  <a:moveTo>
                    <a:pt x="434975" y="30162"/>
                  </a:moveTo>
                  <a:lnTo>
                    <a:pt x="406400" y="30162"/>
                  </a:lnTo>
                  <a:lnTo>
                    <a:pt x="406400" y="20637"/>
                  </a:lnTo>
                  <a:lnTo>
                    <a:pt x="434975" y="20637"/>
                  </a:lnTo>
                  <a:lnTo>
                    <a:pt x="434975" y="30162"/>
                  </a:lnTo>
                  <a:close/>
                </a:path>
                <a:path w="3703954" h="50800">
                  <a:moveTo>
                    <a:pt x="473075" y="30162"/>
                  </a:moveTo>
                  <a:lnTo>
                    <a:pt x="444500" y="30162"/>
                  </a:lnTo>
                  <a:lnTo>
                    <a:pt x="444500" y="20637"/>
                  </a:lnTo>
                  <a:lnTo>
                    <a:pt x="473075" y="20637"/>
                  </a:lnTo>
                  <a:lnTo>
                    <a:pt x="473075" y="30162"/>
                  </a:lnTo>
                  <a:close/>
                </a:path>
                <a:path w="3703954" h="50800">
                  <a:moveTo>
                    <a:pt x="511175" y="30162"/>
                  </a:moveTo>
                  <a:lnTo>
                    <a:pt x="482600" y="30162"/>
                  </a:lnTo>
                  <a:lnTo>
                    <a:pt x="482600" y="20637"/>
                  </a:lnTo>
                  <a:lnTo>
                    <a:pt x="511175" y="20637"/>
                  </a:lnTo>
                  <a:lnTo>
                    <a:pt x="511175" y="30162"/>
                  </a:lnTo>
                  <a:close/>
                </a:path>
                <a:path w="3703954" h="50800">
                  <a:moveTo>
                    <a:pt x="549275" y="30162"/>
                  </a:moveTo>
                  <a:lnTo>
                    <a:pt x="520700" y="30162"/>
                  </a:lnTo>
                  <a:lnTo>
                    <a:pt x="520700" y="20637"/>
                  </a:lnTo>
                  <a:lnTo>
                    <a:pt x="549275" y="20637"/>
                  </a:lnTo>
                  <a:lnTo>
                    <a:pt x="549275" y="30162"/>
                  </a:lnTo>
                  <a:close/>
                </a:path>
                <a:path w="3703954" h="50800">
                  <a:moveTo>
                    <a:pt x="587375" y="30162"/>
                  </a:moveTo>
                  <a:lnTo>
                    <a:pt x="558800" y="30162"/>
                  </a:lnTo>
                  <a:lnTo>
                    <a:pt x="558800" y="20637"/>
                  </a:lnTo>
                  <a:lnTo>
                    <a:pt x="587375" y="20637"/>
                  </a:lnTo>
                  <a:lnTo>
                    <a:pt x="587375" y="30162"/>
                  </a:lnTo>
                  <a:close/>
                </a:path>
                <a:path w="3703954" h="50800">
                  <a:moveTo>
                    <a:pt x="625475" y="30162"/>
                  </a:moveTo>
                  <a:lnTo>
                    <a:pt x="596900" y="30162"/>
                  </a:lnTo>
                  <a:lnTo>
                    <a:pt x="596900" y="20637"/>
                  </a:lnTo>
                  <a:lnTo>
                    <a:pt x="625475" y="20637"/>
                  </a:lnTo>
                  <a:lnTo>
                    <a:pt x="625475" y="30162"/>
                  </a:lnTo>
                  <a:close/>
                </a:path>
                <a:path w="3703954" h="50800">
                  <a:moveTo>
                    <a:pt x="663575" y="30162"/>
                  </a:moveTo>
                  <a:lnTo>
                    <a:pt x="635000" y="30162"/>
                  </a:lnTo>
                  <a:lnTo>
                    <a:pt x="635000" y="20637"/>
                  </a:lnTo>
                  <a:lnTo>
                    <a:pt x="663575" y="20637"/>
                  </a:lnTo>
                  <a:lnTo>
                    <a:pt x="663575" y="30162"/>
                  </a:lnTo>
                  <a:close/>
                </a:path>
                <a:path w="3703954" h="50800">
                  <a:moveTo>
                    <a:pt x="701675" y="30162"/>
                  </a:moveTo>
                  <a:lnTo>
                    <a:pt x="673100" y="30162"/>
                  </a:lnTo>
                  <a:lnTo>
                    <a:pt x="673100" y="20637"/>
                  </a:lnTo>
                  <a:lnTo>
                    <a:pt x="701675" y="20637"/>
                  </a:lnTo>
                  <a:lnTo>
                    <a:pt x="701675" y="30162"/>
                  </a:lnTo>
                  <a:close/>
                </a:path>
                <a:path w="3703954" h="50800">
                  <a:moveTo>
                    <a:pt x="739775" y="30162"/>
                  </a:moveTo>
                  <a:lnTo>
                    <a:pt x="711200" y="30162"/>
                  </a:lnTo>
                  <a:lnTo>
                    <a:pt x="711200" y="20637"/>
                  </a:lnTo>
                  <a:lnTo>
                    <a:pt x="739775" y="20637"/>
                  </a:lnTo>
                  <a:lnTo>
                    <a:pt x="739775" y="30162"/>
                  </a:lnTo>
                  <a:close/>
                </a:path>
                <a:path w="3703954" h="50800">
                  <a:moveTo>
                    <a:pt x="777875" y="30162"/>
                  </a:moveTo>
                  <a:lnTo>
                    <a:pt x="749300" y="30162"/>
                  </a:lnTo>
                  <a:lnTo>
                    <a:pt x="749300" y="20637"/>
                  </a:lnTo>
                  <a:lnTo>
                    <a:pt x="777875" y="20637"/>
                  </a:lnTo>
                  <a:lnTo>
                    <a:pt x="777875" y="30162"/>
                  </a:lnTo>
                  <a:close/>
                </a:path>
                <a:path w="3703954" h="50800">
                  <a:moveTo>
                    <a:pt x="815975" y="30162"/>
                  </a:moveTo>
                  <a:lnTo>
                    <a:pt x="787400" y="30162"/>
                  </a:lnTo>
                  <a:lnTo>
                    <a:pt x="787400" y="20637"/>
                  </a:lnTo>
                  <a:lnTo>
                    <a:pt x="815975" y="20637"/>
                  </a:lnTo>
                  <a:lnTo>
                    <a:pt x="815975" y="30162"/>
                  </a:lnTo>
                  <a:close/>
                </a:path>
                <a:path w="3703954" h="50800">
                  <a:moveTo>
                    <a:pt x="854075" y="30162"/>
                  </a:moveTo>
                  <a:lnTo>
                    <a:pt x="825500" y="30162"/>
                  </a:lnTo>
                  <a:lnTo>
                    <a:pt x="825500" y="20637"/>
                  </a:lnTo>
                  <a:lnTo>
                    <a:pt x="854075" y="20637"/>
                  </a:lnTo>
                  <a:lnTo>
                    <a:pt x="854075" y="30162"/>
                  </a:lnTo>
                  <a:close/>
                </a:path>
                <a:path w="3703954" h="50800">
                  <a:moveTo>
                    <a:pt x="892175" y="30162"/>
                  </a:moveTo>
                  <a:lnTo>
                    <a:pt x="863600" y="30162"/>
                  </a:lnTo>
                  <a:lnTo>
                    <a:pt x="863600" y="20637"/>
                  </a:lnTo>
                  <a:lnTo>
                    <a:pt x="892175" y="20637"/>
                  </a:lnTo>
                  <a:lnTo>
                    <a:pt x="892175" y="30162"/>
                  </a:lnTo>
                  <a:close/>
                </a:path>
                <a:path w="3703954" h="50800">
                  <a:moveTo>
                    <a:pt x="930275" y="30162"/>
                  </a:moveTo>
                  <a:lnTo>
                    <a:pt x="901700" y="30162"/>
                  </a:lnTo>
                  <a:lnTo>
                    <a:pt x="901700" y="20637"/>
                  </a:lnTo>
                  <a:lnTo>
                    <a:pt x="930275" y="20637"/>
                  </a:lnTo>
                  <a:lnTo>
                    <a:pt x="930275" y="30162"/>
                  </a:lnTo>
                  <a:close/>
                </a:path>
                <a:path w="3703954" h="50800">
                  <a:moveTo>
                    <a:pt x="968375" y="30162"/>
                  </a:moveTo>
                  <a:lnTo>
                    <a:pt x="939800" y="30162"/>
                  </a:lnTo>
                  <a:lnTo>
                    <a:pt x="939800" y="20637"/>
                  </a:lnTo>
                  <a:lnTo>
                    <a:pt x="968375" y="20637"/>
                  </a:lnTo>
                  <a:lnTo>
                    <a:pt x="968375" y="30162"/>
                  </a:lnTo>
                  <a:close/>
                </a:path>
                <a:path w="3703954" h="50800">
                  <a:moveTo>
                    <a:pt x="1006475" y="30162"/>
                  </a:moveTo>
                  <a:lnTo>
                    <a:pt x="977900" y="30162"/>
                  </a:lnTo>
                  <a:lnTo>
                    <a:pt x="977900" y="20637"/>
                  </a:lnTo>
                  <a:lnTo>
                    <a:pt x="1006475" y="20637"/>
                  </a:lnTo>
                  <a:lnTo>
                    <a:pt x="1006475" y="30162"/>
                  </a:lnTo>
                  <a:close/>
                </a:path>
                <a:path w="3703954" h="50800">
                  <a:moveTo>
                    <a:pt x="1044575" y="30162"/>
                  </a:moveTo>
                  <a:lnTo>
                    <a:pt x="1016000" y="30162"/>
                  </a:lnTo>
                  <a:lnTo>
                    <a:pt x="1016000" y="20637"/>
                  </a:lnTo>
                  <a:lnTo>
                    <a:pt x="1044575" y="20637"/>
                  </a:lnTo>
                  <a:lnTo>
                    <a:pt x="1044575" y="30162"/>
                  </a:lnTo>
                  <a:close/>
                </a:path>
                <a:path w="3703954" h="50800">
                  <a:moveTo>
                    <a:pt x="1082675" y="30162"/>
                  </a:moveTo>
                  <a:lnTo>
                    <a:pt x="1054100" y="30162"/>
                  </a:lnTo>
                  <a:lnTo>
                    <a:pt x="1054100" y="20637"/>
                  </a:lnTo>
                  <a:lnTo>
                    <a:pt x="1082675" y="20637"/>
                  </a:lnTo>
                  <a:lnTo>
                    <a:pt x="1082675" y="30162"/>
                  </a:lnTo>
                  <a:close/>
                </a:path>
                <a:path w="3703954" h="50800">
                  <a:moveTo>
                    <a:pt x="1120775" y="30162"/>
                  </a:moveTo>
                  <a:lnTo>
                    <a:pt x="1092200" y="30162"/>
                  </a:lnTo>
                  <a:lnTo>
                    <a:pt x="1092200" y="20637"/>
                  </a:lnTo>
                  <a:lnTo>
                    <a:pt x="1120775" y="20637"/>
                  </a:lnTo>
                  <a:lnTo>
                    <a:pt x="1120775" y="30162"/>
                  </a:lnTo>
                  <a:close/>
                </a:path>
                <a:path w="3703954" h="50800">
                  <a:moveTo>
                    <a:pt x="1158875" y="30162"/>
                  </a:moveTo>
                  <a:lnTo>
                    <a:pt x="1130300" y="30162"/>
                  </a:lnTo>
                  <a:lnTo>
                    <a:pt x="1130300" y="20637"/>
                  </a:lnTo>
                  <a:lnTo>
                    <a:pt x="1158875" y="20637"/>
                  </a:lnTo>
                  <a:lnTo>
                    <a:pt x="1158875" y="30162"/>
                  </a:lnTo>
                  <a:close/>
                </a:path>
                <a:path w="3703954" h="50800">
                  <a:moveTo>
                    <a:pt x="1196975" y="30162"/>
                  </a:moveTo>
                  <a:lnTo>
                    <a:pt x="1168400" y="30162"/>
                  </a:lnTo>
                  <a:lnTo>
                    <a:pt x="1168400" y="20637"/>
                  </a:lnTo>
                  <a:lnTo>
                    <a:pt x="1196975" y="20637"/>
                  </a:lnTo>
                  <a:lnTo>
                    <a:pt x="1196975" y="30162"/>
                  </a:lnTo>
                  <a:close/>
                </a:path>
                <a:path w="3703954" h="50800">
                  <a:moveTo>
                    <a:pt x="1235075" y="30162"/>
                  </a:moveTo>
                  <a:lnTo>
                    <a:pt x="1206500" y="30162"/>
                  </a:lnTo>
                  <a:lnTo>
                    <a:pt x="1206500" y="20637"/>
                  </a:lnTo>
                  <a:lnTo>
                    <a:pt x="1235075" y="20637"/>
                  </a:lnTo>
                  <a:lnTo>
                    <a:pt x="1235075" y="30162"/>
                  </a:lnTo>
                  <a:close/>
                </a:path>
                <a:path w="3703954" h="50800">
                  <a:moveTo>
                    <a:pt x="1273175" y="30162"/>
                  </a:moveTo>
                  <a:lnTo>
                    <a:pt x="1244600" y="30162"/>
                  </a:lnTo>
                  <a:lnTo>
                    <a:pt x="1244600" y="20637"/>
                  </a:lnTo>
                  <a:lnTo>
                    <a:pt x="1273175" y="20637"/>
                  </a:lnTo>
                  <a:lnTo>
                    <a:pt x="1273175" y="30162"/>
                  </a:lnTo>
                  <a:close/>
                </a:path>
                <a:path w="3703954" h="50800">
                  <a:moveTo>
                    <a:pt x="1311275" y="30162"/>
                  </a:moveTo>
                  <a:lnTo>
                    <a:pt x="1282700" y="30162"/>
                  </a:lnTo>
                  <a:lnTo>
                    <a:pt x="1282700" y="20637"/>
                  </a:lnTo>
                  <a:lnTo>
                    <a:pt x="1311275" y="20637"/>
                  </a:lnTo>
                  <a:lnTo>
                    <a:pt x="1311275" y="30162"/>
                  </a:lnTo>
                  <a:close/>
                </a:path>
                <a:path w="3703954" h="50800">
                  <a:moveTo>
                    <a:pt x="1349375" y="30162"/>
                  </a:moveTo>
                  <a:lnTo>
                    <a:pt x="1320800" y="30162"/>
                  </a:lnTo>
                  <a:lnTo>
                    <a:pt x="1320800" y="20637"/>
                  </a:lnTo>
                  <a:lnTo>
                    <a:pt x="1349375" y="20637"/>
                  </a:lnTo>
                  <a:lnTo>
                    <a:pt x="1349375" y="30162"/>
                  </a:lnTo>
                  <a:close/>
                </a:path>
                <a:path w="3703954" h="50800">
                  <a:moveTo>
                    <a:pt x="1387475" y="30162"/>
                  </a:moveTo>
                  <a:lnTo>
                    <a:pt x="1358900" y="30162"/>
                  </a:lnTo>
                  <a:lnTo>
                    <a:pt x="1358900" y="20637"/>
                  </a:lnTo>
                  <a:lnTo>
                    <a:pt x="1387475" y="20637"/>
                  </a:lnTo>
                  <a:lnTo>
                    <a:pt x="1387475" y="30162"/>
                  </a:lnTo>
                  <a:close/>
                </a:path>
                <a:path w="3703954" h="50800">
                  <a:moveTo>
                    <a:pt x="1425575" y="30162"/>
                  </a:moveTo>
                  <a:lnTo>
                    <a:pt x="1397000" y="30162"/>
                  </a:lnTo>
                  <a:lnTo>
                    <a:pt x="1397000" y="20637"/>
                  </a:lnTo>
                  <a:lnTo>
                    <a:pt x="1425575" y="20637"/>
                  </a:lnTo>
                  <a:lnTo>
                    <a:pt x="1425575" y="30162"/>
                  </a:lnTo>
                  <a:close/>
                </a:path>
                <a:path w="3703954" h="50800">
                  <a:moveTo>
                    <a:pt x="1463675" y="30162"/>
                  </a:moveTo>
                  <a:lnTo>
                    <a:pt x="1435100" y="30162"/>
                  </a:lnTo>
                  <a:lnTo>
                    <a:pt x="1435100" y="20637"/>
                  </a:lnTo>
                  <a:lnTo>
                    <a:pt x="1463675" y="20637"/>
                  </a:lnTo>
                  <a:lnTo>
                    <a:pt x="1463675" y="30162"/>
                  </a:lnTo>
                  <a:close/>
                </a:path>
                <a:path w="3703954" h="50800">
                  <a:moveTo>
                    <a:pt x="1501775" y="30162"/>
                  </a:moveTo>
                  <a:lnTo>
                    <a:pt x="1473200" y="30162"/>
                  </a:lnTo>
                  <a:lnTo>
                    <a:pt x="1473200" y="20637"/>
                  </a:lnTo>
                  <a:lnTo>
                    <a:pt x="1501775" y="20637"/>
                  </a:lnTo>
                  <a:lnTo>
                    <a:pt x="1501775" y="30162"/>
                  </a:lnTo>
                  <a:close/>
                </a:path>
                <a:path w="3703954" h="50800">
                  <a:moveTo>
                    <a:pt x="1539875" y="30162"/>
                  </a:moveTo>
                  <a:lnTo>
                    <a:pt x="1511300" y="30162"/>
                  </a:lnTo>
                  <a:lnTo>
                    <a:pt x="1511300" y="20637"/>
                  </a:lnTo>
                  <a:lnTo>
                    <a:pt x="1539875" y="20637"/>
                  </a:lnTo>
                  <a:lnTo>
                    <a:pt x="1539875" y="30162"/>
                  </a:lnTo>
                  <a:close/>
                </a:path>
                <a:path w="3703954" h="50800">
                  <a:moveTo>
                    <a:pt x="1577975" y="30162"/>
                  </a:moveTo>
                  <a:lnTo>
                    <a:pt x="1549400" y="30162"/>
                  </a:lnTo>
                  <a:lnTo>
                    <a:pt x="1549400" y="20637"/>
                  </a:lnTo>
                  <a:lnTo>
                    <a:pt x="1577975" y="20637"/>
                  </a:lnTo>
                  <a:lnTo>
                    <a:pt x="1577975" y="30162"/>
                  </a:lnTo>
                  <a:close/>
                </a:path>
                <a:path w="3703954" h="50800">
                  <a:moveTo>
                    <a:pt x="1616075" y="30162"/>
                  </a:moveTo>
                  <a:lnTo>
                    <a:pt x="1587500" y="30162"/>
                  </a:lnTo>
                  <a:lnTo>
                    <a:pt x="1587500" y="20637"/>
                  </a:lnTo>
                  <a:lnTo>
                    <a:pt x="1616075" y="20637"/>
                  </a:lnTo>
                  <a:lnTo>
                    <a:pt x="1616075" y="30162"/>
                  </a:lnTo>
                  <a:close/>
                </a:path>
                <a:path w="3703954" h="50800">
                  <a:moveTo>
                    <a:pt x="1654175" y="30162"/>
                  </a:moveTo>
                  <a:lnTo>
                    <a:pt x="1625600" y="30162"/>
                  </a:lnTo>
                  <a:lnTo>
                    <a:pt x="1625600" y="20637"/>
                  </a:lnTo>
                  <a:lnTo>
                    <a:pt x="1654175" y="20637"/>
                  </a:lnTo>
                  <a:lnTo>
                    <a:pt x="1654175" y="30162"/>
                  </a:lnTo>
                  <a:close/>
                </a:path>
                <a:path w="3703954" h="50800">
                  <a:moveTo>
                    <a:pt x="1692275" y="30162"/>
                  </a:moveTo>
                  <a:lnTo>
                    <a:pt x="1663700" y="30162"/>
                  </a:lnTo>
                  <a:lnTo>
                    <a:pt x="1663700" y="20637"/>
                  </a:lnTo>
                  <a:lnTo>
                    <a:pt x="1692275" y="20637"/>
                  </a:lnTo>
                  <a:lnTo>
                    <a:pt x="1692275" y="30162"/>
                  </a:lnTo>
                  <a:close/>
                </a:path>
                <a:path w="3703954" h="50800">
                  <a:moveTo>
                    <a:pt x="1730375" y="30162"/>
                  </a:moveTo>
                  <a:lnTo>
                    <a:pt x="1701800" y="30162"/>
                  </a:lnTo>
                  <a:lnTo>
                    <a:pt x="1701800" y="20637"/>
                  </a:lnTo>
                  <a:lnTo>
                    <a:pt x="1730375" y="20637"/>
                  </a:lnTo>
                  <a:lnTo>
                    <a:pt x="1730375" y="30162"/>
                  </a:lnTo>
                  <a:close/>
                </a:path>
                <a:path w="3703954" h="50800">
                  <a:moveTo>
                    <a:pt x="1768475" y="30162"/>
                  </a:moveTo>
                  <a:lnTo>
                    <a:pt x="1739900" y="30162"/>
                  </a:lnTo>
                  <a:lnTo>
                    <a:pt x="1739900" y="20637"/>
                  </a:lnTo>
                  <a:lnTo>
                    <a:pt x="1768475" y="20637"/>
                  </a:lnTo>
                  <a:lnTo>
                    <a:pt x="1768475" y="30162"/>
                  </a:lnTo>
                  <a:close/>
                </a:path>
                <a:path w="3703954" h="50800">
                  <a:moveTo>
                    <a:pt x="1806575" y="30162"/>
                  </a:moveTo>
                  <a:lnTo>
                    <a:pt x="1778000" y="30162"/>
                  </a:lnTo>
                  <a:lnTo>
                    <a:pt x="1778000" y="20637"/>
                  </a:lnTo>
                  <a:lnTo>
                    <a:pt x="1806575" y="20637"/>
                  </a:lnTo>
                  <a:lnTo>
                    <a:pt x="1806575" y="30162"/>
                  </a:lnTo>
                  <a:close/>
                </a:path>
                <a:path w="3703954" h="50800">
                  <a:moveTo>
                    <a:pt x="1844675" y="30162"/>
                  </a:moveTo>
                  <a:lnTo>
                    <a:pt x="1816100" y="30162"/>
                  </a:lnTo>
                  <a:lnTo>
                    <a:pt x="1816100" y="20637"/>
                  </a:lnTo>
                  <a:lnTo>
                    <a:pt x="1844675" y="20637"/>
                  </a:lnTo>
                  <a:lnTo>
                    <a:pt x="1844675" y="30162"/>
                  </a:lnTo>
                  <a:close/>
                </a:path>
                <a:path w="3703954" h="50800">
                  <a:moveTo>
                    <a:pt x="1882775" y="30162"/>
                  </a:moveTo>
                  <a:lnTo>
                    <a:pt x="1854200" y="30162"/>
                  </a:lnTo>
                  <a:lnTo>
                    <a:pt x="1854200" y="20637"/>
                  </a:lnTo>
                  <a:lnTo>
                    <a:pt x="1882775" y="20637"/>
                  </a:lnTo>
                  <a:lnTo>
                    <a:pt x="1882775" y="30162"/>
                  </a:lnTo>
                  <a:close/>
                </a:path>
                <a:path w="3703954" h="50800">
                  <a:moveTo>
                    <a:pt x="1920875" y="30162"/>
                  </a:moveTo>
                  <a:lnTo>
                    <a:pt x="1892300" y="30162"/>
                  </a:lnTo>
                  <a:lnTo>
                    <a:pt x="1892300" y="20637"/>
                  </a:lnTo>
                  <a:lnTo>
                    <a:pt x="1920875" y="20637"/>
                  </a:lnTo>
                  <a:lnTo>
                    <a:pt x="1920875" y="30162"/>
                  </a:lnTo>
                  <a:close/>
                </a:path>
                <a:path w="3703954" h="50800">
                  <a:moveTo>
                    <a:pt x="1958975" y="30162"/>
                  </a:moveTo>
                  <a:lnTo>
                    <a:pt x="1930400" y="30162"/>
                  </a:lnTo>
                  <a:lnTo>
                    <a:pt x="1930400" y="20637"/>
                  </a:lnTo>
                  <a:lnTo>
                    <a:pt x="1958975" y="20637"/>
                  </a:lnTo>
                  <a:lnTo>
                    <a:pt x="1958975" y="30162"/>
                  </a:lnTo>
                  <a:close/>
                </a:path>
                <a:path w="3703954" h="50800">
                  <a:moveTo>
                    <a:pt x="1997075" y="30162"/>
                  </a:moveTo>
                  <a:lnTo>
                    <a:pt x="1968500" y="30162"/>
                  </a:lnTo>
                  <a:lnTo>
                    <a:pt x="1968500" y="20637"/>
                  </a:lnTo>
                  <a:lnTo>
                    <a:pt x="1997075" y="20637"/>
                  </a:lnTo>
                  <a:lnTo>
                    <a:pt x="1997075" y="30162"/>
                  </a:lnTo>
                  <a:close/>
                </a:path>
                <a:path w="3703954" h="50800">
                  <a:moveTo>
                    <a:pt x="2035175" y="30162"/>
                  </a:moveTo>
                  <a:lnTo>
                    <a:pt x="2006600" y="30162"/>
                  </a:lnTo>
                  <a:lnTo>
                    <a:pt x="2006600" y="20637"/>
                  </a:lnTo>
                  <a:lnTo>
                    <a:pt x="2035175" y="20637"/>
                  </a:lnTo>
                  <a:lnTo>
                    <a:pt x="2035175" y="30162"/>
                  </a:lnTo>
                  <a:close/>
                </a:path>
                <a:path w="3703954" h="50800">
                  <a:moveTo>
                    <a:pt x="2073275" y="30162"/>
                  </a:moveTo>
                  <a:lnTo>
                    <a:pt x="2044700" y="30162"/>
                  </a:lnTo>
                  <a:lnTo>
                    <a:pt x="2044700" y="20637"/>
                  </a:lnTo>
                  <a:lnTo>
                    <a:pt x="2073275" y="20637"/>
                  </a:lnTo>
                  <a:lnTo>
                    <a:pt x="2073275" y="30162"/>
                  </a:lnTo>
                  <a:close/>
                </a:path>
                <a:path w="3703954" h="50800">
                  <a:moveTo>
                    <a:pt x="2111375" y="30162"/>
                  </a:moveTo>
                  <a:lnTo>
                    <a:pt x="2082800" y="30162"/>
                  </a:lnTo>
                  <a:lnTo>
                    <a:pt x="2082800" y="20637"/>
                  </a:lnTo>
                  <a:lnTo>
                    <a:pt x="2111375" y="20637"/>
                  </a:lnTo>
                  <a:lnTo>
                    <a:pt x="2111375" y="30162"/>
                  </a:lnTo>
                  <a:close/>
                </a:path>
                <a:path w="3703954" h="50800">
                  <a:moveTo>
                    <a:pt x="2149475" y="30162"/>
                  </a:moveTo>
                  <a:lnTo>
                    <a:pt x="2120900" y="30162"/>
                  </a:lnTo>
                  <a:lnTo>
                    <a:pt x="2120900" y="20637"/>
                  </a:lnTo>
                  <a:lnTo>
                    <a:pt x="2149475" y="20637"/>
                  </a:lnTo>
                  <a:lnTo>
                    <a:pt x="2149475" y="30162"/>
                  </a:lnTo>
                  <a:close/>
                </a:path>
                <a:path w="3703954" h="50800">
                  <a:moveTo>
                    <a:pt x="2187575" y="30162"/>
                  </a:moveTo>
                  <a:lnTo>
                    <a:pt x="2159000" y="30162"/>
                  </a:lnTo>
                  <a:lnTo>
                    <a:pt x="2159000" y="20637"/>
                  </a:lnTo>
                  <a:lnTo>
                    <a:pt x="2187575" y="20637"/>
                  </a:lnTo>
                  <a:lnTo>
                    <a:pt x="2187575" y="30162"/>
                  </a:lnTo>
                  <a:close/>
                </a:path>
                <a:path w="3703954" h="50800">
                  <a:moveTo>
                    <a:pt x="2225675" y="30162"/>
                  </a:moveTo>
                  <a:lnTo>
                    <a:pt x="2197100" y="30162"/>
                  </a:lnTo>
                  <a:lnTo>
                    <a:pt x="2197100" y="20637"/>
                  </a:lnTo>
                  <a:lnTo>
                    <a:pt x="2225675" y="20637"/>
                  </a:lnTo>
                  <a:lnTo>
                    <a:pt x="2225675" y="30162"/>
                  </a:lnTo>
                  <a:close/>
                </a:path>
                <a:path w="3703954" h="50800">
                  <a:moveTo>
                    <a:pt x="2263775" y="30162"/>
                  </a:moveTo>
                  <a:lnTo>
                    <a:pt x="2235200" y="30162"/>
                  </a:lnTo>
                  <a:lnTo>
                    <a:pt x="2235200" y="20637"/>
                  </a:lnTo>
                  <a:lnTo>
                    <a:pt x="2263775" y="20637"/>
                  </a:lnTo>
                  <a:lnTo>
                    <a:pt x="2263775" y="30162"/>
                  </a:lnTo>
                  <a:close/>
                </a:path>
                <a:path w="3703954" h="50800">
                  <a:moveTo>
                    <a:pt x="2301875" y="30162"/>
                  </a:moveTo>
                  <a:lnTo>
                    <a:pt x="2273300" y="30162"/>
                  </a:lnTo>
                  <a:lnTo>
                    <a:pt x="2273300" y="20637"/>
                  </a:lnTo>
                  <a:lnTo>
                    <a:pt x="2301875" y="20637"/>
                  </a:lnTo>
                  <a:lnTo>
                    <a:pt x="2301875" y="30162"/>
                  </a:lnTo>
                  <a:close/>
                </a:path>
                <a:path w="3703954" h="50800">
                  <a:moveTo>
                    <a:pt x="2339975" y="30162"/>
                  </a:moveTo>
                  <a:lnTo>
                    <a:pt x="2311400" y="30162"/>
                  </a:lnTo>
                  <a:lnTo>
                    <a:pt x="2311400" y="20637"/>
                  </a:lnTo>
                  <a:lnTo>
                    <a:pt x="2339975" y="20637"/>
                  </a:lnTo>
                  <a:lnTo>
                    <a:pt x="2339975" y="30162"/>
                  </a:lnTo>
                  <a:close/>
                </a:path>
                <a:path w="3703954" h="50800">
                  <a:moveTo>
                    <a:pt x="2378075" y="30162"/>
                  </a:moveTo>
                  <a:lnTo>
                    <a:pt x="2349500" y="30162"/>
                  </a:lnTo>
                  <a:lnTo>
                    <a:pt x="2349500" y="20637"/>
                  </a:lnTo>
                  <a:lnTo>
                    <a:pt x="2378075" y="20637"/>
                  </a:lnTo>
                  <a:lnTo>
                    <a:pt x="2378075" y="30162"/>
                  </a:lnTo>
                  <a:close/>
                </a:path>
                <a:path w="3703954" h="50800">
                  <a:moveTo>
                    <a:pt x="2416175" y="30162"/>
                  </a:moveTo>
                  <a:lnTo>
                    <a:pt x="2387600" y="30162"/>
                  </a:lnTo>
                  <a:lnTo>
                    <a:pt x="2387600" y="20637"/>
                  </a:lnTo>
                  <a:lnTo>
                    <a:pt x="2416175" y="20637"/>
                  </a:lnTo>
                  <a:lnTo>
                    <a:pt x="2416175" y="30162"/>
                  </a:lnTo>
                  <a:close/>
                </a:path>
                <a:path w="3703954" h="50800">
                  <a:moveTo>
                    <a:pt x="2454275" y="30162"/>
                  </a:moveTo>
                  <a:lnTo>
                    <a:pt x="2425700" y="30162"/>
                  </a:lnTo>
                  <a:lnTo>
                    <a:pt x="2425700" y="20637"/>
                  </a:lnTo>
                  <a:lnTo>
                    <a:pt x="2454275" y="20637"/>
                  </a:lnTo>
                  <a:lnTo>
                    <a:pt x="2454275" y="30162"/>
                  </a:lnTo>
                  <a:close/>
                </a:path>
                <a:path w="3703954" h="50800">
                  <a:moveTo>
                    <a:pt x="2492375" y="30162"/>
                  </a:moveTo>
                  <a:lnTo>
                    <a:pt x="2463800" y="30162"/>
                  </a:lnTo>
                  <a:lnTo>
                    <a:pt x="2463800" y="20637"/>
                  </a:lnTo>
                  <a:lnTo>
                    <a:pt x="2492375" y="20637"/>
                  </a:lnTo>
                  <a:lnTo>
                    <a:pt x="2492375" y="30162"/>
                  </a:lnTo>
                  <a:close/>
                </a:path>
                <a:path w="3703954" h="50800">
                  <a:moveTo>
                    <a:pt x="2530475" y="30162"/>
                  </a:moveTo>
                  <a:lnTo>
                    <a:pt x="2501900" y="30162"/>
                  </a:lnTo>
                  <a:lnTo>
                    <a:pt x="2501900" y="20637"/>
                  </a:lnTo>
                  <a:lnTo>
                    <a:pt x="2530475" y="20637"/>
                  </a:lnTo>
                  <a:lnTo>
                    <a:pt x="2530475" y="30162"/>
                  </a:lnTo>
                  <a:close/>
                </a:path>
                <a:path w="3703954" h="50800">
                  <a:moveTo>
                    <a:pt x="2568575" y="30162"/>
                  </a:moveTo>
                  <a:lnTo>
                    <a:pt x="2540000" y="30162"/>
                  </a:lnTo>
                  <a:lnTo>
                    <a:pt x="2540000" y="20637"/>
                  </a:lnTo>
                  <a:lnTo>
                    <a:pt x="2568575" y="20637"/>
                  </a:lnTo>
                  <a:lnTo>
                    <a:pt x="2568575" y="30162"/>
                  </a:lnTo>
                  <a:close/>
                </a:path>
                <a:path w="3703954" h="50800">
                  <a:moveTo>
                    <a:pt x="2606675" y="30162"/>
                  </a:moveTo>
                  <a:lnTo>
                    <a:pt x="2578100" y="30162"/>
                  </a:lnTo>
                  <a:lnTo>
                    <a:pt x="2578100" y="20637"/>
                  </a:lnTo>
                  <a:lnTo>
                    <a:pt x="2606675" y="20637"/>
                  </a:lnTo>
                  <a:lnTo>
                    <a:pt x="2606675" y="30162"/>
                  </a:lnTo>
                  <a:close/>
                </a:path>
                <a:path w="3703954" h="50800">
                  <a:moveTo>
                    <a:pt x="2644775" y="30162"/>
                  </a:moveTo>
                  <a:lnTo>
                    <a:pt x="2616200" y="30162"/>
                  </a:lnTo>
                  <a:lnTo>
                    <a:pt x="2616200" y="20637"/>
                  </a:lnTo>
                  <a:lnTo>
                    <a:pt x="2644775" y="20637"/>
                  </a:lnTo>
                  <a:lnTo>
                    <a:pt x="2644775" y="30162"/>
                  </a:lnTo>
                  <a:close/>
                </a:path>
                <a:path w="3703954" h="50800">
                  <a:moveTo>
                    <a:pt x="2682875" y="30162"/>
                  </a:moveTo>
                  <a:lnTo>
                    <a:pt x="2654300" y="30162"/>
                  </a:lnTo>
                  <a:lnTo>
                    <a:pt x="2654300" y="20637"/>
                  </a:lnTo>
                  <a:lnTo>
                    <a:pt x="2682875" y="20637"/>
                  </a:lnTo>
                  <a:lnTo>
                    <a:pt x="2682875" y="30162"/>
                  </a:lnTo>
                  <a:close/>
                </a:path>
                <a:path w="3703954" h="50800">
                  <a:moveTo>
                    <a:pt x="2720975" y="30162"/>
                  </a:moveTo>
                  <a:lnTo>
                    <a:pt x="2692400" y="30162"/>
                  </a:lnTo>
                  <a:lnTo>
                    <a:pt x="2692400" y="20637"/>
                  </a:lnTo>
                  <a:lnTo>
                    <a:pt x="2720975" y="20637"/>
                  </a:lnTo>
                  <a:lnTo>
                    <a:pt x="2720975" y="30162"/>
                  </a:lnTo>
                  <a:close/>
                </a:path>
                <a:path w="3703954" h="50800">
                  <a:moveTo>
                    <a:pt x="2759075" y="30162"/>
                  </a:moveTo>
                  <a:lnTo>
                    <a:pt x="2730500" y="30162"/>
                  </a:lnTo>
                  <a:lnTo>
                    <a:pt x="2730500" y="20637"/>
                  </a:lnTo>
                  <a:lnTo>
                    <a:pt x="2759075" y="20637"/>
                  </a:lnTo>
                  <a:lnTo>
                    <a:pt x="2759075" y="30162"/>
                  </a:lnTo>
                  <a:close/>
                </a:path>
                <a:path w="3703954" h="50800">
                  <a:moveTo>
                    <a:pt x="2797175" y="30162"/>
                  </a:moveTo>
                  <a:lnTo>
                    <a:pt x="2768600" y="30162"/>
                  </a:lnTo>
                  <a:lnTo>
                    <a:pt x="2768600" y="20637"/>
                  </a:lnTo>
                  <a:lnTo>
                    <a:pt x="2797175" y="20637"/>
                  </a:lnTo>
                  <a:lnTo>
                    <a:pt x="2797175" y="30162"/>
                  </a:lnTo>
                  <a:close/>
                </a:path>
                <a:path w="3703954" h="50800">
                  <a:moveTo>
                    <a:pt x="2835275" y="30162"/>
                  </a:moveTo>
                  <a:lnTo>
                    <a:pt x="2806700" y="30162"/>
                  </a:lnTo>
                  <a:lnTo>
                    <a:pt x="2806700" y="20637"/>
                  </a:lnTo>
                  <a:lnTo>
                    <a:pt x="2835275" y="20637"/>
                  </a:lnTo>
                  <a:lnTo>
                    <a:pt x="2835275" y="30162"/>
                  </a:lnTo>
                  <a:close/>
                </a:path>
                <a:path w="3703954" h="50800">
                  <a:moveTo>
                    <a:pt x="2873375" y="30162"/>
                  </a:moveTo>
                  <a:lnTo>
                    <a:pt x="2844800" y="30162"/>
                  </a:lnTo>
                  <a:lnTo>
                    <a:pt x="2844800" y="20637"/>
                  </a:lnTo>
                  <a:lnTo>
                    <a:pt x="2873375" y="20637"/>
                  </a:lnTo>
                  <a:lnTo>
                    <a:pt x="2873375" y="30162"/>
                  </a:lnTo>
                  <a:close/>
                </a:path>
                <a:path w="3703954" h="50800">
                  <a:moveTo>
                    <a:pt x="2911475" y="30162"/>
                  </a:moveTo>
                  <a:lnTo>
                    <a:pt x="2882900" y="30162"/>
                  </a:lnTo>
                  <a:lnTo>
                    <a:pt x="2882900" y="20637"/>
                  </a:lnTo>
                  <a:lnTo>
                    <a:pt x="2911475" y="20637"/>
                  </a:lnTo>
                  <a:lnTo>
                    <a:pt x="2911475" y="30162"/>
                  </a:lnTo>
                  <a:close/>
                </a:path>
                <a:path w="3703954" h="50800">
                  <a:moveTo>
                    <a:pt x="2949575" y="30162"/>
                  </a:moveTo>
                  <a:lnTo>
                    <a:pt x="2921000" y="30162"/>
                  </a:lnTo>
                  <a:lnTo>
                    <a:pt x="2921000" y="20637"/>
                  </a:lnTo>
                  <a:lnTo>
                    <a:pt x="2949575" y="20637"/>
                  </a:lnTo>
                  <a:lnTo>
                    <a:pt x="2949575" y="30162"/>
                  </a:lnTo>
                  <a:close/>
                </a:path>
                <a:path w="3703954" h="50800">
                  <a:moveTo>
                    <a:pt x="2987675" y="30162"/>
                  </a:moveTo>
                  <a:lnTo>
                    <a:pt x="2959100" y="30162"/>
                  </a:lnTo>
                  <a:lnTo>
                    <a:pt x="2959100" y="20637"/>
                  </a:lnTo>
                  <a:lnTo>
                    <a:pt x="2987675" y="20637"/>
                  </a:lnTo>
                  <a:lnTo>
                    <a:pt x="2987675" y="30162"/>
                  </a:lnTo>
                  <a:close/>
                </a:path>
                <a:path w="3703954" h="50800">
                  <a:moveTo>
                    <a:pt x="3025775" y="30162"/>
                  </a:moveTo>
                  <a:lnTo>
                    <a:pt x="2997200" y="30162"/>
                  </a:lnTo>
                  <a:lnTo>
                    <a:pt x="2997200" y="20637"/>
                  </a:lnTo>
                  <a:lnTo>
                    <a:pt x="3025775" y="20637"/>
                  </a:lnTo>
                  <a:lnTo>
                    <a:pt x="3025775" y="30162"/>
                  </a:lnTo>
                  <a:close/>
                </a:path>
                <a:path w="3703954" h="50800">
                  <a:moveTo>
                    <a:pt x="3063875" y="30162"/>
                  </a:moveTo>
                  <a:lnTo>
                    <a:pt x="3035300" y="30162"/>
                  </a:lnTo>
                  <a:lnTo>
                    <a:pt x="3035300" y="20637"/>
                  </a:lnTo>
                  <a:lnTo>
                    <a:pt x="3063875" y="20637"/>
                  </a:lnTo>
                  <a:lnTo>
                    <a:pt x="3063875" y="30162"/>
                  </a:lnTo>
                  <a:close/>
                </a:path>
                <a:path w="3703954" h="50800">
                  <a:moveTo>
                    <a:pt x="3101975" y="30162"/>
                  </a:moveTo>
                  <a:lnTo>
                    <a:pt x="3073400" y="30162"/>
                  </a:lnTo>
                  <a:lnTo>
                    <a:pt x="3073400" y="20637"/>
                  </a:lnTo>
                  <a:lnTo>
                    <a:pt x="3101975" y="20637"/>
                  </a:lnTo>
                  <a:lnTo>
                    <a:pt x="3101975" y="30162"/>
                  </a:lnTo>
                  <a:close/>
                </a:path>
                <a:path w="3703954" h="50800">
                  <a:moveTo>
                    <a:pt x="3140075" y="30162"/>
                  </a:moveTo>
                  <a:lnTo>
                    <a:pt x="3111500" y="30162"/>
                  </a:lnTo>
                  <a:lnTo>
                    <a:pt x="3111500" y="20637"/>
                  </a:lnTo>
                  <a:lnTo>
                    <a:pt x="3140075" y="20637"/>
                  </a:lnTo>
                  <a:lnTo>
                    <a:pt x="3140075" y="30162"/>
                  </a:lnTo>
                  <a:close/>
                </a:path>
                <a:path w="3703954" h="50800">
                  <a:moveTo>
                    <a:pt x="3178175" y="30162"/>
                  </a:moveTo>
                  <a:lnTo>
                    <a:pt x="3149600" y="30162"/>
                  </a:lnTo>
                  <a:lnTo>
                    <a:pt x="3149600" y="20637"/>
                  </a:lnTo>
                  <a:lnTo>
                    <a:pt x="3178175" y="20637"/>
                  </a:lnTo>
                  <a:lnTo>
                    <a:pt x="3178175" y="30162"/>
                  </a:lnTo>
                  <a:close/>
                </a:path>
                <a:path w="3703954" h="50800">
                  <a:moveTo>
                    <a:pt x="3216275" y="30162"/>
                  </a:moveTo>
                  <a:lnTo>
                    <a:pt x="3187700" y="30162"/>
                  </a:lnTo>
                  <a:lnTo>
                    <a:pt x="3187700" y="20637"/>
                  </a:lnTo>
                  <a:lnTo>
                    <a:pt x="3216275" y="20637"/>
                  </a:lnTo>
                  <a:lnTo>
                    <a:pt x="3216275" y="30162"/>
                  </a:lnTo>
                  <a:close/>
                </a:path>
                <a:path w="3703954" h="50800">
                  <a:moveTo>
                    <a:pt x="3254375" y="30162"/>
                  </a:moveTo>
                  <a:lnTo>
                    <a:pt x="3225800" y="30162"/>
                  </a:lnTo>
                  <a:lnTo>
                    <a:pt x="3225800" y="20637"/>
                  </a:lnTo>
                  <a:lnTo>
                    <a:pt x="3254375" y="20637"/>
                  </a:lnTo>
                  <a:lnTo>
                    <a:pt x="3254375" y="30162"/>
                  </a:lnTo>
                  <a:close/>
                </a:path>
                <a:path w="3703954" h="50800">
                  <a:moveTo>
                    <a:pt x="3292475" y="30162"/>
                  </a:moveTo>
                  <a:lnTo>
                    <a:pt x="3263900" y="30162"/>
                  </a:lnTo>
                  <a:lnTo>
                    <a:pt x="3263900" y="20637"/>
                  </a:lnTo>
                  <a:lnTo>
                    <a:pt x="3292475" y="20637"/>
                  </a:lnTo>
                  <a:lnTo>
                    <a:pt x="3292475" y="30162"/>
                  </a:lnTo>
                  <a:close/>
                </a:path>
                <a:path w="3703954" h="50800">
                  <a:moveTo>
                    <a:pt x="3330575" y="30162"/>
                  </a:moveTo>
                  <a:lnTo>
                    <a:pt x="3302000" y="30162"/>
                  </a:lnTo>
                  <a:lnTo>
                    <a:pt x="3302000" y="20637"/>
                  </a:lnTo>
                  <a:lnTo>
                    <a:pt x="3330575" y="20637"/>
                  </a:lnTo>
                  <a:lnTo>
                    <a:pt x="3330575" y="30162"/>
                  </a:lnTo>
                  <a:close/>
                </a:path>
                <a:path w="3703954" h="50800">
                  <a:moveTo>
                    <a:pt x="3368675" y="30162"/>
                  </a:moveTo>
                  <a:lnTo>
                    <a:pt x="3340100" y="30162"/>
                  </a:lnTo>
                  <a:lnTo>
                    <a:pt x="3340100" y="20637"/>
                  </a:lnTo>
                  <a:lnTo>
                    <a:pt x="3368675" y="20637"/>
                  </a:lnTo>
                  <a:lnTo>
                    <a:pt x="3368675" y="30162"/>
                  </a:lnTo>
                  <a:close/>
                </a:path>
                <a:path w="3703954" h="50800">
                  <a:moveTo>
                    <a:pt x="3406775" y="30162"/>
                  </a:moveTo>
                  <a:lnTo>
                    <a:pt x="3378200" y="30162"/>
                  </a:lnTo>
                  <a:lnTo>
                    <a:pt x="3378200" y="20637"/>
                  </a:lnTo>
                  <a:lnTo>
                    <a:pt x="3406775" y="20637"/>
                  </a:lnTo>
                  <a:lnTo>
                    <a:pt x="3406775" y="30162"/>
                  </a:lnTo>
                  <a:close/>
                </a:path>
                <a:path w="3703954" h="50800">
                  <a:moveTo>
                    <a:pt x="3444875" y="30162"/>
                  </a:moveTo>
                  <a:lnTo>
                    <a:pt x="3416300" y="30162"/>
                  </a:lnTo>
                  <a:lnTo>
                    <a:pt x="3416300" y="20637"/>
                  </a:lnTo>
                  <a:lnTo>
                    <a:pt x="3444875" y="20637"/>
                  </a:lnTo>
                  <a:lnTo>
                    <a:pt x="3444875" y="30162"/>
                  </a:lnTo>
                  <a:close/>
                </a:path>
                <a:path w="3703954" h="50800">
                  <a:moveTo>
                    <a:pt x="3482975" y="30162"/>
                  </a:moveTo>
                  <a:lnTo>
                    <a:pt x="3454400" y="30162"/>
                  </a:lnTo>
                  <a:lnTo>
                    <a:pt x="3454400" y="20637"/>
                  </a:lnTo>
                  <a:lnTo>
                    <a:pt x="3482975" y="20637"/>
                  </a:lnTo>
                  <a:lnTo>
                    <a:pt x="3482975" y="30162"/>
                  </a:lnTo>
                  <a:close/>
                </a:path>
                <a:path w="3703954" h="50800">
                  <a:moveTo>
                    <a:pt x="3521075" y="30162"/>
                  </a:moveTo>
                  <a:lnTo>
                    <a:pt x="3492500" y="30162"/>
                  </a:lnTo>
                  <a:lnTo>
                    <a:pt x="3492500" y="20637"/>
                  </a:lnTo>
                  <a:lnTo>
                    <a:pt x="3521075" y="20637"/>
                  </a:lnTo>
                  <a:lnTo>
                    <a:pt x="3521075" y="30162"/>
                  </a:lnTo>
                  <a:close/>
                </a:path>
                <a:path w="3703954" h="50800">
                  <a:moveTo>
                    <a:pt x="3559175" y="30162"/>
                  </a:moveTo>
                  <a:lnTo>
                    <a:pt x="3530600" y="30162"/>
                  </a:lnTo>
                  <a:lnTo>
                    <a:pt x="3530600" y="20637"/>
                  </a:lnTo>
                  <a:lnTo>
                    <a:pt x="3559175" y="20637"/>
                  </a:lnTo>
                  <a:lnTo>
                    <a:pt x="3559175" y="30162"/>
                  </a:lnTo>
                  <a:close/>
                </a:path>
                <a:path w="3703954" h="50800">
                  <a:moveTo>
                    <a:pt x="3597275" y="30162"/>
                  </a:moveTo>
                  <a:lnTo>
                    <a:pt x="3568700" y="30162"/>
                  </a:lnTo>
                  <a:lnTo>
                    <a:pt x="3568700" y="20637"/>
                  </a:lnTo>
                  <a:lnTo>
                    <a:pt x="3597275" y="20637"/>
                  </a:lnTo>
                  <a:lnTo>
                    <a:pt x="3597275" y="30162"/>
                  </a:lnTo>
                  <a:close/>
                </a:path>
                <a:path w="3703954" h="50800">
                  <a:moveTo>
                    <a:pt x="3635375" y="30162"/>
                  </a:moveTo>
                  <a:lnTo>
                    <a:pt x="3606800" y="30162"/>
                  </a:lnTo>
                  <a:lnTo>
                    <a:pt x="3606800" y="20637"/>
                  </a:lnTo>
                  <a:lnTo>
                    <a:pt x="3635375" y="20637"/>
                  </a:lnTo>
                  <a:lnTo>
                    <a:pt x="3635375" y="30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94055" y="2044700"/>
            <a:ext cx="1447165" cy="226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主要表</a:t>
            </a: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800"/>
              </a:spcBef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心理过程的强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度 </a:t>
            </a: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速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817880" algn="just">
              <a:lnSpc>
                <a:spcPct val="150000"/>
              </a:lnSpc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稳定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性 </a:t>
            </a: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灵活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性 </a:t>
            </a: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指向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434340"/>
            <a:ext cx="3994785" cy="3938270"/>
            <a:chOff x="0" y="434340"/>
            <a:chExt cx="3994785" cy="3938270"/>
          </a:xfrm>
        </p:grpSpPr>
        <p:sp>
          <p:nvSpPr>
            <p:cNvPr id="18" name="object 18"/>
            <p:cNvSpPr/>
            <p:nvPr/>
          </p:nvSpPr>
          <p:spPr>
            <a:xfrm>
              <a:off x="559892" y="2391968"/>
              <a:ext cx="3435350" cy="50800"/>
            </a:xfrm>
            <a:custGeom>
              <a:avLst/>
              <a:gdLst/>
              <a:ahLst/>
              <a:cxnLst/>
              <a:rect l="l" t="t" r="r" b="b"/>
              <a:pathLst>
                <a:path w="3435350" h="50800">
                  <a:moveTo>
                    <a:pt x="25400" y="50800"/>
                  </a:moveTo>
                  <a:lnTo>
                    <a:pt x="15510" y="48804"/>
                  </a:lnTo>
                  <a:lnTo>
                    <a:pt x="7437" y="43362"/>
                  </a:lnTo>
                  <a:lnTo>
                    <a:pt x="1995" y="35289"/>
                  </a:lnTo>
                  <a:lnTo>
                    <a:pt x="0" y="25400"/>
                  </a:lnTo>
                  <a:lnTo>
                    <a:pt x="1995" y="15510"/>
                  </a:lnTo>
                  <a:lnTo>
                    <a:pt x="7437" y="7437"/>
                  </a:lnTo>
                  <a:lnTo>
                    <a:pt x="15510" y="1995"/>
                  </a:lnTo>
                  <a:lnTo>
                    <a:pt x="25400" y="0"/>
                  </a:lnTo>
                  <a:lnTo>
                    <a:pt x="35283" y="1995"/>
                  </a:lnTo>
                  <a:lnTo>
                    <a:pt x="43357" y="7437"/>
                  </a:lnTo>
                  <a:lnTo>
                    <a:pt x="48802" y="15510"/>
                  </a:lnTo>
                  <a:lnTo>
                    <a:pt x="49838" y="20637"/>
                  </a:lnTo>
                  <a:lnTo>
                    <a:pt x="25400" y="20637"/>
                  </a:lnTo>
                  <a:lnTo>
                    <a:pt x="25400" y="30162"/>
                  </a:lnTo>
                  <a:lnTo>
                    <a:pt x="49838" y="30162"/>
                  </a:lnTo>
                  <a:lnTo>
                    <a:pt x="48802" y="35289"/>
                  </a:lnTo>
                  <a:lnTo>
                    <a:pt x="43357" y="43362"/>
                  </a:lnTo>
                  <a:lnTo>
                    <a:pt x="35283" y="48804"/>
                  </a:lnTo>
                  <a:lnTo>
                    <a:pt x="25400" y="50800"/>
                  </a:lnTo>
                  <a:close/>
                </a:path>
                <a:path w="3435350" h="50800">
                  <a:moveTo>
                    <a:pt x="49838" y="30162"/>
                  </a:moveTo>
                  <a:lnTo>
                    <a:pt x="25400" y="30162"/>
                  </a:lnTo>
                  <a:lnTo>
                    <a:pt x="25400" y="20637"/>
                  </a:lnTo>
                  <a:lnTo>
                    <a:pt x="49838" y="20637"/>
                  </a:lnTo>
                  <a:lnTo>
                    <a:pt x="50800" y="25400"/>
                  </a:lnTo>
                  <a:lnTo>
                    <a:pt x="49838" y="30162"/>
                  </a:lnTo>
                  <a:close/>
                </a:path>
                <a:path w="3435350" h="50800">
                  <a:moveTo>
                    <a:pt x="53975" y="30162"/>
                  </a:moveTo>
                  <a:lnTo>
                    <a:pt x="49838" y="30162"/>
                  </a:lnTo>
                  <a:lnTo>
                    <a:pt x="50800" y="25400"/>
                  </a:lnTo>
                  <a:lnTo>
                    <a:pt x="49838" y="20637"/>
                  </a:lnTo>
                  <a:lnTo>
                    <a:pt x="53975" y="20637"/>
                  </a:lnTo>
                  <a:lnTo>
                    <a:pt x="53975" y="30162"/>
                  </a:lnTo>
                  <a:close/>
                </a:path>
                <a:path w="3435350" h="50800">
                  <a:moveTo>
                    <a:pt x="3409492" y="50800"/>
                  </a:moveTo>
                  <a:lnTo>
                    <a:pt x="3399603" y="48804"/>
                  </a:lnTo>
                  <a:lnTo>
                    <a:pt x="3391530" y="43362"/>
                  </a:lnTo>
                  <a:lnTo>
                    <a:pt x="3386088" y="35289"/>
                  </a:lnTo>
                  <a:lnTo>
                    <a:pt x="3384092" y="25400"/>
                  </a:lnTo>
                  <a:lnTo>
                    <a:pt x="3386088" y="15510"/>
                  </a:lnTo>
                  <a:lnTo>
                    <a:pt x="3391530" y="7437"/>
                  </a:lnTo>
                  <a:lnTo>
                    <a:pt x="3399603" y="1995"/>
                  </a:lnTo>
                  <a:lnTo>
                    <a:pt x="3409492" y="0"/>
                  </a:lnTo>
                  <a:lnTo>
                    <a:pt x="3419376" y="1995"/>
                  </a:lnTo>
                  <a:lnTo>
                    <a:pt x="3427450" y="7437"/>
                  </a:lnTo>
                  <a:lnTo>
                    <a:pt x="3432895" y="15510"/>
                  </a:lnTo>
                  <a:lnTo>
                    <a:pt x="3433931" y="20637"/>
                  </a:lnTo>
                  <a:lnTo>
                    <a:pt x="3406762" y="20637"/>
                  </a:lnTo>
                  <a:lnTo>
                    <a:pt x="3406762" y="30162"/>
                  </a:lnTo>
                  <a:lnTo>
                    <a:pt x="3433931" y="30162"/>
                  </a:lnTo>
                  <a:lnTo>
                    <a:pt x="3432895" y="35289"/>
                  </a:lnTo>
                  <a:lnTo>
                    <a:pt x="3427450" y="43362"/>
                  </a:lnTo>
                  <a:lnTo>
                    <a:pt x="3419376" y="48804"/>
                  </a:lnTo>
                  <a:lnTo>
                    <a:pt x="3409492" y="50800"/>
                  </a:lnTo>
                  <a:close/>
                </a:path>
                <a:path w="3435350" h="50800">
                  <a:moveTo>
                    <a:pt x="3385053" y="30162"/>
                  </a:moveTo>
                  <a:lnTo>
                    <a:pt x="3378187" y="30162"/>
                  </a:lnTo>
                  <a:lnTo>
                    <a:pt x="3378187" y="20637"/>
                  </a:lnTo>
                  <a:lnTo>
                    <a:pt x="3385053" y="20637"/>
                  </a:lnTo>
                  <a:lnTo>
                    <a:pt x="3384092" y="25400"/>
                  </a:lnTo>
                  <a:lnTo>
                    <a:pt x="3385053" y="30162"/>
                  </a:lnTo>
                  <a:close/>
                </a:path>
                <a:path w="3435350" h="50800">
                  <a:moveTo>
                    <a:pt x="3433931" y="30162"/>
                  </a:moveTo>
                  <a:lnTo>
                    <a:pt x="3406762" y="30162"/>
                  </a:lnTo>
                  <a:lnTo>
                    <a:pt x="3406762" y="20637"/>
                  </a:lnTo>
                  <a:lnTo>
                    <a:pt x="3433931" y="20637"/>
                  </a:lnTo>
                  <a:lnTo>
                    <a:pt x="3434892" y="25400"/>
                  </a:lnTo>
                  <a:lnTo>
                    <a:pt x="3433931" y="30162"/>
                  </a:lnTo>
                  <a:close/>
                </a:path>
                <a:path w="3435350" h="50800">
                  <a:moveTo>
                    <a:pt x="92075" y="30162"/>
                  </a:moveTo>
                  <a:lnTo>
                    <a:pt x="63500" y="30162"/>
                  </a:lnTo>
                  <a:lnTo>
                    <a:pt x="63500" y="20637"/>
                  </a:lnTo>
                  <a:lnTo>
                    <a:pt x="92075" y="20637"/>
                  </a:lnTo>
                  <a:lnTo>
                    <a:pt x="92075" y="30162"/>
                  </a:lnTo>
                  <a:close/>
                </a:path>
                <a:path w="3435350" h="50800">
                  <a:moveTo>
                    <a:pt x="130175" y="30162"/>
                  </a:moveTo>
                  <a:lnTo>
                    <a:pt x="101600" y="30162"/>
                  </a:lnTo>
                  <a:lnTo>
                    <a:pt x="101600" y="20637"/>
                  </a:lnTo>
                  <a:lnTo>
                    <a:pt x="130175" y="20637"/>
                  </a:lnTo>
                  <a:lnTo>
                    <a:pt x="130175" y="30162"/>
                  </a:lnTo>
                  <a:close/>
                </a:path>
                <a:path w="3435350" h="50800">
                  <a:moveTo>
                    <a:pt x="168275" y="30162"/>
                  </a:moveTo>
                  <a:lnTo>
                    <a:pt x="139700" y="30162"/>
                  </a:lnTo>
                  <a:lnTo>
                    <a:pt x="139700" y="20637"/>
                  </a:lnTo>
                  <a:lnTo>
                    <a:pt x="168275" y="20637"/>
                  </a:lnTo>
                  <a:lnTo>
                    <a:pt x="168275" y="30162"/>
                  </a:lnTo>
                  <a:close/>
                </a:path>
                <a:path w="3435350" h="50800">
                  <a:moveTo>
                    <a:pt x="206375" y="30162"/>
                  </a:moveTo>
                  <a:lnTo>
                    <a:pt x="177800" y="30162"/>
                  </a:lnTo>
                  <a:lnTo>
                    <a:pt x="177800" y="20637"/>
                  </a:lnTo>
                  <a:lnTo>
                    <a:pt x="206375" y="20637"/>
                  </a:lnTo>
                  <a:lnTo>
                    <a:pt x="206375" y="30162"/>
                  </a:lnTo>
                  <a:close/>
                </a:path>
                <a:path w="3435350" h="50800">
                  <a:moveTo>
                    <a:pt x="244475" y="30162"/>
                  </a:moveTo>
                  <a:lnTo>
                    <a:pt x="215900" y="30162"/>
                  </a:lnTo>
                  <a:lnTo>
                    <a:pt x="215900" y="20637"/>
                  </a:lnTo>
                  <a:lnTo>
                    <a:pt x="244475" y="20637"/>
                  </a:lnTo>
                  <a:lnTo>
                    <a:pt x="244475" y="30162"/>
                  </a:lnTo>
                  <a:close/>
                </a:path>
                <a:path w="3435350" h="50800">
                  <a:moveTo>
                    <a:pt x="282575" y="30162"/>
                  </a:moveTo>
                  <a:lnTo>
                    <a:pt x="254000" y="30162"/>
                  </a:lnTo>
                  <a:lnTo>
                    <a:pt x="254000" y="20637"/>
                  </a:lnTo>
                  <a:lnTo>
                    <a:pt x="282575" y="20637"/>
                  </a:lnTo>
                  <a:lnTo>
                    <a:pt x="282575" y="30162"/>
                  </a:lnTo>
                  <a:close/>
                </a:path>
                <a:path w="3435350" h="50800">
                  <a:moveTo>
                    <a:pt x="320675" y="30162"/>
                  </a:moveTo>
                  <a:lnTo>
                    <a:pt x="292100" y="30162"/>
                  </a:lnTo>
                  <a:lnTo>
                    <a:pt x="292100" y="20637"/>
                  </a:lnTo>
                  <a:lnTo>
                    <a:pt x="320675" y="20637"/>
                  </a:lnTo>
                  <a:lnTo>
                    <a:pt x="320675" y="30162"/>
                  </a:lnTo>
                  <a:close/>
                </a:path>
                <a:path w="3435350" h="50800">
                  <a:moveTo>
                    <a:pt x="358775" y="30162"/>
                  </a:moveTo>
                  <a:lnTo>
                    <a:pt x="330200" y="30162"/>
                  </a:lnTo>
                  <a:lnTo>
                    <a:pt x="330200" y="20637"/>
                  </a:lnTo>
                  <a:lnTo>
                    <a:pt x="358775" y="20637"/>
                  </a:lnTo>
                  <a:lnTo>
                    <a:pt x="358775" y="30162"/>
                  </a:lnTo>
                  <a:close/>
                </a:path>
                <a:path w="3435350" h="50800">
                  <a:moveTo>
                    <a:pt x="396875" y="30162"/>
                  </a:moveTo>
                  <a:lnTo>
                    <a:pt x="368300" y="30162"/>
                  </a:lnTo>
                  <a:lnTo>
                    <a:pt x="368300" y="20637"/>
                  </a:lnTo>
                  <a:lnTo>
                    <a:pt x="396875" y="20637"/>
                  </a:lnTo>
                  <a:lnTo>
                    <a:pt x="396875" y="30162"/>
                  </a:lnTo>
                  <a:close/>
                </a:path>
                <a:path w="3435350" h="50800">
                  <a:moveTo>
                    <a:pt x="434975" y="30162"/>
                  </a:moveTo>
                  <a:lnTo>
                    <a:pt x="406400" y="30162"/>
                  </a:lnTo>
                  <a:lnTo>
                    <a:pt x="406400" y="20637"/>
                  </a:lnTo>
                  <a:lnTo>
                    <a:pt x="434975" y="20637"/>
                  </a:lnTo>
                  <a:lnTo>
                    <a:pt x="434975" y="30162"/>
                  </a:lnTo>
                  <a:close/>
                </a:path>
                <a:path w="3435350" h="50800">
                  <a:moveTo>
                    <a:pt x="473075" y="30162"/>
                  </a:moveTo>
                  <a:lnTo>
                    <a:pt x="444500" y="30162"/>
                  </a:lnTo>
                  <a:lnTo>
                    <a:pt x="444500" y="20637"/>
                  </a:lnTo>
                  <a:lnTo>
                    <a:pt x="473075" y="20637"/>
                  </a:lnTo>
                  <a:lnTo>
                    <a:pt x="473075" y="30162"/>
                  </a:lnTo>
                  <a:close/>
                </a:path>
                <a:path w="3435350" h="50800">
                  <a:moveTo>
                    <a:pt x="511175" y="30162"/>
                  </a:moveTo>
                  <a:lnTo>
                    <a:pt x="482600" y="30162"/>
                  </a:lnTo>
                  <a:lnTo>
                    <a:pt x="482600" y="20637"/>
                  </a:lnTo>
                  <a:lnTo>
                    <a:pt x="511175" y="20637"/>
                  </a:lnTo>
                  <a:lnTo>
                    <a:pt x="511175" y="30162"/>
                  </a:lnTo>
                  <a:close/>
                </a:path>
                <a:path w="3435350" h="50800">
                  <a:moveTo>
                    <a:pt x="549275" y="30162"/>
                  </a:moveTo>
                  <a:lnTo>
                    <a:pt x="520700" y="30162"/>
                  </a:lnTo>
                  <a:lnTo>
                    <a:pt x="520700" y="20637"/>
                  </a:lnTo>
                  <a:lnTo>
                    <a:pt x="549275" y="20637"/>
                  </a:lnTo>
                  <a:lnTo>
                    <a:pt x="549275" y="30162"/>
                  </a:lnTo>
                  <a:close/>
                </a:path>
                <a:path w="3435350" h="50800">
                  <a:moveTo>
                    <a:pt x="587375" y="30162"/>
                  </a:moveTo>
                  <a:lnTo>
                    <a:pt x="558800" y="30162"/>
                  </a:lnTo>
                  <a:lnTo>
                    <a:pt x="558800" y="20637"/>
                  </a:lnTo>
                  <a:lnTo>
                    <a:pt x="587375" y="20637"/>
                  </a:lnTo>
                  <a:lnTo>
                    <a:pt x="587375" y="30162"/>
                  </a:lnTo>
                  <a:close/>
                </a:path>
                <a:path w="3435350" h="50800">
                  <a:moveTo>
                    <a:pt x="625475" y="30162"/>
                  </a:moveTo>
                  <a:lnTo>
                    <a:pt x="596900" y="30162"/>
                  </a:lnTo>
                  <a:lnTo>
                    <a:pt x="596900" y="20637"/>
                  </a:lnTo>
                  <a:lnTo>
                    <a:pt x="625475" y="20637"/>
                  </a:lnTo>
                  <a:lnTo>
                    <a:pt x="625475" y="30162"/>
                  </a:lnTo>
                  <a:close/>
                </a:path>
                <a:path w="3435350" h="50800">
                  <a:moveTo>
                    <a:pt x="663575" y="30162"/>
                  </a:moveTo>
                  <a:lnTo>
                    <a:pt x="635000" y="30162"/>
                  </a:lnTo>
                  <a:lnTo>
                    <a:pt x="635000" y="20637"/>
                  </a:lnTo>
                  <a:lnTo>
                    <a:pt x="663575" y="20637"/>
                  </a:lnTo>
                  <a:lnTo>
                    <a:pt x="663575" y="30162"/>
                  </a:lnTo>
                  <a:close/>
                </a:path>
                <a:path w="3435350" h="50800">
                  <a:moveTo>
                    <a:pt x="701675" y="30162"/>
                  </a:moveTo>
                  <a:lnTo>
                    <a:pt x="673100" y="30162"/>
                  </a:lnTo>
                  <a:lnTo>
                    <a:pt x="673100" y="20637"/>
                  </a:lnTo>
                  <a:lnTo>
                    <a:pt x="701675" y="20637"/>
                  </a:lnTo>
                  <a:lnTo>
                    <a:pt x="701675" y="30162"/>
                  </a:lnTo>
                  <a:close/>
                </a:path>
                <a:path w="3435350" h="50800">
                  <a:moveTo>
                    <a:pt x="739775" y="30162"/>
                  </a:moveTo>
                  <a:lnTo>
                    <a:pt x="711200" y="30162"/>
                  </a:lnTo>
                  <a:lnTo>
                    <a:pt x="711200" y="20637"/>
                  </a:lnTo>
                  <a:lnTo>
                    <a:pt x="739775" y="20637"/>
                  </a:lnTo>
                  <a:lnTo>
                    <a:pt x="739775" y="30162"/>
                  </a:lnTo>
                  <a:close/>
                </a:path>
                <a:path w="3435350" h="50800">
                  <a:moveTo>
                    <a:pt x="777875" y="30162"/>
                  </a:moveTo>
                  <a:lnTo>
                    <a:pt x="749300" y="30162"/>
                  </a:lnTo>
                  <a:lnTo>
                    <a:pt x="749300" y="20637"/>
                  </a:lnTo>
                  <a:lnTo>
                    <a:pt x="777875" y="20637"/>
                  </a:lnTo>
                  <a:lnTo>
                    <a:pt x="777875" y="30162"/>
                  </a:lnTo>
                  <a:close/>
                </a:path>
                <a:path w="3435350" h="50800">
                  <a:moveTo>
                    <a:pt x="815975" y="30162"/>
                  </a:moveTo>
                  <a:lnTo>
                    <a:pt x="787400" y="30162"/>
                  </a:lnTo>
                  <a:lnTo>
                    <a:pt x="787400" y="20637"/>
                  </a:lnTo>
                  <a:lnTo>
                    <a:pt x="815975" y="20637"/>
                  </a:lnTo>
                  <a:lnTo>
                    <a:pt x="815975" y="30162"/>
                  </a:lnTo>
                  <a:close/>
                </a:path>
                <a:path w="3435350" h="50800">
                  <a:moveTo>
                    <a:pt x="854075" y="30162"/>
                  </a:moveTo>
                  <a:lnTo>
                    <a:pt x="825500" y="30162"/>
                  </a:lnTo>
                  <a:lnTo>
                    <a:pt x="825500" y="20637"/>
                  </a:lnTo>
                  <a:lnTo>
                    <a:pt x="854075" y="20637"/>
                  </a:lnTo>
                  <a:lnTo>
                    <a:pt x="854075" y="30162"/>
                  </a:lnTo>
                  <a:close/>
                </a:path>
                <a:path w="3435350" h="50800">
                  <a:moveTo>
                    <a:pt x="892175" y="30162"/>
                  </a:moveTo>
                  <a:lnTo>
                    <a:pt x="863600" y="30162"/>
                  </a:lnTo>
                  <a:lnTo>
                    <a:pt x="863600" y="20637"/>
                  </a:lnTo>
                  <a:lnTo>
                    <a:pt x="892175" y="20637"/>
                  </a:lnTo>
                  <a:lnTo>
                    <a:pt x="892175" y="30162"/>
                  </a:lnTo>
                  <a:close/>
                </a:path>
                <a:path w="3435350" h="50800">
                  <a:moveTo>
                    <a:pt x="930275" y="30162"/>
                  </a:moveTo>
                  <a:lnTo>
                    <a:pt x="901700" y="30162"/>
                  </a:lnTo>
                  <a:lnTo>
                    <a:pt x="901700" y="20637"/>
                  </a:lnTo>
                  <a:lnTo>
                    <a:pt x="930275" y="20637"/>
                  </a:lnTo>
                  <a:lnTo>
                    <a:pt x="930275" y="30162"/>
                  </a:lnTo>
                  <a:close/>
                </a:path>
                <a:path w="3435350" h="50800">
                  <a:moveTo>
                    <a:pt x="968375" y="30162"/>
                  </a:moveTo>
                  <a:lnTo>
                    <a:pt x="939800" y="30162"/>
                  </a:lnTo>
                  <a:lnTo>
                    <a:pt x="939800" y="20637"/>
                  </a:lnTo>
                  <a:lnTo>
                    <a:pt x="968375" y="20637"/>
                  </a:lnTo>
                  <a:lnTo>
                    <a:pt x="968375" y="30162"/>
                  </a:lnTo>
                  <a:close/>
                </a:path>
                <a:path w="3435350" h="50800">
                  <a:moveTo>
                    <a:pt x="1006475" y="30162"/>
                  </a:moveTo>
                  <a:lnTo>
                    <a:pt x="977900" y="30162"/>
                  </a:lnTo>
                  <a:lnTo>
                    <a:pt x="977900" y="20637"/>
                  </a:lnTo>
                  <a:lnTo>
                    <a:pt x="1006475" y="20637"/>
                  </a:lnTo>
                  <a:lnTo>
                    <a:pt x="1006475" y="30162"/>
                  </a:lnTo>
                  <a:close/>
                </a:path>
                <a:path w="3435350" h="50800">
                  <a:moveTo>
                    <a:pt x="1044575" y="30162"/>
                  </a:moveTo>
                  <a:lnTo>
                    <a:pt x="1016000" y="30162"/>
                  </a:lnTo>
                  <a:lnTo>
                    <a:pt x="1016000" y="20637"/>
                  </a:lnTo>
                  <a:lnTo>
                    <a:pt x="1044575" y="20637"/>
                  </a:lnTo>
                  <a:lnTo>
                    <a:pt x="1044575" y="30162"/>
                  </a:lnTo>
                  <a:close/>
                </a:path>
                <a:path w="3435350" h="50800">
                  <a:moveTo>
                    <a:pt x="1082675" y="30162"/>
                  </a:moveTo>
                  <a:lnTo>
                    <a:pt x="1054100" y="30162"/>
                  </a:lnTo>
                  <a:lnTo>
                    <a:pt x="1054100" y="20637"/>
                  </a:lnTo>
                  <a:lnTo>
                    <a:pt x="1082675" y="20637"/>
                  </a:lnTo>
                  <a:lnTo>
                    <a:pt x="1082675" y="30162"/>
                  </a:lnTo>
                  <a:close/>
                </a:path>
                <a:path w="3435350" h="50800">
                  <a:moveTo>
                    <a:pt x="1120775" y="30162"/>
                  </a:moveTo>
                  <a:lnTo>
                    <a:pt x="1092200" y="30162"/>
                  </a:lnTo>
                  <a:lnTo>
                    <a:pt x="1092200" y="20637"/>
                  </a:lnTo>
                  <a:lnTo>
                    <a:pt x="1120775" y="20637"/>
                  </a:lnTo>
                  <a:lnTo>
                    <a:pt x="1120775" y="30162"/>
                  </a:lnTo>
                  <a:close/>
                </a:path>
                <a:path w="3435350" h="50800">
                  <a:moveTo>
                    <a:pt x="1158875" y="30162"/>
                  </a:moveTo>
                  <a:lnTo>
                    <a:pt x="1130300" y="30162"/>
                  </a:lnTo>
                  <a:lnTo>
                    <a:pt x="1130300" y="20637"/>
                  </a:lnTo>
                  <a:lnTo>
                    <a:pt x="1158875" y="20637"/>
                  </a:lnTo>
                  <a:lnTo>
                    <a:pt x="1158875" y="30162"/>
                  </a:lnTo>
                  <a:close/>
                </a:path>
                <a:path w="3435350" h="50800">
                  <a:moveTo>
                    <a:pt x="1196975" y="30162"/>
                  </a:moveTo>
                  <a:lnTo>
                    <a:pt x="1168400" y="30162"/>
                  </a:lnTo>
                  <a:lnTo>
                    <a:pt x="1168400" y="20637"/>
                  </a:lnTo>
                  <a:lnTo>
                    <a:pt x="1196975" y="20637"/>
                  </a:lnTo>
                  <a:lnTo>
                    <a:pt x="1196975" y="30162"/>
                  </a:lnTo>
                  <a:close/>
                </a:path>
                <a:path w="3435350" h="50800">
                  <a:moveTo>
                    <a:pt x="1235075" y="30162"/>
                  </a:moveTo>
                  <a:lnTo>
                    <a:pt x="1206500" y="30162"/>
                  </a:lnTo>
                  <a:lnTo>
                    <a:pt x="1206500" y="20637"/>
                  </a:lnTo>
                  <a:lnTo>
                    <a:pt x="1235075" y="20637"/>
                  </a:lnTo>
                  <a:lnTo>
                    <a:pt x="1235075" y="30162"/>
                  </a:lnTo>
                  <a:close/>
                </a:path>
                <a:path w="3435350" h="50800">
                  <a:moveTo>
                    <a:pt x="1273175" y="30162"/>
                  </a:moveTo>
                  <a:lnTo>
                    <a:pt x="1244600" y="30162"/>
                  </a:lnTo>
                  <a:lnTo>
                    <a:pt x="1244600" y="20637"/>
                  </a:lnTo>
                  <a:lnTo>
                    <a:pt x="1273175" y="20637"/>
                  </a:lnTo>
                  <a:lnTo>
                    <a:pt x="1273175" y="30162"/>
                  </a:lnTo>
                  <a:close/>
                </a:path>
                <a:path w="3435350" h="50800">
                  <a:moveTo>
                    <a:pt x="1311275" y="30162"/>
                  </a:moveTo>
                  <a:lnTo>
                    <a:pt x="1282700" y="30162"/>
                  </a:lnTo>
                  <a:lnTo>
                    <a:pt x="1282700" y="20637"/>
                  </a:lnTo>
                  <a:lnTo>
                    <a:pt x="1311275" y="20637"/>
                  </a:lnTo>
                  <a:lnTo>
                    <a:pt x="1311275" y="30162"/>
                  </a:lnTo>
                  <a:close/>
                </a:path>
                <a:path w="3435350" h="50800">
                  <a:moveTo>
                    <a:pt x="1349375" y="30162"/>
                  </a:moveTo>
                  <a:lnTo>
                    <a:pt x="1320800" y="30162"/>
                  </a:lnTo>
                  <a:lnTo>
                    <a:pt x="1320800" y="20637"/>
                  </a:lnTo>
                  <a:lnTo>
                    <a:pt x="1349375" y="20637"/>
                  </a:lnTo>
                  <a:lnTo>
                    <a:pt x="1349375" y="30162"/>
                  </a:lnTo>
                  <a:close/>
                </a:path>
                <a:path w="3435350" h="50800">
                  <a:moveTo>
                    <a:pt x="1387475" y="30162"/>
                  </a:moveTo>
                  <a:lnTo>
                    <a:pt x="1358900" y="30162"/>
                  </a:lnTo>
                  <a:lnTo>
                    <a:pt x="1358900" y="20637"/>
                  </a:lnTo>
                  <a:lnTo>
                    <a:pt x="1387475" y="20637"/>
                  </a:lnTo>
                  <a:lnTo>
                    <a:pt x="1387475" y="30162"/>
                  </a:lnTo>
                  <a:close/>
                </a:path>
                <a:path w="3435350" h="50800">
                  <a:moveTo>
                    <a:pt x="1425575" y="30162"/>
                  </a:moveTo>
                  <a:lnTo>
                    <a:pt x="1397000" y="30162"/>
                  </a:lnTo>
                  <a:lnTo>
                    <a:pt x="1397000" y="20637"/>
                  </a:lnTo>
                  <a:lnTo>
                    <a:pt x="1425575" y="20637"/>
                  </a:lnTo>
                  <a:lnTo>
                    <a:pt x="1425575" y="30162"/>
                  </a:lnTo>
                  <a:close/>
                </a:path>
                <a:path w="3435350" h="50800">
                  <a:moveTo>
                    <a:pt x="1463675" y="30162"/>
                  </a:moveTo>
                  <a:lnTo>
                    <a:pt x="1435100" y="30162"/>
                  </a:lnTo>
                  <a:lnTo>
                    <a:pt x="1435100" y="20637"/>
                  </a:lnTo>
                  <a:lnTo>
                    <a:pt x="1463675" y="20637"/>
                  </a:lnTo>
                  <a:lnTo>
                    <a:pt x="1463675" y="30162"/>
                  </a:lnTo>
                  <a:close/>
                </a:path>
                <a:path w="3435350" h="50800">
                  <a:moveTo>
                    <a:pt x="1501775" y="30162"/>
                  </a:moveTo>
                  <a:lnTo>
                    <a:pt x="1473200" y="30162"/>
                  </a:lnTo>
                  <a:lnTo>
                    <a:pt x="1473200" y="20637"/>
                  </a:lnTo>
                  <a:lnTo>
                    <a:pt x="1501775" y="20637"/>
                  </a:lnTo>
                  <a:lnTo>
                    <a:pt x="1501775" y="30162"/>
                  </a:lnTo>
                  <a:close/>
                </a:path>
                <a:path w="3435350" h="50800">
                  <a:moveTo>
                    <a:pt x="1539875" y="30162"/>
                  </a:moveTo>
                  <a:lnTo>
                    <a:pt x="1511300" y="30162"/>
                  </a:lnTo>
                  <a:lnTo>
                    <a:pt x="1511300" y="20637"/>
                  </a:lnTo>
                  <a:lnTo>
                    <a:pt x="1539875" y="20637"/>
                  </a:lnTo>
                  <a:lnTo>
                    <a:pt x="1539875" y="30162"/>
                  </a:lnTo>
                  <a:close/>
                </a:path>
                <a:path w="3435350" h="50800">
                  <a:moveTo>
                    <a:pt x="1577975" y="30162"/>
                  </a:moveTo>
                  <a:lnTo>
                    <a:pt x="1549400" y="30162"/>
                  </a:lnTo>
                  <a:lnTo>
                    <a:pt x="1549400" y="20637"/>
                  </a:lnTo>
                  <a:lnTo>
                    <a:pt x="1577975" y="20637"/>
                  </a:lnTo>
                  <a:lnTo>
                    <a:pt x="1577975" y="30162"/>
                  </a:lnTo>
                  <a:close/>
                </a:path>
                <a:path w="3435350" h="50800">
                  <a:moveTo>
                    <a:pt x="1616075" y="30162"/>
                  </a:moveTo>
                  <a:lnTo>
                    <a:pt x="1587500" y="30162"/>
                  </a:lnTo>
                  <a:lnTo>
                    <a:pt x="1587500" y="20637"/>
                  </a:lnTo>
                  <a:lnTo>
                    <a:pt x="1616075" y="20637"/>
                  </a:lnTo>
                  <a:lnTo>
                    <a:pt x="1616075" y="30162"/>
                  </a:lnTo>
                  <a:close/>
                </a:path>
                <a:path w="3435350" h="50800">
                  <a:moveTo>
                    <a:pt x="1654162" y="30162"/>
                  </a:moveTo>
                  <a:lnTo>
                    <a:pt x="1625600" y="30162"/>
                  </a:lnTo>
                  <a:lnTo>
                    <a:pt x="1625600" y="20637"/>
                  </a:lnTo>
                  <a:lnTo>
                    <a:pt x="1654162" y="20637"/>
                  </a:lnTo>
                  <a:lnTo>
                    <a:pt x="1654162" y="30162"/>
                  </a:lnTo>
                  <a:close/>
                </a:path>
                <a:path w="3435350" h="50800">
                  <a:moveTo>
                    <a:pt x="1692262" y="30162"/>
                  </a:moveTo>
                  <a:lnTo>
                    <a:pt x="1663687" y="30162"/>
                  </a:lnTo>
                  <a:lnTo>
                    <a:pt x="1663687" y="20637"/>
                  </a:lnTo>
                  <a:lnTo>
                    <a:pt x="1692262" y="20637"/>
                  </a:lnTo>
                  <a:lnTo>
                    <a:pt x="1692262" y="30162"/>
                  </a:lnTo>
                  <a:close/>
                </a:path>
                <a:path w="3435350" h="50800">
                  <a:moveTo>
                    <a:pt x="1730362" y="30162"/>
                  </a:moveTo>
                  <a:lnTo>
                    <a:pt x="1701787" y="30162"/>
                  </a:lnTo>
                  <a:lnTo>
                    <a:pt x="1701787" y="20637"/>
                  </a:lnTo>
                  <a:lnTo>
                    <a:pt x="1730362" y="20637"/>
                  </a:lnTo>
                  <a:lnTo>
                    <a:pt x="1730362" y="30162"/>
                  </a:lnTo>
                  <a:close/>
                </a:path>
                <a:path w="3435350" h="50800">
                  <a:moveTo>
                    <a:pt x="1768462" y="30162"/>
                  </a:moveTo>
                  <a:lnTo>
                    <a:pt x="1739887" y="30162"/>
                  </a:lnTo>
                  <a:lnTo>
                    <a:pt x="1739887" y="20637"/>
                  </a:lnTo>
                  <a:lnTo>
                    <a:pt x="1768462" y="20637"/>
                  </a:lnTo>
                  <a:lnTo>
                    <a:pt x="1768462" y="30162"/>
                  </a:lnTo>
                  <a:close/>
                </a:path>
                <a:path w="3435350" h="50800">
                  <a:moveTo>
                    <a:pt x="1806562" y="30162"/>
                  </a:moveTo>
                  <a:lnTo>
                    <a:pt x="1777987" y="30162"/>
                  </a:lnTo>
                  <a:lnTo>
                    <a:pt x="1777987" y="20637"/>
                  </a:lnTo>
                  <a:lnTo>
                    <a:pt x="1806562" y="20637"/>
                  </a:lnTo>
                  <a:lnTo>
                    <a:pt x="1806562" y="30162"/>
                  </a:lnTo>
                  <a:close/>
                </a:path>
                <a:path w="3435350" h="50800">
                  <a:moveTo>
                    <a:pt x="1844662" y="30162"/>
                  </a:moveTo>
                  <a:lnTo>
                    <a:pt x="1816087" y="30162"/>
                  </a:lnTo>
                  <a:lnTo>
                    <a:pt x="1816087" y="20637"/>
                  </a:lnTo>
                  <a:lnTo>
                    <a:pt x="1844662" y="20637"/>
                  </a:lnTo>
                  <a:lnTo>
                    <a:pt x="1844662" y="30162"/>
                  </a:lnTo>
                  <a:close/>
                </a:path>
                <a:path w="3435350" h="50800">
                  <a:moveTo>
                    <a:pt x="1882762" y="30162"/>
                  </a:moveTo>
                  <a:lnTo>
                    <a:pt x="1854187" y="30162"/>
                  </a:lnTo>
                  <a:lnTo>
                    <a:pt x="1854187" y="20637"/>
                  </a:lnTo>
                  <a:lnTo>
                    <a:pt x="1882762" y="20637"/>
                  </a:lnTo>
                  <a:lnTo>
                    <a:pt x="1882762" y="30162"/>
                  </a:lnTo>
                  <a:close/>
                </a:path>
                <a:path w="3435350" h="50800">
                  <a:moveTo>
                    <a:pt x="1920862" y="30162"/>
                  </a:moveTo>
                  <a:lnTo>
                    <a:pt x="1892287" y="30162"/>
                  </a:lnTo>
                  <a:lnTo>
                    <a:pt x="1892287" y="20637"/>
                  </a:lnTo>
                  <a:lnTo>
                    <a:pt x="1920862" y="20637"/>
                  </a:lnTo>
                  <a:lnTo>
                    <a:pt x="1920862" y="30162"/>
                  </a:lnTo>
                  <a:close/>
                </a:path>
                <a:path w="3435350" h="50800">
                  <a:moveTo>
                    <a:pt x="1958962" y="30162"/>
                  </a:moveTo>
                  <a:lnTo>
                    <a:pt x="1930387" y="30162"/>
                  </a:lnTo>
                  <a:lnTo>
                    <a:pt x="1930387" y="20637"/>
                  </a:lnTo>
                  <a:lnTo>
                    <a:pt x="1958962" y="20637"/>
                  </a:lnTo>
                  <a:lnTo>
                    <a:pt x="1958962" y="30162"/>
                  </a:lnTo>
                  <a:close/>
                </a:path>
                <a:path w="3435350" h="50800">
                  <a:moveTo>
                    <a:pt x="1997062" y="30162"/>
                  </a:moveTo>
                  <a:lnTo>
                    <a:pt x="1968487" y="30162"/>
                  </a:lnTo>
                  <a:lnTo>
                    <a:pt x="1968487" y="20637"/>
                  </a:lnTo>
                  <a:lnTo>
                    <a:pt x="1997062" y="20637"/>
                  </a:lnTo>
                  <a:lnTo>
                    <a:pt x="1997062" y="30162"/>
                  </a:lnTo>
                  <a:close/>
                </a:path>
                <a:path w="3435350" h="50800">
                  <a:moveTo>
                    <a:pt x="2035162" y="30162"/>
                  </a:moveTo>
                  <a:lnTo>
                    <a:pt x="2006587" y="30162"/>
                  </a:lnTo>
                  <a:lnTo>
                    <a:pt x="2006587" y="20637"/>
                  </a:lnTo>
                  <a:lnTo>
                    <a:pt x="2035162" y="20637"/>
                  </a:lnTo>
                  <a:lnTo>
                    <a:pt x="2035162" y="30162"/>
                  </a:lnTo>
                  <a:close/>
                </a:path>
                <a:path w="3435350" h="50800">
                  <a:moveTo>
                    <a:pt x="2073262" y="30162"/>
                  </a:moveTo>
                  <a:lnTo>
                    <a:pt x="2044687" y="30162"/>
                  </a:lnTo>
                  <a:lnTo>
                    <a:pt x="2044687" y="20637"/>
                  </a:lnTo>
                  <a:lnTo>
                    <a:pt x="2073262" y="20637"/>
                  </a:lnTo>
                  <a:lnTo>
                    <a:pt x="2073262" y="30162"/>
                  </a:lnTo>
                  <a:close/>
                </a:path>
                <a:path w="3435350" h="50800">
                  <a:moveTo>
                    <a:pt x="2111362" y="30162"/>
                  </a:moveTo>
                  <a:lnTo>
                    <a:pt x="2082787" y="30162"/>
                  </a:lnTo>
                  <a:lnTo>
                    <a:pt x="2082787" y="20637"/>
                  </a:lnTo>
                  <a:lnTo>
                    <a:pt x="2111362" y="20637"/>
                  </a:lnTo>
                  <a:lnTo>
                    <a:pt x="2111362" y="30162"/>
                  </a:lnTo>
                  <a:close/>
                </a:path>
                <a:path w="3435350" h="50800">
                  <a:moveTo>
                    <a:pt x="2149462" y="30162"/>
                  </a:moveTo>
                  <a:lnTo>
                    <a:pt x="2120887" y="30162"/>
                  </a:lnTo>
                  <a:lnTo>
                    <a:pt x="2120887" y="20637"/>
                  </a:lnTo>
                  <a:lnTo>
                    <a:pt x="2149462" y="20637"/>
                  </a:lnTo>
                  <a:lnTo>
                    <a:pt x="2149462" y="30162"/>
                  </a:lnTo>
                  <a:close/>
                </a:path>
                <a:path w="3435350" h="50800">
                  <a:moveTo>
                    <a:pt x="2187562" y="30162"/>
                  </a:moveTo>
                  <a:lnTo>
                    <a:pt x="2158987" y="30162"/>
                  </a:lnTo>
                  <a:lnTo>
                    <a:pt x="2158987" y="20637"/>
                  </a:lnTo>
                  <a:lnTo>
                    <a:pt x="2187562" y="20637"/>
                  </a:lnTo>
                  <a:lnTo>
                    <a:pt x="2187562" y="30162"/>
                  </a:lnTo>
                  <a:close/>
                </a:path>
                <a:path w="3435350" h="50800">
                  <a:moveTo>
                    <a:pt x="2225662" y="30162"/>
                  </a:moveTo>
                  <a:lnTo>
                    <a:pt x="2197087" y="30162"/>
                  </a:lnTo>
                  <a:lnTo>
                    <a:pt x="2197087" y="20637"/>
                  </a:lnTo>
                  <a:lnTo>
                    <a:pt x="2225662" y="20637"/>
                  </a:lnTo>
                  <a:lnTo>
                    <a:pt x="2225662" y="30162"/>
                  </a:lnTo>
                  <a:close/>
                </a:path>
                <a:path w="3435350" h="50800">
                  <a:moveTo>
                    <a:pt x="2263762" y="30162"/>
                  </a:moveTo>
                  <a:lnTo>
                    <a:pt x="2235187" y="30162"/>
                  </a:lnTo>
                  <a:lnTo>
                    <a:pt x="2235187" y="20637"/>
                  </a:lnTo>
                  <a:lnTo>
                    <a:pt x="2263762" y="20637"/>
                  </a:lnTo>
                  <a:lnTo>
                    <a:pt x="2263762" y="30162"/>
                  </a:lnTo>
                  <a:close/>
                </a:path>
                <a:path w="3435350" h="50800">
                  <a:moveTo>
                    <a:pt x="2301862" y="30162"/>
                  </a:moveTo>
                  <a:lnTo>
                    <a:pt x="2273287" y="30162"/>
                  </a:lnTo>
                  <a:lnTo>
                    <a:pt x="2273287" y="20637"/>
                  </a:lnTo>
                  <a:lnTo>
                    <a:pt x="2301862" y="20637"/>
                  </a:lnTo>
                  <a:lnTo>
                    <a:pt x="2301862" y="30162"/>
                  </a:lnTo>
                  <a:close/>
                </a:path>
                <a:path w="3435350" h="50800">
                  <a:moveTo>
                    <a:pt x="2339962" y="30162"/>
                  </a:moveTo>
                  <a:lnTo>
                    <a:pt x="2311387" y="30162"/>
                  </a:lnTo>
                  <a:lnTo>
                    <a:pt x="2311387" y="20637"/>
                  </a:lnTo>
                  <a:lnTo>
                    <a:pt x="2339962" y="20637"/>
                  </a:lnTo>
                  <a:lnTo>
                    <a:pt x="2339962" y="30162"/>
                  </a:lnTo>
                  <a:close/>
                </a:path>
                <a:path w="3435350" h="50800">
                  <a:moveTo>
                    <a:pt x="2378062" y="30162"/>
                  </a:moveTo>
                  <a:lnTo>
                    <a:pt x="2349487" y="30162"/>
                  </a:lnTo>
                  <a:lnTo>
                    <a:pt x="2349487" y="20637"/>
                  </a:lnTo>
                  <a:lnTo>
                    <a:pt x="2378062" y="20637"/>
                  </a:lnTo>
                  <a:lnTo>
                    <a:pt x="2378062" y="30162"/>
                  </a:lnTo>
                  <a:close/>
                </a:path>
                <a:path w="3435350" h="50800">
                  <a:moveTo>
                    <a:pt x="2416162" y="30162"/>
                  </a:moveTo>
                  <a:lnTo>
                    <a:pt x="2387587" y="30162"/>
                  </a:lnTo>
                  <a:lnTo>
                    <a:pt x="2387587" y="20637"/>
                  </a:lnTo>
                  <a:lnTo>
                    <a:pt x="2416162" y="20637"/>
                  </a:lnTo>
                  <a:lnTo>
                    <a:pt x="2416162" y="30162"/>
                  </a:lnTo>
                  <a:close/>
                </a:path>
                <a:path w="3435350" h="50800">
                  <a:moveTo>
                    <a:pt x="2454262" y="30162"/>
                  </a:moveTo>
                  <a:lnTo>
                    <a:pt x="2425687" y="30162"/>
                  </a:lnTo>
                  <a:lnTo>
                    <a:pt x="2425687" y="20637"/>
                  </a:lnTo>
                  <a:lnTo>
                    <a:pt x="2454262" y="20637"/>
                  </a:lnTo>
                  <a:lnTo>
                    <a:pt x="2454262" y="30162"/>
                  </a:lnTo>
                  <a:close/>
                </a:path>
                <a:path w="3435350" h="50800">
                  <a:moveTo>
                    <a:pt x="2492362" y="30162"/>
                  </a:moveTo>
                  <a:lnTo>
                    <a:pt x="2463787" y="30162"/>
                  </a:lnTo>
                  <a:lnTo>
                    <a:pt x="2463787" y="20637"/>
                  </a:lnTo>
                  <a:lnTo>
                    <a:pt x="2492362" y="20637"/>
                  </a:lnTo>
                  <a:lnTo>
                    <a:pt x="2492362" y="30162"/>
                  </a:lnTo>
                  <a:close/>
                </a:path>
                <a:path w="3435350" h="50800">
                  <a:moveTo>
                    <a:pt x="2530462" y="30162"/>
                  </a:moveTo>
                  <a:lnTo>
                    <a:pt x="2501887" y="30162"/>
                  </a:lnTo>
                  <a:lnTo>
                    <a:pt x="2501887" y="20637"/>
                  </a:lnTo>
                  <a:lnTo>
                    <a:pt x="2530462" y="20637"/>
                  </a:lnTo>
                  <a:lnTo>
                    <a:pt x="2530462" y="30162"/>
                  </a:lnTo>
                  <a:close/>
                </a:path>
                <a:path w="3435350" h="50800">
                  <a:moveTo>
                    <a:pt x="2568562" y="30162"/>
                  </a:moveTo>
                  <a:lnTo>
                    <a:pt x="2539987" y="30162"/>
                  </a:lnTo>
                  <a:lnTo>
                    <a:pt x="2539987" y="20637"/>
                  </a:lnTo>
                  <a:lnTo>
                    <a:pt x="2568562" y="20637"/>
                  </a:lnTo>
                  <a:lnTo>
                    <a:pt x="2568562" y="30162"/>
                  </a:lnTo>
                  <a:close/>
                </a:path>
                <a:path w="3435350" h="50800">
                  <a:moveTo>
                    <a:pt x="2606662" y="30162"/>
                  </a:moveTo>
                  <a:lnTo>
                    <a:pt x="2578087" y="30162"/>
                  </a:lnTo>
                  <a:lnTo>
                    <a:pt x="2578087" y="20637"/>
                  </a:lnTo>
                  <a:lnTo>
                    <a:pt x="2606662" y="20637"/>
                  </a:lnTo>
                  <a:lnTo>
                    <a:pt x="2606662" y="30162"/>
                  </a:lnTo>
                  <a:close/>
                </a:path>
                <a:path w="3435350" h="50800">
                  <a:moveTo>
                    <a:pt x="2644762" y="30162"/>
                  </a:moveTo>
                  <a:lnTo>
                    <a:pt x="2616187" y="30162"/>
                  </a:lnTo>
                  <a:lnTo>
                    <a:pt x="2616187" y="20637"/>
                  </a:lnTo>
                  <a:lnTo>
                    <a:pt x="2644762" y="20637"/>
                  </a:lnTo>
                  <a:lnTo>
                    <a:pt x="2644762" y="30162"/>
                  </a:lnTo>
                  <a:close/>
                </a:path>
                <a:path w="3435350" h="50800">
                  <a:moveTo>
                    <a:pt x="2682862" y="30162"/>
                  </a:moveTo>
                  <a:lnTo>
                    <a:pt x="2654287" y="30162"/>
                  </a:lnTo>
                  <a:lnTo>
                    <a:pt x="2654287" y="20637"/>
                  </a:lnTo>
                  <a:lnTo>
                    <a:pt x="2682862" y="20637"/>
                  </a:lnTo>
                  <a:lnTo>
                    <a:pt x="2682862" y="30162"/>
                  </a:lnTo>
                  <a:close/>
                </a:path>
                <a:path w="3435350" h="50800">
                  <a:moveTo>
                    <a:pt x="2720975" y="30162"/>
                  </a:moveTo>
                  <a:lnTo>
                    <a:pt x="2692400" y="30162"/>
                  </a:lnTo>
                  <a:lnTo>
                    <a:pt x="2692400" y="20637"/>
                  </a:lnTo>
                  <a:lnTo>
                    <a:pt x="2720975" y="20637"/>
                  </a:lnTo>
                  <a:lnTo>
                    <a:pt x="2720975" y="30162"/>
                  </a:lnTo>
                  <a:close/>
                </a:path>
                <a:path w="3435350" h="50800">
                  <a:moveTo>
                    <a:pt x="2759075" y="30162"/>
                  </a:moveTo>
                  <a:lnTo>
                    <a:pt x="2730500" y="30162"/>
                  </a:lnTo>
                  <a:lnTo>
                    <a:pt x="2730500" y="20637"/>
                  </a:lnTo>
                  <a:lnTo>
                    <a:pt x="2759075" y="20637"/>
                  </a:lnTo>
                  <a:lnTo>
                    <a:pt x="2759075" y="30162"/>
                  </a:lnTo>
                  <a:close/>
                </a:path>
                <a:path w="3435350" h="50800">
                  <a:moveTo>
                    <a:pt x="2797175" y="30162"/>
                  </a:moveTo>
                  <a:lnTo>
                    <a:pt x="2768600" y="30162"/>
                  </a:lnTo>
                  <a:lnTo>
                    <a:pt x="2768600" y="20637"/>
                  </a:lnTo>
                  <a:lnTo>
                    <a:pt x="2797175" y="20637"/>
                  </a:lnTo>
                  <a:lnTo>
                    <a:pt x="2797175" y="30162"/>
                  </a:lnTo>
                  <a:close/>
                </a:path>
                <a:path w="3435350" h="50800">
                  <a:moveTo>
                    <a:pt x="2835275" y="30162"/>
                  </a:moveTo>
                  <a:lnTo>
                    <a:pt x="2806700" y="30162"/>
                  </a:lnTo>
                  <a:lnTo>
                    <a:pt x="2806700" y="20637"/>
                  </a:lnTo>
                  <a:lnTo>
                    <a:pt x="2835275" y="20637"/>
                  </a:lnTo>
                  <a:lnTo>
                    <a:pt x="2835275" y="30162"/>
                  </a:lnTo>
                  <a:close/>
                </a:path>
                <a:path w="3435350" h="50800">
                  <a:moveTo>
                    <a:pt x="2873375" y="30162"/>
                  </a:moveTo>
                  <a:lnTo>
                    <a:pt x="2844800" y="30162"/>
                  </a:lnTo>
                  <a:lnTo>
                    <a:pt x="2844800" y="20637"/>
                  </a:lnTo>
                  <a:lnTo>
                    <a:pt x="2873375" y="20637"/>
                  </a:lnTo>
                  <a:lnTo>
                    <a:pt x="2873375" y="30162"/>
                  </a:lnTo>
                  <a:close/>
                </a:path>
                <a:path w="3435350" h="50800">
                  <a:moveTo>
                    <a:pt x="2911475" y="30162"/>
                  </a:moveTo>
                  <a:lnTo>
                    <a:pt x="2882900" y="30162"/>
                  </a:lnTo>
                  <a:lnTo>
                    <a:pt x="2882900" y="20637"/>
                  </a:lnTo>
                  <a:lnTo>
                    <a:pt x="2911475" y="20637"/>
                  </a:lnTo>
                  <a:lnTo>
                    <a:pt x="2911475" y="30162"/>
                  </a:lnTo>
                  <a:close/>
                </a:path>
                <a:path w="3435350" h="50800">
                  <a:moveTo>
                    <a:pt x="2949575" y="30162"/>
                  </a:moveTo>
                  <a:lnTo>
                    <a:pt x="2921000" y="30162"/>
                  </a:lnTo>
                  <a:lnTo>
                    <a:pt x="2921000" y="20637"/>
                  </a:lnTo>
                  <a:lnTo>
                    <a:pt x="2949575" y="20637"/>
                  </a:lnTo>
                  <a:lnTo>
                    <a:pt x="2949575" y="30162"/>
                  </a:lnTo>
                  <a:close/>
                </a:path>
                <a:path w="3435350" h="50800">
                  <a:moveTo>
                    <a:pt x="2987675" y="30162"/>
                  </a:moveTo>
                  <a:lnTo>
                    <a:pt x="2959100" y="30162"/>
                  </a:lnTo>
                  <a:lnTo>
                    <a:pt x="2959100" y="20637"/>
                  </a:lnTo>
                  <a:lnTo>
                    <a:pt x="2987675" y="20637"/>
                  </a:lnTo>
                  <a:lnTo>
                    <a:pt x="2987675" y="30162"/>
                  </a:lnTo>
                  <a:close/>
                </a:path>
                <a:path w="3435350" h="50800">
                  <a:moveTo>
                    <a:pt x="3025775" y="30162"/>
                  </a:moveTo>
                  <a:lnTo>
                    <a:pt x="2997200" y="30162"/>
                  </a:lnTo>
                  <a:lnTo>
                    <a:pt x="2997200" y="20637"/>
                  </a:lnTo>
                  <a:lnTo>
                    <a:pt x="3025775" y="20637"/>
                  </a:lnTo>
                  <a:lnTo>
                    <a:pt x="3025775" y="30162"/>
                  </a:lnTo>
                  <a:close/>
                </a:path>
                <a:path w="3435350" h="50800">
                  <a:moveTo>
                    <a:pt x="3063875" y="30162"/>
                  </a:moveTo>
                  <a:lnTo>
                    <a:pt x="3035300" y="30162"/>
                  </a:lnTo>
                  <a:lnTo>
                    <a:pt x="3035300" y="20637"/>
                  </a:lnTo>
                  <a:lnTo>
                    <a:pt x="3063875" y="20637"/>
                  </a:lnTo>
                  <a:lnTo>
                    <a:pt x="3063875" y="30162"/>
                  </a:lnTo>
                  <a:close/>
                </a:path>
                <a:path w="3435350" h="50800">
                  <a:moveTo>
                    <a:pt x="3101975" y="30162"/>
                  </a:moveTo>
                  <a:lnTo>
                    <a:pt x="3073400" y="30162"/>
                  </a:lnTo>
                  <a:lnTo>
                    <a:pt x="3073400" y="20637"/>
                  </a:lnTo>
                  <a:lnTo>
                    <a:pt x="3101975" y="20637"/>
                  </a:lnTo>
                  <a:lnTo>
                    <a:pt x="3101975" y="30162"/>
                  </a:lnTo>
                  <a:close/>
                </a:path>
                <a:path w="3435350" h="50800">
                  <a:moveTo>
                    <a:pt x="3140075" y="30162"/>
                  </a:moveTo>
                  <a:lnTo>
                    <a:pt x="3111500" y="30162"/>
                  </a:lnTo>
                  <a:lnTo>
                    <a:pt x="3111500" y="20637"/>
                  </a:lnTo>
                  <a:lnTo>
                    <a:pt x="3140075" y="20637"/>
                  </a:lnTo>
                  <a:lnTo>
                    <a:pt x="3140075" y="30162"/>
                  </a:lnTo>
                  <a:close/>
                </a:path>
                <a:path w="3435350" h="50800">
                  <a:moveTo>
                    <a:pt x="3178175" y="30162"/>
                  </a:moveTo>
                  <a:lnTo>
                    <a:pt x="3149600" y="30162"/>
                  </a:lnTo>
                  <a:lnTo>
                    <a:pt x="3149600" y="20637"/>
                  </a:lnTo>
                  <a:lnTo>
                    <a:pt x="3178175" y="20637"/>
                  </a:lnTo>
                  <a:lnTo>
                    <a:pt x="3178175" y="30162"/>
                  </a:lnTo>
                  <a:close/>
                </a:path>
                <a:path w="3435350" h="50800">
                  <a:moveTo>
                    <a:pt x="3216275" y="30162"/>
                  </a:moveTo>
                  <a:lnTo>
                    <a:pt x="3187700" y="30162"/>
                  </a:lnTo>
                  <a:lnTo>
                    <a:pt x="3187700" y="20637"/>
                  </a:lnTo>
                  <a:lnTo>
                    <a:pt x="3216275" y="20637"/>
                  </a:lnTo>
                  <a:lnTo>
                    <a:pt x="3216275" y="30162"/>
                  </a:lnTo>
                  <a:close/>
                </a:path>
                <a:path w="3435350" h="50800">
                  <a:moveTo>
                    <a:pt x="3254375" y="30162"/>
                  </a:moveTo>
                  <a:lnTo>
                    <a:pt x="3225800" y="30162"/>
                  </a:lnTo>
                  <a:lnTo>
                    <a:pt x="3225800" y="20637"/>
                  </a:lnTo>
                  <a:lnTo>
                    <a:pt x="3254375" y="20637"/>
                  </a:lnTo>
                  <a:lnTo>
                    <a:pt x="3254375" y="30162"/>
                  </a:lnTo>
                  <a:close/>
                </a:path>
                <a:path w="3435350" h="50800">
                  <a:moveTo>
                    <a:pt x="3292462" y="30162"/>
                  </a:moveTo>
                  <a:lnTo>
                    <a:pt x="3263900" y="30162"/>
                  </a:lnTo>
                  <a:lnTo>
                    <a:pt x="3263900" y="20637"/>
                  </a:lnTo>
                  <a:lnTo>
                    <a:pt x="3292462" y="20637"/>
                  </a:lnTo>
                  <a:lnTo>
                    <a:pt x="3292462" y="30162"/>
                  </a:lnTo>
                  <a:close/>
                </a:path>
                <a:path w="3435350" h="50800">
                  <a:moveTo>
                    <a:pt x="3330562" y="30162"/>
                  </a:moveTo>
                  <a:lnTo>
                    <a:pt x="3301987" y="30162"/>
                  </a:lnTo>
                  <a:lnTo>
                    <a:pt x="3301987" y="20637"/>
                  </a:lnTo>
                  <a:lnTo>
                    <a:pt x="3330562" y="20637"/>
                  </a:lnTo>
                  <a:lnTo>
                    <a:pt x="3330562" y="30162"/>
                  </a:lnTo>
                  <a:close/>
                </a:path>
                <a:path w="3435350" h="50800">
                  <a:moveTo>
                    <a:pt x="3368662" y="30162"/>
                  </a:moveTo>
                  <a:lnTo>
                    <a:pt x="3340087" y="30162"/>
                  </a:lnTo>
                  <a:lnTo>
                    <a:pt x="3340087" y="20637"/>
                  </a:lnTo>
                  <a:lnTo>
                    <a:pt x="3368662" y="20637"/>
                  </a:lnTo>
                  <a:lnTo>
                    <a:pt x="3368662" y="30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1234" y="4079748"/>
              <a:ext cx="1359392" cy="2926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6564" y="3319351"/>
              <a:ext cx="793348" cy="9528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434340"/>
              <a:ext cx="756285" cy="410209"/>
            </a:xfrm>
            <a:custGeom>
              <a:avLst/>
              <a:gdLst/>
              <a:ahLst/>
              <a:cxnLst/>
              <a:rect l="l" t="t" r="r" b="b"/>
              <a:pathLst>
                <a:path w="756285" h="410209">
                  <a:moveTo>
                    <a:pt x="755904" y="409956"/>
                  </a:moveTo>
                  <a:lnTo>
                    <a:pt x="0" y="409956"/>
                  </a:lnTo>
                  <a:lnTo>
                    <a:pt x="0" y="0"/>
                  </a:lnTo>
                  <a:lnTo>
                    <a:pt x="755904" y="0"/>
                  </a:lnTo>
                  <a:lnTo>
                    <a:pt x="755904" y="40995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气质的主要表现</a:t>
            </a:r>
            <a:endParaRPr sz="2400"/>
          </a:p>
        </p:txBody>
      </p:sp>
      <p:sp>
        <p:nvSpPr>
          <p:cNvPr id="23" name="object 23"/>
          <p:cNvSpPr txBox="1"/>
          <p:nvPr/>
        </p:nvSpPr>
        <p:spPr>
          <a:xfrm>
            <a:off x="5807075" y="1899285"/>
            <a:ext cx="3164840" cy="2582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气质的表</a:t>
            </a: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316990" algn="just">
              <a:lnSpc>
                <a:spcPct val="150000"/>
              </a:lnSpc>
              <a:spcBef>
                <a:spcPts val="450"/>
              </a:spcBef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个体情绪体验的强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弱 </a:t>
            </a: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意志努力的大小程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度 </a:t>
            </a: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感知或思维的快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慢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注意集中时间的长短及转移的难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易 </a:t>
            </a:r>
            <a:r>
              <a:rPr sz="1600" spc="5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心理活动是倾向于外</a:t>
            </a:r>
            <a:r>
              <a:rPr sz="1600" spc="5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部事物还是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倾 </a:t>
            </a: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向于自身内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4684" y="1666151"/>
            <a:ext cx="2387600" cy="2035810"/>
            <a:chOff x="2024684" y="1666151"/>
            <a:chExt cx="2387600" cy="2035810"/>
          </a:xfrm>
        </p:grpSpPr>
        <p:sp>
          <p:nvSpPr>
            <p:cNvPr id="3" name="object 3"/>
            <p:cNvSpPr/>
            <p:nvPr/>
          </p:nvSpPr>
          <p:spPr>
            <a:xfrm>
              <a:off x="2029967" y="1671827"/>
              <a:ext cx="2376170" cy="2025650"/>
            </a:xfrm>
            <a:custGeom>
              <a:avLst/>
              <a:gdLst/>
              <a:ahLst/>
              <a:cxnLst/>
              <a:rect l="l" t="t" r="r" b="b"/>
              <a:pathLst>
                <a:path w="2376170" h="2025650">
                  <a:moveTo>
                    <a:pt x="2375916" y="2025396"/>
                  </a:moveTo>
                  <a:lnTo>
                    <a:pt x="0" y="2025396"/>
                  </a:lnTo>
                  <a:lnTo>
                    <a:pt x="1188720" y="0"/>
                  </a:lnTo>
                  <a:lnTo>
                    <a:pt x="2375916" y="2025396"/>
                  </a:lnTo>
                  <a:close/>
                </a:path>
              </a:pathLst>
            </a:custGeom>
            <a:solidFill>
              <a:srgbClr val="585858">
                <a:alpha val="14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24684" y="1666151"/>
              <a:ext cx="2387600" cy="2035810"/>
            </a:xfrm>
            <a:custGeom>
              <a:avLst/>
              <a:gdLst/>
              <a:ahLst/>
              <a:cxnLst/>
              <a:rect l="l" t="t" r="r" b="b"/>
              <a:pathLst>
                <a:path w="2387600" h="2035810">
                  <a:moveTo>
                    <a:pt x="2381643" y="2035797"/>
                  </a:moveTo>
                  <a:lnTo>
                    <a:pt x="5384" y="2035797"/>
                  </a:lnTo>
                  <a:lnTo>
                    <a:pt x="3784" y="2035556"/>
                  </a:lnTo>
                  <a:lnTo>
                    <a:pt x="2336" y="2034844"/>
                  </a:lnTo>
                  <a:lnTo>
                    <a:pt x="1155" y="2033752"/>
                  </a:lnTo>
                  <a:lnTo>
                    <a:pt x="342" y="2032342"/>
                  </a:lnTo>
                  <a:lnTo>
                    <a:pt x="0" y="2030768"/>
                  </a:lnTo>
                  <a:lnTo>
                    <a:pt x="126" y="2029167"/>
                  </a:lnTo>
                  <a:lnTo>
                    <a:pt x="1188859" y="2603"/>
                  </a:lnTo>
                  <a:lnTo>
                    <a:pt x="1192707" y="0"/>
                  </a:lnTo>
                  <a:lnTo>
                    <a:pt x="1194308" y="0"/>
                  </a:lnTo>
                  <a:lnTo>
                    <a:pt x="1188859" y="8064"/>
                  </a:lnTo>
                  <a:lnTo>
                    <a:pt x="1193514" y="15997"/>
                  </a:lnTo>
                  <a:lnTo>
                    <a:pt x="14801" y="2025002"/>
                  </a:lnTo>
                  <a:lnTo>
                    <a:pt x="5384" y="2025002"/>
                  </a:lnTo>
                  <a:lnTo>
                    <a:pt x="10032" y="2033130"/>
                  </a:lnTo>
                  <a:lnTo>
                    <a:pt x="2386225" y="2033130"/>
                  </a:lnTo>
                  <a:lnTo>
                    <a:pt x="2385872" y="2033752"/>
                  </a:lnTo>
                  <a:lnTo>
                    <a:pt x="2384691" y="2034844"/>
                  </a:lnTo>
                  <a:lnTo>
                    <a:pt x="2383243" y="2035556"/>
                  </a:lnTo>
                  <a:lnTo>
                    <a:pt x="2381643" y="2035797"/>
                  </a:lnTo>
                  <a:close/>
                </a:path>
                <a:path w="2387600" h="2035810">
                  <a:moveTo>
                    <a:pt x="1193514" y="15997"/>
                  </a:moveTo>
                  <a:lnTo>
                    <a:pt x="1188859" y="8064"/>
                  </a:lnTo>
                  <a:lnTo>
                    <a:pt x="1198168" y="8064"/>
                  </a:lnTo>
                  <a:lnTo>
                    <a:pt x="1193514" y="15997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193514" y="15997"/>
                  </a:lnTo>
                  <a:lnTo>
                    <a:pt x="1198168" y="8064"/>
                  </a:lnTo>
                  <a:lnTo>
                    <a:pt x="1201372" y="8064"/>
                  </a:lnTo>
                  <a:lnTo>
                    <a:pt x="2384739" y="2025002"/>
                  </a:lnTo>
                  <a:lnTo>
                    <a:pt x="2381643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10032" y="2033130"/>
                  </a:moveTo>
                  <a:lnTo>
                    <a:pt x="5384" y="2025002"/>
                  </a:lnTo>
                  <a:lnTo>
                    <a:pt x="14801" y="2025002"/>
                  </a:lnTo>
                  <a:lnTo>
                    <a:pt x="10032" y="2033130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0032" y="2033130"/>
                  </a:lnTo>
                  <a:lnTo>
                    <a:pt x="14801" y="2025002"/>
                  </a:lnTo>
                  <a:lnTo>
                    <a:pt x="2372214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2386225" y="2033130"/>
                  </a:moveTo>
                  <a:lnTo>
                    <a:pt x="2376982" y="2033130"/>
                  </a:lnTo>
                  <a:lnTo>
                    <a:pt x="2381643" y="2025002"/>
                  </a:lnTo>
                  <a:lnTo>
                    <a:pt x="2384739" y="2025002"/>
                  </a:lnTo>
                  <a:lnTo>
                    <a:pt x="2386304" y="2027669"/>
                  </a:lnTo>
                  <a:lnTo>
                    <a:pt x="2386901" y="2029167"/>
                  </a:lnTo>
                  <a:lnTo>
                    <a:pt x="2387028" y="2030768"/>
                  </a:lnTo>
                  <a:lnTo>
                    <a:pt x="2386672" y="2032342"/>
                  </a:lnTo>
                  <a:lnTo>
                    <a:pt x="2386225" y="2033130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98483" y="1888642"/>
            <a:ext cx="16078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A2CD39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02307" y="1357883"/>
            <a:ext cx="1087120" cy="788035"/>
            <a:chOff x="1702307" y="1357883"/>
            <a:chExt cx="1087120" cy="788035"/>
          </a:xfrm>
        </p:grpSpPr>
        <p:sp>
          <p:nvSpPr>
            <p:cNvPr id="7" name="object 7"/>
            <p:cNvSpPr/>
            <p:nvPr/>
          </p:nvSpPr>
          <p:spPr>
            <a:xfrm>
              <a:off x="2429255" y="1357883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76627" y="1498091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02307" y="1842515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675517" y="2238527"/>
            <a:ext cx="2768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气质类型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12" name="object 12"/>
            <p:cNvSpPr/>
            <p:nvPr/>
          </p:nvSpPr>
          <p:spPr>
            <a:xfrm>
              <a:off x="4680368" y="3560445"/>
              <a:ext cx="3038475" cy="0"/>
            </a:xfrm>
            <a:custGeom>
              <a:avLst/>
              <a:gdLst/>
              <a:ahLst/>
              <a:cxnLst/>
              <a:rect l="l" t="t" r="r" b="b"/>
              <a:pathLst>
                <a:path w="3038475">
                  <a:moveTo>
                    <a:pt x="0" y="0"/>
                  </a:moveTo>
                  <a:lnTo>
                    <a:pt x="3038475" y="0"/>
                  </a:lnTo>
                </a:path>
              </a:pathLst>
            </a:custGeom>
            <a:ln w="9525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747419" y="355568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气质类型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054553" y="1486230"/>
            <a:ext cx="2927350" cy="2921000"/>
            <a:chOff x="3054553" y="1486230"/>
            <a:chExt cx="2927350" cy="29210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54553" y="1486230"/>
              <a:ext cx="2926880" cy="2921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1418" y="1857616"/>
              <a:ext cx="669607" cy="57655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526370" y="1906511"/>
            <a:ext cx="35115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01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1920" y="1857616"/>
            <a:ext cx="669607" cy="5765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35270" y="1906511"/>
            <a:ext cx="39433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02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1920" y="3487940"/>
            <a:ext cx="669607" cy="5765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30190" y="3536835"/>
            <a:ext cx="40449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03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1418" y="3487940"/>
            <a:ext cx="669607" cy="57655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05415" y="3536835"/>
            <a:ext cx="3937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04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33700" y="2131834"/>
            <a:ext cx="3568065" cy="1644014"/>
          </a:xfrm>
          <a:custGeom>
            <a:avLst/>
            <a:gdLst/>
            <a:ahLst/>
            <a:cxnLst/>
            <a:rect l="l" t="t" r="r" b="b"/>
            <a:pathLst>
              <a:path w="3568065" h="1644014">
                <a:moveTo>
                  <a:pt x="76200" y="1605432"/>
                </a:moveTo>
                <a:lnTo>
                  <a:pt x="75234" y="1600669"/>
                </a:lnTo>
                <a:lnTo>
                  <a:pt x="73202" y="1590611"/>
                </a:lnTo>
                <a:lnTo>
                  <a:pt x="65036" y="1578495"/>
                </a:lnTo>
                <a:lnTo>
                  <a:pt x="52920" y="1570329"/>
                </a:lnTo>
                <a:lnTo>
                  <a:pt x="38100" y="1567332"/>
                </a:lnTo>
                <a:lnTo>
                  <a:pt x="23266" y="1570329"/>
                </a:lnTo>
                <a:lnTo>
                  <a:pt x="11150" y="1578495"/>
                </a:lnTo>
                <a:lnTo>
                  <a:pt x="2984" y="1590611"/>
                </a:lnTo>
                <a:lnTo>
                  <a:pt x="0" y="1605432"/>
                </a:lnTo>
                <a:lnTo>
                  <a:pt x="2984" y="1620266"/>
                </a:lnTo>
                <a:lnTo>
                  <a:pt x="11150" y="1632381"/>
                </a:lnTo>
                <a:lnTo>
                  <a:pt x="23266" y="1640547"/>
                </a:lnTo>
                <a:lnTo>
                  <a:pt x="38100" y="1643532"/>
                </a:lnTo>
                <a:lnTo>
                  <a:pt x="52920" y="1640547"/>
                </a:lnTo>
                <a:lnTo>
                  <a:pt x="65036" y="1632381"/>
                </a:lnTo>
                <a:lnTo>
                  <a:pt x="73202" y="1620266"/>
                </a:lnTo>
                <a:lnTo>
                  <a:pt x="75234" y="1610194"/>
                </a:lnTo>
                <a:lnTo>
                  <a:pt x="76200" y="1605432"/>
                </a:lnTo>
                <a:close/>
              </a:path>
              <a:path w="3568065" h="1644014">
                <a:moveTo>
                  <a:pt x="76200" y="38100"/>
                </a:moveTo>
                <a:lnTo>
                  <a:pt x="75234" y="33337"/>
                </a:lnTo>
                <a:lnTo>
                  <a:pt x="73202" y="23279"/>
                </a:lnTo>
                <a:lnTo>
                  <a:pt x="65036" y="11163"/>
                </a:lnTo>
                <a:lnTo>
                  <a:pt x="52920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50" y="11163"/>
                </a:lnTo>
                <a:lnTo>
                  <a:pt x="2984" y="23279"/>
                </a:lnTo>
                <a:lnTo>
                  <a:pt x="0" y="38100"/>
                </a:lnTo>
                <a:lnTo>
                  <a:pt x="2984" y="52933"/>
                </a:lnTo>
                <a:lnTo>
                  <a:pt x="11150" y="65036"/>
                </a:lnTo>
                <a:lnTo>
                  <a:pt x="23266" y="73215"/>
                </a:lnTo>
                <a:lnTo>
                  <a:pt x="38100" y="76200"/>
                </a:lnTo>
                <a:lnTo>
                  <a:pt x="52920" y="73215"/>
                </a:lnTo>
                <a:lnTo>
                  <a:pt x="65036" y="65036"/>
                </a:lnTo>
                <a:lnTo>
                  <a:pt x="73202" y="52933"/>
                </a:lnTo>
                <a:lnTo>
                  <a:pt x="75234" y="42862"/>
                </a:lnTo>
                <a:lnTo>
                  <a:pt x="76200" y="38100"/>
                </a:lnTo>
                <a:close/>
              </a:path>
              <a:path w="3568065" h="1644014">
                <a:moveTo>
                  <a:pt x="104775" y="1600669"/>
                </a:moveTo>
                <a:lnTo>
                  <a:pt x="76200" y="1600669"/>
                </a:lnTo>
                <a:lnTo>
                  <a:pt x="76200" y="1605432"/>
                </a:lnTo>
                <a:lnTo>
                  <a:pt x="76200" y="1610194"/>
                </a:lnTo>
                <a:lnTo>
                  <a:pt x="104775" y="1610194"/>
                </a:lnTo>
                <a:lnTo>
                  <a:pt x="104775" y="1600669"/>
                </a:lnTo>
                <a:close/>
              </a:path>
              <a:path w="3568065" h="1644014">
                <a:moveTo>
                  <a:pt x="104775" y="33337"/>
                </a:moveTo>
                <a:lnTo>
                  <a:pt x="76200" y="33337"/>
                </a:lnTo>
                <a:lnTo>
                  <a:pt x="76200" y="38100"/>
                </a:lnTo>
                <a:lnTo>
                  <a:pt x="76200" y="42862"/>
                </a:lnTo>
                <a:lnTo>
                  <a:pt x="104775" y="42862"/>
                </a:lnTo>
                <a:lnTo>
                  <a:pt x="104775" y="33337"/>
                </a:lnTo>
                <a:close/>
              </a:path>
              <a:path w="3568065" h="1644014">
                <a:moveTo>
                  <a:pt x="142875" y="1600669"/>
                </a:moveTo>
                <a:lnTo>
                  <a:pt x="114300" y="1600669"/>
                </a:lnTo>
                <a:lnTo>
                  <a:pt x="114300" y="1610194"/>
                </a:lnTo>
                <a:lnTo>
                  <a:pt x="142875" y="1610194"/>
                </a:lnTo>
                <a:lnTo>
                  <a:pt x="142875" y="1600669"/>
                </a:lnTo>
                <a:close/>
              </a:path>
              <a:path w="3568065" h="1644014">
                <a:moveTo>
                  <a:pt x="142875" y="33337"/>
                </a:moveTo>
                <a:lnTo>
                  <a:pt x="114300" y="33337"/>
                </a:lnTo>
                <a:lnTo>
                  <a:pt x="114300" y="42862"/>
                </a:lnTo>
                <a:lnTo>
                  <a:pt x="142875" y="42862"/>
                </a:lnTo>
                <a:lnTo>
                  <a:pt x="142875" y="33337"/>
                </a:lnTo>
                <a:close/>
              </a:path>
              <a:path w="3568065" h="1644014">
                <a:moveTo>
                  <a:pt x="180975" y="1600669"/>
                </a:moveTo>
                <a:lnTo>
                  <a:pt x="152400" y="1600669"/>
                </a:lnTo>
                <a:lnTo>
                  <a:pt x="152400" y="1610194"/>
                </a:lnTo>
                <a:lnTo>
                  <a:pt x="180975" y="1610194"/>
                </a:lnTo>
                <a:lnTo>
                  <a:pt x="180975" y="1600669"/>
                </a:lnTo>
                <a:close/>
              </a:path>
              <a:path w="3568065" h="1644014">
                <a:moveTo>
                  <a:pt x="180975" y="33337"/>
                </a:moveTo>
                <a:lnTo>
                  <a:pt x="152400" y="33337"/>
                </a:lnTo>
                <a:lnTo>
                  <a:pt x="152400" y="42862"/>
                </a:lnTo>
                <a:lnTo>
                  <a:pt x="180975" y="42862"/>
                </a:lnTo>
                <a:lnTo>
                  <a:pt x="180975" y="33337"/>
                </a:lnTo>
                <a:close/>
              </a:path>
              <a:path w="3568065" h="1644014">
                <a:moveTo>
                  <a:pt x="219075" y="1600669"/>
                </a:moveTo>
                <a:lnTo>
                  <a:pt x="190500" y="1600669"/>
                </a:lnTo>
                <a:lnTo>
                  <a:pt x="190500" y="1610194"/>
                </a:lnTo>
                <a:lnTo>
                  <a:pt x="219075" y="1610194"/>
                </a:lnTo>
                <a:lnTo>
                  <a:pt x="219075" y="1600669"/>
                </a:lnTo>
                <a:close/>
              </a:path>
              <a:path w="3568065" h="1644014">
                <a:moveTo>
                  <a:pt x="219075" y="33337"/>
                </a:moveTo>
                <a:lnTo>
                  <a:pt x="190500" y="33337"/>
                </a:lnTo>
                <a:lnTo>
                  <a:pt x="190500" y="42862"/>
                </a:lnTo>
                <a:lnTo>
                  <a:pt x="219075" y="42862"/>
                </a:lnTo>
                <a:lnTo>
                  <a:pt x="219075" y="33337"/>
                </a:lnTo>
                <a:close/>
              </a:path>
              <a:path w="3568065" h="1644014">
                <a:moveTo>
                  <a:pt x="257175" y="1600669"/>
                </a:moveTo>
                <a:lnTo>
                  <a:pt x="228600" y="1600669"/>
                </a:lnTo>
                <a:lnTo>
                  <a:pt x="228600" y="1610194"/>
                </a:lnTo>
                <a:lnTo>
                  <a:pt x="257175" y="1610194"/>
                </a:lnTo>
                <a:lnTo>
                  <a:pt x="257175" y="1600669"/>
                </a:lnTo>
                <a:close/>
              </a:path>
              <a:path w="3568065" h="1644014">
                <a:moveTo>
                  <a:pt x="257175" y="33337"/>
                </a:moveTo>
                <a:lnTo>
                  <a:pt x="228600" y="33337"/>
                </a:lnTo>
                <a:lnTo>
                  <a:pt x="228600" y="42862"/>
                </a:lnTo>
                <a:lnTo>
                  <a:pt x="257175" y="42862"/>
                </a:lnTo>
                <a:lnTo>
                  <a:pt x="257175" y="33337"/>
                </a:lnTo>
                <a:close/>
              </a:path>
              <a:path w="3568065" h="1644014">
                <a:moveTo>
                  <a:pt x="295275" y="1600669"/>
                </a:moveTo>
                <a:lnTo>
                  <a:pt x="266700" y="1600669"/>
                </a:lnTo>
                <a:lnTo>
                  <a:pt x="266700" y="1610194"/>
                </a:lnTo>
                <a:lnTo>
                  <a:pt x="295275" y="1610194"/>
                </a:lnTo>
                <a:lnTo>
                  <a:pt x="295275" y="1600669"/>
                </a:lnTo>
                <a:close/>
              </a:path>
              <a:path w="3568065" h="1644014">
                <a:moveTo>
                  <a:pt x="295275" y="33337"/>
                </a:moveTo>
                <a:lnTo>
                  <a:pt x="266700" y="33337"/>
                </a:lnTo>
                <a:lnTo>
                  <a:pt x="266700" y="42862"/>
                </a:lnTo>
                <a:lnTo>
                  <a:pt x="295275" y="42862"/>
                </a:lnTo>
                <a:lnTo>
                  <a:pt x="295275" y="33337"/>
                </a:lnTo>
                <a:close/>
              </a:path>
              <a:path w="3568065" h="1644014">
                <a:moveTo>
                  <a:pt x="333375" y="1600669"/>
                </a:moveTo>
                <a:lnTo>
                  <a:pt x="304800" y="1600669"/>
                </a:lnTo>
                <a:lnTo>
                  <a:pt x="304800" y="1610194"/>
                </a:lnTo>
                <a:lnTo>
                  <a:pt x="333375" y="1610194"/>
                </a:lnTo>
                <a:lnTo>
                  <a:pt x="333375" y="1600669"/>
                </a:lnTo>
                <a:close/>
              </a:path>
              <a:path w="3568065" h="1644014">
                <a:moveTo>
                  <a:pt x="333375" y="33337"/>
                </a:moveTo>
                <a:lnTo>
                  <a:pt x="304800" y="33337"/>
                </a:lnTo>
                <a:lnTo>
                  <a:pt x="304800" y="42862"/>
                </a:lnTo>
                <a:lnTo>
                  <a:pt x="333375" y="42862"/>
                </a:lnTo>
                <a:lnTo>
                  <a:pt x="333375" y="33337"/>
                </a:lnTo>
                <a:close/>
              </a:path>
              <a:path w="3568065" h="1644014">
                <a:moveTo>
                  <a:pt x="371475" y="1600669"/>
                </a:moveTo>
                <a:lnTo>
                  <a:pt x="342900" y="1600669"/>
                </a:lnTo>
                <a:lnTo>
                  <a:pt x="342900" y="1610194"/>
                </a:lnTo>
                <a:lnTo>
                  <a:pt x="371475" y="1610194"/>
                </a:lnTo>
                <a:lnTo>
                  <a:pt x="371475" y="1600669"/>
                </a:lnTo>
                <a:close/>
              </a:path>
              <a:path w="3568065" h="1644014">
                <a:moveTo>
                  <a:pt x="371475" y="33337"/>
                </a:moveTo>
                <a:lnTo>
                  <a:pt x="342900" y="33337"/>
                </a:lnTo>
                <a:lnTo>
                  <a:pt x="342900" y="42862"/>
                </a:lnTo>
                <a:lnTo>
                  <a:pt x="371475" y="42862"/>
                </a:lnTo>
                <a:lnTo>
                  <a:pt x="371475" y="33337"/>
                </a:lnTo>
                <a:close/>
              </a:path>
              <a:path w="3568065" h="1644014">
                <a:moveTo>
                  <a:pt x="409575" y="1600669"/>
                </a:moveTo>
                <a:lnTo>
                  <a:pt x="381000" y="1600669"/>
                </a:lnTo>
                <a:lnTo>
                  <a:pt x="381000" y="1610194"/>
                </a:lnTo>
                <a:lnTo>
                  <a:pt x="409575" y="1610194"/>
                </a:lnTo>
                <a:lnTo>
                  <a:pt x="409575" y="1600669"/>
                </a:lnTo>
                <a:close/>
              </a:path>
              <a:path w="3568065" h="1644014">
                <a:moveTo>
                  <a:pt x="409575" y="33337"/>
                </a:moveTo>
                <a:lnTo>
                  <a:pt x="381000" y="33337"/>
                </a:lnTo>
                <a:lnTo>
                  <a:pt x="381000" y="42862"/>
                </a:lnTo>
                <a:lnTo>
                  <a:pt x="409575" y="42862"/>
                </a:lnTo>
                <a:lnTo>
                  <a:pt x="409575" y="33337"/>
                </a:lnTo>
                <a:close/>
              </a:path>
              <a:path w="3568065" h="1644014">
                <a:moveTo>
                  <a:pt x="447675" y="1600669"/>
                </a:moveTo>
                <a:lnTo>
                  <a:pt x="419100" y="1600669"/>
                </a:lnTo>
                <a:lnTo>
                  <a:pt x="419100" y="1610194"/>
                </a:lnTo>
                <a:lnTo>
                  <a:pt x="447675" y="1610194"/>
                </a:lnTo>
                <a:lnTo>
                  <a:pt x="447675" y="1600669"/>
                </a:lnTo>
                <a:close/>
              </a:path>
              <a:path w="3568065" h="1644014">
                <a:moveTo>
                  <a:pt x="447675" y="33337"/>
                </a:moveTo>
                <a:lnTo>
                  <a:pt x="419100" y="33337"/>
                </a:lnTo>
                <a:lnTo>
                  <a:pt x="419100" y="42862"/>
                </a:lnTo>
                <a:lnTo>
                  <a:pt x="447675" y="42862"/>
                </a:lnTo>
                <a:lnTo>
                  <a:pt x="447675" y="33337"/>
                </a:lnTo>
                <a:close/>
              </a:path>
              <a:path w="3568065" h="1644014">
                <a:moveTo>
                  <a:pt x="485775" y="1600669"/>
                </a:moveTo>
                <a:lnTo>
                  <a:pt x="457200" y="1600669"/>
                </a:lnTo>
                <a:lnTo>
                  <a:pt x="457200" y="1610194"/>
                </a:lnTo>
                <a:lnTo>
                  <a:pt x="485775" y="1610194"/>
                </a:lnTo>
                <a:lnTo>
                  <a:pt x="485775" y="1600669"/>
                </a:lnTo>
                <a:close/>
              </a:path>
              <a:path w="3568065" h="1644014">
                <a:moveTo>
                  <a:pt x="485775" y="33337"/>
                </a:moveTo>
                <a:lnTo>
                  <a:pt x="457200" y="33337"/>
                </a:lnTo>
                <a:lnTo>
                  <a:pt x="457200" y="42862"/>
                </a:lnTo>
                <a:lnTo>
                  <a:pt x="485775" y="42862"/>
                </a:lnTo>
                <a:lnTo>
                  <a:pt x="485775" y="33337"/>
                </a:lnTo>
                <a:close/>
              </a:path>
              <a:path w="3568065" h="1644014">
                <a:moveTo>
                  <a:pt x="523875" y="1600669"/>
                </a:moveTo>
                <a:lnTo>
                  <a:pt x="495300" y="1600669"/>
                </a:lnTo>
                <a:lnTo>
                  <a:pt x="495300" y="1610194"/>
                </a:lnTo>
                <a:lnTo>
                  <a:pt x="523875" y="1610194"/>
                </a:lnTo>
                <a:lnTo>
                  <a:pt x="523875" y="1600669"/>
                </a:lnTo>
                <a:close/>
              </a:path>
              <a:path w="3568065" h="1644014">
                <a:moveTo>
                  <a:pt x="523875" y="33337"/>
                </a:moveTo>
                <a:lnTo>
                  <a:pt x="495300" y="33337"/>
                </a:lnTo>
                <a:lnTo>
                  <a:pt x="495300" y="42862"/>
                </a:lnTo>
                <a:lnTo>
                  <a:pt x="523875" y="42862"/>
                </a:lnTo>
                <a:lnTo>
                  <a:pt x="523875" y="33337"/>
                </a:lnTo>
                <a:close/>
              </a:path>
              <a:path w="3568065" h="1644014">
                <a:moveTo>
                  <a:pt x="561975" y="1600669"/>
                </a:moveTo>
                <a:lnTo>
                  <a:pt x="533400" y="1600669"/>
                </a:lnTo>
                <a:lnTo>
                  <a:pt x="533400" y="1610194"/>
                </a:lnTo>
                <a:lnTo>
                  <a:pt x="561975" y="1610194"/>
                </a:lnTo>
                <a:lnTo>
                  <a:pt x="561975" y="1600669"/>
                </a:lnTo>
                <a:close/>
              </a:path>
              <a:path w="3568065" h="1644014">
                <a:moveTo>
                  <a:pt x="561975" y="33337"/>
                </a:moveTo>
                <a:lnTo>
                  <a:pt x="533400" y="33337"/>
                </a:lnTo>
                <a:lnTo>
                  <a:pt x="533400" y="42862"/>
                </a:lnTo>
                <a:lnTo>
                  <a:pt x="561975" y="42862"/>
                </a:lnTo>
                <a:lnTo>
                  <a:pt x="561975" y="33337"/>
                </a:lnTo>
                <a:close/>
              </a:path>
              <a:path w="3568065" h="1644014">
                <a:moveTo>
                  <a:pt x="600075" y="1600669"/>
                </a:moveTo>
                <a:lnTo>
                  <a:pt x="571500" y="1600669"/>
                </a:lnTo>
                <a:lnTo>
                  <a:pt x="571500" y="1610194"/>
                </a:lnTo>
                <a:lnTo>
                  <a:pt x="600075" y="1610194"/>
                </a:lnTo>
                <a:lnTo>
                  <a:pt x="600075" y="1600669"/>
                </a:lnTo>
                <a:close/>
              </a:path>
              <a:path w="3568065" h="1644014">
                <a:moveTo>
                  <a:pt x="600075" y="33337"/>
                </a:moveTo>
                <a:lnTo>
                  <a:pt x="571500" y="33337"/>
                </a:lnTo>
                <a:lnTo>
                  <a:pt x="571500" y="42862"/>
                </a:lnTo>
                <a:lnTo>
                  <a:pt x="600075" y="42862"/>
                </a:lnTo>
                <a:lnTo>
                  <a:pt x="600075" y="33337"/>
                </a:lnTo>
                <a:close/>
              </a:path>
              <a:path w="3568065" h="1644014">
                <a:moveTo>
                  <a:pt x="697598" y="1605432"/>
                </a:moveTo>
                <a:lnTo>
                  <a:pt x="696633" y="1600669"/>
                </a:lnTo>
                <a:lnTo>
                  <a:pt x="694601" y="1590611"/>
                </a:lnTo>
                <a:lnTo>
                  <a:pt x="686422" y="1578495"/>
                </a:lnTo>
                <a:lnTo>
                  <a:pt x="674319" y="1570329"/>
                </a:lnTo>
                <a:lnTo>
                  <a:pt x="659498" y="1567332"/>
                </a:lnTo>
                <a:lnTo>
                  <a:pt x="644664" y="1570329"/>
                </a:lnTo>
                <a:lnTo>
                  <a:pt x="632548" y="1578495"/>
                </a:lnTo>
                <a:lnTo>
                  <a:pt x="624382" y="1590611"/>
                </a:lnTo>
                <a:lnTo>
                  <a:pt x="622350" y="1600669"/>
                </a:lnTo>
                <a:lnTo>
                  <a:pt x="609600" y="1600669"/>
                </a:lnTo>
                <a:lnTo>
                  <a:pt x="609600" y="1610194"/>
                </a:lnTo>
                <a:lnTo>
                  <a:pt x="622350" y="1610194"/>
                </a:lnTo>
                <a:lnTo>
                  <a:pt x="624382" y="1620266"/>
                </a:lnTo>
                <a:lnTo>
                  <a:pt x="632548" y="1632381"/>
                </a:lnTo>
                <a:lnTo>
                  <a:pt x="644664" y="1640547"/>
                </a:lnTo>
                <a:lnTo>
                  <a:pt x="659498" y="1643532"/>
                </a:lnTo>
                <a:lnTo>
                  <a:pt x="674319" y="1640547"/>
                </a:lnTo>
                <a:lnTo>
                  <a:pt x="686422" y="1632381"/>
                </a:lnTo>
                <a:lnTo>
                  <a:pt x="694601" y="1620266"/>
                </a:lnTo>
                <a:lnTo>
                  <a:pt x="696633" y="1610194"/>
                </a:lnTo>
                <a:lnTo>
                  <a:pt x="697598" y="1605432"/>
                </a:lnTo>
                <a:close/>
              </a:path>
              <a:path w="3568065" h="1644014">
                <a:moveTo>
                  <a:pt x="697598" y="38100"/>
                </a:moveTo>
                <a:lnTo>
                  <a:pt x="696633" y="33337"/>
                </a:lnTo>
                <a:lnTo>
                  <a:pt x="694601" y="23279"/>
                </a:lnTo>
                <a:lnTo>
                  <a:pt x="686422" y="11163"/>
                </a:lnTo>
                <a:lnTo>
                  <a:pt x="674319" y="2997"/>
                </a:lnTo>
                <a:lnTo>
                  <a:pt x="659498" y="0"/>
                </a:lnTo>
                <a:lnTo>
                  <a:pt x="644664" y="2997"/>
                </a:lnTo>
                <a:lnTo>
                  <a:pt x="632548" y="11163"/>
                </a:lnTo>
                <a:lnTo>
                  <a:pt x="624382" y="23279"/>
                </a:lnTo>
                <a:lnTo>
                  <a:pt x="622350" y="33337"/>
                </a:lnTo>
                <a:lnTo>
                  <a:pt x="609600" y="33337"/>
                </a:lnTo>
                <a:lnTo>
                  <a:pt x="609600" y="42862"/>
                </a:lnTo>
                <a:lnTo>
                  <a:pt x="622350" y="42862"/>
                </a:lnTo>
                <a:lnTo>
                  <a:pt x="624382" y="52933"/>
                </a:lnTo>
                <a:lnTo>
                  <a:pt x="632548" y="65036"/>
                </a:lnTo>
                <a:lnTo>
                  <a:pt x="644664" y="73215"/>
                </a:lnTo>
                <a:lnTo>
                  <a:pt x="659498" y="76200"/>
                </a:lnTo>
                <a:lnTo>
                  <a:pt x="674319" y="73215"/>
                </a:lnTo>
                <a:lnTo>
                  <a:pt x="686422" y="65036"/>
                </a:lnTo>
                <a:lnTo>
                  <a:pt x="694601" y="52933"/>
                </a:lnTo>
                <a:lnTo>
                  <a:pt x="696633" y="42862"/>
                </a:lnTo>
                <a:lnTo>
                  <a:pt x="697598" y="38100"/>
                </a:lnTo>
                <a:close/>
              </a:path>
              <a:path w="3568065" h="1644014">
                <a:moveTo>
                  <a:pt x="2946273" y="1605432"/>
                </a:moveTo>
                <a:lnTo>
                  <a:pt x="2945307" y="1600669"/>
                </a:lnTo>
                <a:lnTo>
                  <a:pt x="2943275" y="1590611"/>
                </a:lnTo>
                <a:lnTo>
                  <a:pt x="2935109" y="1578495"/>
                </a:lnTo>
                <a:lnTo>
                  <a:pt x="2922994" y="1570329"/>
                </a:lnTo>
                <a:lnTo>
                  <a:pt x="2908173" y="1567332"/>
                </a:lnTo>
                <a:lnTo>
                  <a:pt x="2893339" y="1570329"/>
                </a:lnTo>
                <a:lnTo>
                  <a:pt x="2881223" y="1578495"/>
                </a:lnTo>
                <a:lnTo>
                  <a:pt x="2873057" y="1590611"/>
                </a:lnTo>
                <a:lnTo>
                  <a:pt x="2870073" y="1605432"/>
                </a:lnTo>
                <a:lnTo>
                  <a:pt x="2873057" y="1620266"/>
                </a:lnTo>
                <a:lnTo>
                  <a:pt x="2881223" y="1632381"/>
                </a:lnTo>
                <a:lnTo>
                  <a:pt x="2893339" y="1640547"/>
                </a:lnTo>
                <a:lnTo>
                  <a:pt x="2908173" y="1643532"/>
                </a:lnTo>
                <a:lnTo>
                  <a:pt x="2922994" y="1640547"/>
                </a:lnTo>
                <a:lnTo>
                  <a:pt x="2935109" y="1632381"/>
                </a:lnTo>
                <a:lnTo>
                  <a:pt x="2943275" y="1620266"/>
                </a:lnTo>
                <a:lnTo>
                  <a:pt x="2945307" y="1610194"/>
                </a:lnTo>
                <a:lnTo>
                  <a:pt x="2946273" y="1605432"/>
                </a:lnTo>
                <a:close/>
              </a:path>
              <a:path w="3568065" h="1644014">
                <a:moveTo>
                  <a:pt x="2946273" y="38100"/>
                </a:moveTo>
                <a:lnTo>
                  <a:pt x="2945307" y="33337"/>
                </a:lnTo>
                <a:lnTo>
                  <a:pt x="2943275" y="23279"/>
                </a:lnTo>
                <a:lnTo>
                  <a:pt x="2935109" y="11163"/>
                </a:lnTo>
                <a:lnTo>
                  <a:pt x="2922994" y="2997"/>
                </a:lnTo>
                <a:lnTo>
                  <a:pt x="2908173" y="0"/>
                </a:lnTo>
                <a:lnTo>
                  <a:pt x="2893339" y="2997"/>
                </a:lnTo>
                <a:lnTo>
                  <a:pt x="2881223" y="11163"/>
                </a:lnTo>
                <a:lnTo>
                  <a:pt x="2873057" y="23279"/>
                </a:lnTo>
                <a:lnTo>
                  <a:pt x="2870073" y="38100"/>
                </a:lnTo>
                <a:lnTo>
                  <a:pt x="2873057" y="52933"/>
                </a:lnTo>
                <a:lnTo>
                  <a:pt x="2881223" y="65036"/>
                </a:lnTo>
                <a:lnTo>
                  <a:pt x="2893339" y="73215"/>
                </a:lnTo>
                <a:lnTo>
                  <a:pt x="2908173" y="76200"/>
                </a:lnTo>
                <a:lnTo>
                  <a:pt x="2922994" y="73215"/>
                </a:lnTo>
                <a:lnTo>
                  <a:pt x="2935109" y="65036"/>
                </a:lnTo>
                <a:lnTo>
                  <a:pt x="2943275" y="52933"/>
                </a:lnTo>
                <a:lnTo>
                  <a:pt x="2945307" y="42862"/>
                </a:lnTo>
                <a:lnTo>
                  <a:pt x="2946273" y="38100"/>
                </a:lnTo>
                <a:close/>
              </a:path>
              <a:path w="3568065" h="1644014">
                <a:moveTo>
                  <a:pt x="2974848" y="1600669"/>
                </a:moveTo>
                <a:lnTo>
                  <a:pt x="2946273" y="1600669"/>
                </a:lnTo>
                <a:lnTo>
                  <a:pt x="2946273" y="1605432"/>
                </a:lnTo>
                <a:lnTo>
                  <a:pt x="2946273" y="1610194"/>
                </a:lnTo>
                <a:lnTo>
                  <a:pt x="2974848" y="1610194"/>
                </a:lnTo>
                <a:lnTo>
                  <a:pt x="2974848" y="1600669"/>
                </a:lnTo>
                <a:close/>
              </a:path>
              <a:path w="3568065" h="1644014">
                <a:moveTo>
                  <a:pt x="2974848" y="33337"/>
                </a:moveTo>
                <a:lnTo>
                  <a:pt x="2946273" y="33337"/>
                </a:lnTo>
                <a:lnTo>
                  <a:pt x="2946273" y="38100"/>
                </a:lnTo>
                <a:lnTo>
                  <a:pt x="2946273" y="42862"/>
                </a:lnTo>
                <a:lnTo>
                  <a:pt x="2974848" y="42862"/>
                </a:lnTo>
                <a:lnTo>
                  <a:pt x="2974848" y="33337"/>
                </a:lnTo>
                <a:close/>
              </a:path>
              <a:path w="3568065" h="1644014">
                <a:moveTo>
                  <a:pt x="3012948" y="1600669"/>
                </a:moveTo>
                <a:lnTo>
                  <a:pt x="2984373" y="1600669"/>
                </a:lnTo>
                <a:lnTo>
                  <a:pt x="2984373" y="1610194"/>
                </a:lnTo>
                <a:lnTo>
                  <a:pt x="3012948" y="1610194"/>
                </a:lnTo>
                <a:lnTo>
                  <a:pt x="3012948" y="1600669"/>
                </a:lnTo>
                <a:close/>
              </a:path>
              <a:path w="3568065" h="1644014">
                <a:moveTo>
                  <a:pt x="3012948" y="33337"/>
                </a:moveTo>
                <a:lnTo>
                  <a:pt x="2984373" y="33337"/>
                </a:lnTo>
                <a:lnTo>
                  <a:pt x="2984373" y="42862"/>
                </a:lnTo>
                <a:lnTo>
                  <a:pt x="3012948" y="42862"/>
                </a:lnTo>
                <a:lnTo>
                  <a:pt x="3012948" y="33337"/>
                </a:lnTo>
                <a:close/>
              </a:path>
              <a:path w="3568065" h="1644014">
                <a:moveTo>
                  <a:pt x="3051048" y="1600669"/>
                </a:moveTo>
                <a:lnTo>
                  <a:pt x="3022473" y="1600669"/>
                </a:lnTo>
                <a:lnTo>
                  <a:pt x="3022473" y="1610194"/>
                </a:lnTo>
                <a:lnTo>
                  <a:pt x="3051048" y="1610194"/>
                </a:lnTo>
                <a:lnTo>
                  <a:pt x="3051048" y="1600669"/>
                </a:lnTo>
                <a:close/>
              </a:path>
              <a:path w="3568065" h="1644014">
                <a:moveTo>
                  <a:pt x="3051048" y="33337"/>
                </a:moveTo>
                <a:lnTo>
                  <a:pt x="3022473" y="33337"/>
                </a:lnTo>
                <a:lnTo>
                  <a:pt x="3022473" y="42862"/>
                </a:lnTo>
                <a:lnTo>
                  <a:pt x="3051048" y="42862"/>
                </a:lnTo>
                <a:lnTo>
                  <a:pt x="3051048" y="33337"/>
                </a:lnTo>
                <a:close/>
              </a:path>
              <a:path w="3568065" h="1644014">
                <a:moveTo>
                  <a:pt x="3089148" y="1600669"/>
                </a:moveTo>
                <a:lnTo>
                  <a:pt x="3060573" y="1600669"/>
                </a:lnTo>
                <a:lnTo>
                  <a:pt x="3060573" y="1610194"/>
                </a:lnTo>
                <a:lnTo>
                  <a:pt x="3089148" y="1610194"/>
                </a:lnTo>
                <a:lnTo>
                  <a:pt x="3089148" y="1600669"/>
                </a:lnTo>
                <a:close/>
              </a:path>
              <a:path w="3568065" h="1644014">
                <a:moveTo>
                  <a:pt x="3089148" y="33337"/>
                </a:moveTo>
                <a:lnTo>
                  <a:pt x="3060573" y="33337"/>
                </a:lnTo>
                <a:lnTo>
                  <a:pt x="3060573" y="42862"/>
                </a:lnTo>
                <a:lnTo>
                  <a:pt x="3089148" y="42862"/>
                </a:lnTo>
                <a:lnTo>
                  <a:pt x="3089148" y="33337"/>
                </a:lnTo>
                <a:close/>
              </a:path>
              <a:path w="3568065" h="1644014">
                <a:moveTo>
                  <a:pt x="3127248" y="1600669"/>
                </a:moveTo>
                <a:lnTo>
                  <a:pt x="3098673" y="1600669"/>
                </a:lnTo>
                <a:lnTo>
                  <a:pt x="3098673" y="1610194"/>
                </a:lnTo>
                <a:lnTo>
                  <a:pt x="3127248" y="1610194"/>
                </a:lnTo>
                <a:lnTo>
                  <a:pt x="3127248" y="1600669"/>
                </a:lnTo>
                <a:close/>
              </a:path>
              <a:path w="3568065" h="1644014">
                <a:moveTo>
                  <a:pt x="3127248" y="33337"/>
                </a:moveTo>
                <a:lnTo>
                  <a:pt x="3098673" y="33337"/>
                </a:lnTo>
                <a:lnTo>
                  <a:pt x="3098673" y="42862"/>
                </a:lnTo>
                <a:lnTo>
                  <a:pt x="3127248" y="42862"/>
                </a:lnTo>
                <a:lnTo>
                  <a:pt x="3127248" y="33337"/>
                </a:lnTo>
                <a:close/>
              </a:path>
              <a:path w="3568065" h="1644014">
                <a:moveTo>
                  <a:pt x="3165348" y="1600669"/>
                </a:moveTo>
                <a:lnTo>
                  <a:pt x="3136773" y="1600669"/>
                </a:lnTo>
                <a:lnTo>
                  <a:pt x="3136773" y="1610194"/>
                </a:lnTo>
                <a:lnTo>
                  <a:pt x="3165348" y="1610194"/>
                </a:lnTo>
                <a:lnTo>
                  <a:pt x="3165348" y="1600669"/>
                </a:lnTo>
                <a:close/>
              </a:path>
              <a:path w="3568065" h="1644014">
                <a:moveTo>
                  <a:pt x="3165348" y="33337"/>
                </a:moveTo>
                <a:lnTo>
                  <a:pt x="3136773" y="33337"/>
                </a:lnTo>
                <a:lnTo>
                  <a:pt x="3136773" y="42862"/>
                </a:lnTo>
                <a:lnTo>
                  <a:pt x="3165348" y="42862"/>
                </a:lnTo>
                <a:lnTo>
                  <a:pt x="3165348" y="33337"/>
                </a:lnTo>
                <a:close/>
              </a:path>
              <a:path w="3568065" h="1644014">
                <a:moveTo>
                  <a:pt x="3203448" y="1600669"/>
                </a:moveTo>
                <a:lnTo>
                  <a:pt x="3174873" y="1600669"/>
                </a:lnTo>
                <a:lnTo>
                  <a:pt x="3174873" y="1610194"/>
                </a:lnTo>
                <a:lnTo>
                  <a:pt x="3203448" y="1610194"/>
                </a:lnTo>
                <a:lnTo>
                  <a:pt x="3203448" y="1600669"/>
                </a:lnTo>
                <a:close/>
              </a:path>
              <a:path w="3568065" h="1644014">
                <a:moveTo>
                  <a:pt x="3203448" y="33337"/>
                </a:moveTo>
                <a:lnTo>
                  <a:pt x="3174873" y="33337"/>
                </a:lnTo>
                <a:lnTo>
                  <a:pt x="3174873" y="42862"/>
                </a:lnTo>
                <a:lnTo>
                  <a:pt x="3203448" y="42862"/>
                </a:lnTo>
                <a:lnTo>
                  <a:pt x="3203448" y="33337"/>
                </a:lnTo>
                <a:close/>
              </a:path>
              <a:path w="3568065" h="1644014">
                <a:moveTo>
                  <a:pt x="3241548" y="1600669"/>
                </a:moveTo>
                <a:lnTo>
                  <a:pt x="3212973" y="1600669"/>
                </a:lnTo>
                <a:lnTo>
                  <a:pt x="3212973" y="1610194"/>
                </a:lnTo>
                <a:lnTo>
                  <a:pt x="3241548" y="1610194"/>
                </a:lnTo>
                <a:lnTo>
                  <a:pt x="3241548" y="1600669"/>
                </a:lnTo>
                <a:close/>
              </a:path>
              <a:path w="3568065" h="1644014">
                <a:moveTo>
                  <a:pt x="3241548" y="33337"/>
                </a:moveTo>
                <a:lnTo>
                  <a:pt x="3212973" y="33337"/>
                </a:lnTo>
                <a:lnTo>
                  <a:pt x="3212973" y="42862"/>
                </a:lnTo>
                <a:lnTo>
                  <a:pt x="3241548" y="42862"/>
                </a:lnTo>
                <a:lnTo>
                  <a:pt x="3241548" y="33337"/>
                </a:lnTo>
                <a:close/>
              </a:path>
              <a:path w="3568065" h="1644014">
                <a:moveTo>
                  <a:pt x="3279648" y="1600669"/>
                </a:moveTo>
                <a:lnTo>
                  <a:pt x="3251073" y="1600669"/>
                </a:lnTo>
                <a:lnTo>
                  <a:pt x="3251073" y="1610194"/>
                </a:lnTo>
                <a:lnTo>
                  <a:pt x="3279648" y="1610194"/>
                </a:lnTo>
                <a:lnTo>
                  <a:pt x="3279648" y="1600669"/>
                </a:lnTo>
                <a:close/>
              </a:path>
              <a:path w="3568065" h="1644014">
                <a:moveTo>
                  <a:pt x="3279648" y="33337"/>
                </a:moveTo>
                <a:lnTo>
                  <a:pt x="3251073" y="33337"/>
                </a:lnTo>
                <a:lnTo>
                  <a:pt x="3251073" y="42862"/>
                </a:lnTo>
                <a:lnTo>
                  <a:pt x="3279648" y="42862"/>
                </a:lnTo>
                <a:lnTo>
                  <a:pt x="3279648" y="33337"/>
                </a:lnTo>
                <a:close/>
              </a:path>
              <a:path w="3568065" h="1644014">
                <a:moveTo>
                  <a:pt x="3317748" y="1600669"/>
                </a:moveTo>
                <a:lnTo>
                  <a:pt x="3289173" y="1600669"/>
                </a:lnTo>
                <a:lnTo>
                  <a:pt x="3289173" y="1610194"/>
                </a:lnTo>
                <a:lnTo>
                  <a:pt x="3317748" y="1610194"/>
                </a:lnTo>
                <a:lnTo>
                  <a:pt x="3317748" y="1600669"/>
                </a:lnTo>
                <a:close/>
              </a:path>
              <a:path w="3568065" h="1644014">
                <a:moveTo>
                  <a:pt x="3317748" y="33337"/>
                </a:moveTo>
                <a:lnTo>
                  <a:pt x="3289173" y="33337"/>
                </a:lnTo>
                <a:lnTo>
                  <a:pt x="3289173" y="42862"/>
                </a:lnTo>
                <a:lnTo>
                  <a:pt x="3317748" y="42862"/>
                </a:lnTo>
                <a:lnTo>
                  <a:pt x="3317748" y="33337"/>
                </a:lnTo>
                <a:close/>
              </a:path>
              <a:path w="3568065" h="1644014">
                <a:moveTo>
                  <a:pt x="3355848" y="1600669"/>
                </a:moveTo>
                <a:lnTo>
                  <a:pt x="3327273" y="1600669"/>
                </a:lnTo>
                <a:lnTo>
                  <a:pt x="3327273" y="1610194"/>
                </a:lnTo>
                <a:lnTo>
                  <a:pt x="3355848" y="1610194"/>
                </a:lnTo>
                <a:lnTo>
                  <a:pt x="3355848" y="1600669"/>
                </a:lnTo>
                <a:close/>
              </a:path>
              <a:path w="3568065" h="1644014">
                <a:moveTo>
                  <a:pt x="3355848" y="33337"/>
                </a:moveTo>
                <a:lnTo>
                  <a:pt x="3327273" y="33337"/>
                </a:lnTo>
                <a:lnTo>
                  <a:pt x="3327273" y="42862"/>
                </a:lnTo>
                <a:lnTo>
                  <a:pt x="3355848" y="42862"/>
                </a:lnTo>
                <a:lnTo>
                  <a:pt x="3355848" y="33337"/>
                </a:lnTo>
                <a:close/>
              </a:path>
              <a:path w="3568065" h="1644014">
                <a:moveTo>
                  <a:pt x="3393948" y="1600669"/>
                </a:moveTo>
                <a:lnTo>
                  <a:pt x="3365373" y="1600669"/>
                </a:lnTo>
                <a:lnTo>
                  <a:pt x="3365373" y="1610194"/>
                </a:lnTo>
                <a:lnTo>
                  <a:pt x="3393948" y="1610194"/>
                </a:lnTo>
                <a:lnTo>
                  <a:pt x="3393948" y="1600669"/>
                </a:lnTo>
                <a:close/>
              </a:path>
              <a:path w="3568065" h="1644014">
                <a:moveTo>
                  <a:pt x="3393948" y="33337"/>
                </a:moveTo>
                <a:lnTo>
                  <a:pt x="3365373" y="33337"/>
                </a:lnTo>
                <a:lnTo>
                  <a:pt x="3365373" y="42862"/>
                </a:lnTo>
                <a:lnTo>
                  <a:pt x="3393948" y="42862"/>
                </a:lnTo>
                <a:lnTo>
                  <a:pt x="3393948" y="33337"/>
                </a:lnTo>
                <a:close/>
              </a:path>
              <a:path w="3568065" h="1644014">
                <a:moveTo>
                  <a:pt x="3432048" y="1600669"/>
                </a:moveTo>
                <a:lnTo>
                  <a:pt x="3403473" y="1600669"/>
                </a:lnTo>
                <a:lnTo>
                  <a:pt x="3403473" y="1610194"/>
                </a:lnTo>
                <a:lnTo>
                  <a:pt x="3432048" y="1610194"/>
                </a:lnTo>
                <a:lnTo>
                  <a:pt x="3432048" y="1600669"/>
                </a:lnTo>
                <a:close/>
              </a:path>
              <a:path w="3568065" h="1644014">
                <a:moveTo>
                  <a:pt x="3432048" y="33337"/>
                </a:moveTo>
                <a:lnTo>
                  <a:pt x="3403473" y="33337"/>
                </a:lnTo>
                <a:lnTo>
                  <a:pt x="3403473" y="42862"/>
                </a:lnTo>
                <a:lnTo>
                  <a:pt x="3432048" y="42862"/>
                </a:lnTo>
                <a:lnTo>
                  <a:pt x="3432048" y="33337"/>
                </a:lnTo>
                <a:close/>
              </a:path>
              <a:path w="3568065" h="1644014">
                <a:moveTo>
                  <a:pt x="3470148" y="1600669"/>
                </a:moveTo>
                <a:lnTo>
                  <a:pt x="3441573" y="1600669"/>
                </a:lnTo>
                <a:lnTo>
                  <a:pt x="3441573" y="1610194"/>
                </a:lnTo>
                <a:lnTo>
                  <a:pt x="3470148" y="1610194"/>
                </a:lnTo>
                <a:lnTo>
                  <a:pt x="3470148" y="1600669"/>
                </a:lnTo>
                <a:close/>
              </a:path>
              <a:path w="3568065" h="1644014">
                <a:moveTo>
                  <a:pt x="3470148" y="33337"/>
                </a:moveTo>
                <a:lnTo>
                  <a:pt x="3441573" y="33337"/>
                </a:lnTo>
                <a:lnTo>
                  <a:pt x="3441573" y="42862"/>
                </a:lnTo>
                <a:lnTo>
                  <a:pt x="3470148" y="42862"/>
                </a:lnTo>
                <a:lnTo>
                  <a:pt x="3470148" y="33337"/>
                </a:lnTo>
                <a:close/>
              </a:path>
              <a:path w="3568065" h="1644014">
                <a:moveTo>
                  <a:pt x="3567658" y="1605432"/>
                </a:moveTo>
                <a:lnTo>
                  <a:pt x="3566693" y="1600669"/>
                </a:lnTo>
                <a:lnTo>
                  <a:pt x="3564661" y="1590611"/>
                </a:lnTo>
                <a:lnTo>
                  <a:pt x="3556495" y="1578495"/>
                </a:lnTo>
                <a:lnTo>
                  <a:pt x="3544379" y="1570329"/>
                </a:lnTo>
                <a:lnTo>
                  <a:pt x="3529558" y="1567332"/>
                </a:lnTo>
                <a:lnTo>
                  <a:pt x="3514725" y="1570329"/>
                </a:lnTo>
                <a:lnTo>
                  <a:pt x="3502609" y="1578495"/>
                </a:lnTo>
                <a:lnTo>
                  <a:pt x="3494443" y="1590611"/>
                </a:lnTo>
                <a:lnTo>
                  <a:pt x="3492411" y="1600669"/>
                </a:lnTo>
                <a:lnTo>
                  <a:pt x="3479673" y="1600669"/>
                </a:lnTo>
                <a:lnTo>
                  <a:pt x="3479673" y="1610194"/>
                </a:lnTo>
                <a:lnTo>
                  <a:pt x="3492411" y="1610194"/>
                </a:lnTo>
                <a:lnTo>
                  <a:pt x="3494443" y="1620266"/>
                </a:lnTo>
                <a:lnTo>
                  <a:pt x="3502609" y="1632381"/>
                </a:lnTo>
                <a:lnTo>
                  <a:pt x="3514725" y="1640547"/>
                </a:lnTo>
                <a:lnTo>
                  <a:pt x="3529558" y="1643532"/>
                </a:lnTo>
                <a:lnTo>
                  <a:pt x="3544379" y="1640547"/>
                </a:lnTo>
                <a:lnTo>
                  <a:pt x="3556495" y="1632381"/>
                </a:lnTo>
                <a:lnTo>
                  <a:pt x="3564661" y="1620266"/>
                </a:lnTo>
                <a:lnTo>
                  <a:pt x="3566693" y="1610194"/>
                </a:lnTo>
                <a:lnTo>
                  <a:pt x="3567658" y="1605432"/>
                </a:lnTo>
                <a:close/>
              </a:path>
              <a:path w="3568065" h="1644014">
                <a:moveTo>
                  <a:pt x="3567658" y="38100"/>
                </a:moveTo>
                <a:lnTo>
                  <a:pt x="3566693" y="33337"/>
                </a:lnTo>
                <a:lnTo>
                  <a:pt x="3564661" y="23279"/>
                </a:lnTo>
                <a:lnTo>
                  <a:pt x="3556495" y="11163"/>
                </a:lnTo>
                <a:lnTo>
                  <a:pt x="3544379" y="2997"/>
                </a:lnTo>
                <a:lnTo>
                  <a:pt x="3529558" y="0"/>
                </a:lnTo>
                <a:lnTo>
                  <a:pt x="3514725" y="2997"/>
                </a:lnTo>
                <a:lnTo>
                  <a:pt x="3502609" y="11163"/>
                </a:lnTo>
                <a:lnTo>
                  <a:pt x="3494443" y="23279"/>
                </a:lnTo>
                <a:lnTo>
                  <a:pt x="3492411" y="33337"/>
                </a:lnTo>
                <a:lnTo>
                  <a:pt x="3479673" y="33337"/>
                </a:lnTo>
                <a:lnTo>
                  <a:pt x="3479673" y="42862"/>
                </a:lnTo>
                <a:lnTo>
                  <a:pt x="3492411" y="42862"/>
                </a:lnTo>
                <a:lnTo>
                  <a:pt x="3494443" y="52933"/>
                </a:lnTo>
                <a:lnTo>
                  <a:pt x="3502609" y="65036"/>
                </a:lnTo>
                <a:lnTo>
                  <a:pt x="3514725" y="73215"/>
                </a:lnTo>
                <a:lnTo>
                  <a:pt x="3529558" y="76200"/>
                </a:lnTo>
                <a:lnTo>
                  <a:pt x="3544379" y="73215"/>
                </a:lnTo>
                <a:lnTo>
                  <a:pt x="3556495" y="65036"/>
                </a:lnTo>
                <a:lnTo>
                  <a:pt x="3564661" y="52933"/>
                </a:lnTo>
                <a:lnTo>
                  <a:pt x="3566693" y="42862"/>
                </a:lnTo>
                <a:lnTo>
                  <a:pt x="356765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73771" y="1901825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胆汁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3771" y="3456749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抑郁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0939" y="3970947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粘液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0939" y="2231720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多血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1413421"/>
            <a:ext cx="288290" cy="288290"/>
            <a:chOff x="684276" y="1413421"/>
            <a:chExt cx="288290" cy="288290"/>
          </a:xfrm>
        </p:grpSpPr>
        <p:sp>
          <p:nvSpPr>
            <p:cNvPr id="3" name="object 3"/>
            <p:cNvSpPr/>
            <p:nvPr/>
          </p:nvSpPr>
          <p:spPr>
            <a:xfrm>
              <a:off x="684276" y="141342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687" y="288036"/>
                  </a:moveTo>
                  <a:lnTo>
                    <a:pt x="98169" y="280693"/>
                  </a:lnTo>
                  <a:lnTo>
                    <a:pt x="58653" y="260251"/>
                  </a:lnTo>
                  <a:lnTo>
                    <a:pt x="27527" y="229087"/>
                  </a:lnTo>
                  <a:lnTo>
                    <a:pt x="7180" y="189579"/>
                  </a:lnTo>
                  <a:lnTo>
                    <a:pt x="0" y="144106"/>
                  </a:lnTo>
                  <a:lnTo>
                    <a:pt x="7180" y="98542"/>
                  </a:lnTo>
                  <a:lnTo>
                    <a:pt x="27527" y="58981"/>
                  </a:lnTo>
                  <a:lnTo>
                    <a:pt x="58653" y="27792"/>
                  </a:lnTo>
                  <a:lnTo>
                    <a:pt x="98169" y="7342"/>
                  </a:lnTo>
                  <a:lnTo>
                    <a:pt x="143687" y="0"/>
                  </a:lnTo>
                  <a:lnTo>
                    <a:pt x="189209" y="7342"/>
                  </a:lnTo>
                  <a:lnTo>
                    <a:pt x="228743" y="27786"/>
                  </a:lnTo>
                  <a:lnTo>
                    <a:pt x="259919" y="58962"/>
                  </a:lnTo>
                  <a:lnTo>
                    <a:pt x="280363" y="98496"/>
                  </a:lnTo>
                  <a:lnTo>
                    <a:pt x="287705" y="144017"/>
                  </a:lnTo>
                  <a:lnTo>
                    <a:pt x="280363" y="189534"/>
                  </a:lnTo>
                  <a:lnTo>
                    <a:pt x="259919" y="229068"/>
                  </a:lnTo>
                  <a:lnTo>
                    <a:pt x="228743" y="260245"/>
                  </a:lnTo>
                  <a:lnTo>
                    <a:pt x="189209" y="280692"/>
                  </a:lnTo>
                  <a:lnTo>
                    <a:pt x="143687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9808" y="147827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19">
                  <a:moveTo>
                    <a:pt x="160020" y="53340"/>
                  </a:moveTo>
                  <a:lnTo>
                    <a:pt x="105156" y="53340"/>
                  </a:lnTo>
                  <a:lnTo>
                    <a:pt x="105156" y="0"/>
                  </a:lnTo>
                  <a:lnTo>
                    <a:pt x="53340" y="0"/>
                  </a:lnTo>
                  <a:lnTo>
                    <a:pt x="53340" y="53340"/>
                  </a:lnTo>
                  <a:lnTo>
                    <a:pt x="0" y="53340"/>
                  </a:lnTo>
                  <a:lnTo>
                    <a:pt x="0" y="105410"/>
                  </a:lnTo>
                  <a:lnTo>
                    <a:pt x="53340" y="105410"/>
                  </a:lnTo>
                  <a:lnTo>
                    <a:pt x="53340" y="160020"/>
                  </a:lnTo>
                  <a:lnTo>
                    <a:pt x="105156" y="160020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22730" y="1471840"/>
            <a:ext cx="84137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反应速</a:t>
            </a:r>
            <a:r>
              <a:rPr sz="1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度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高反应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主动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30651" y="1449743"/>
            <a:ext cx="288290" cy="288290"/>
            <a:chOff x="2930651" y="1449743"/>
            <a:chExt cx="288290" cy="288290"/>
          </a:xfrm>
        </p:grpSpPr>
        <p:sp>
          <p:nvSpPr>
            <p:cNvPr id="7" name="object 7"/>
            <p:cNvSpPr/>
            <p:nvPr/>
          </p:nvSpPr>
          <p:spPr>
            <a:xfrm>
              <a:off x="2930651" y="144974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195" y="288035"/>
                  </a:moveTo>
                  <a:lnTo>
                    <a:pt x="98673" y="280696"/>
                  </a:lnTo>
                  <a:lnTo>
                    <a:pt x="59128" y="260271"/>
                  </a:lnTo>
                  <a:lnTo>
                    <a:pt x="27926" y="229147"/>
                  </a:lnTo>
                  <a:lnTo>
                    <a:pt x="7428" y="189714"/>
                  </a:lnTo>
                  <a:lnTo>
                    <a:pt x="0" y="144360"/>
                  </a:lnTo>
                  <a:lnTo>
                    <a:pt x="7428" y="98672"/>
                  </a:lnTo>
                  <a:lnTo>
                    <a:pt x="27926" y="59036"/>
                  </a:lnTo>
                  <a:lnTo>
                    <a:pt x="59128" y="27808"/>
                  </a:lnTo>
                  <a:lnTo>
                    <a:pt x="98673" y="7344"/>
                  </a:lnTo>
                  <a:lnTo>
                    <a:pt x="144195" y="0"/>
                  </a:lnTo>
                  <a:lnTo>
                    <a:pt x="189717" y="7342"/>
                  </a:lnTo>
                  <a:lnTo>
                    <a:pt x="229251" y="27786"/>
                  </a:lnTo>
                  <a:lnTo>
                    <a:pt x="260427" y="58962"/>
                  </a:lnTo>
                  <a:lnTo>
                    <a:pt x="280871" y="98496"/>
                  </a:lnTo>
                  <a:lnTo>
                    <a:pt x="288213" y="144017"/>
                  </a:lnTo>
                  <a:lnTo>
                    <a:pt x="280871" y="189539"/>
                  </a:lnTo>
                  <a:lnTo>
                    <a:pt x="260427" y="229073"/>
                  </a:lnTo>
                  <a:lnTo>
                    <a:pt x="229251" y="260249"/>
                  </a:lnTo>
                  <a:lnTo>
                    <a:pt x="189717" y="280693"/>
                  </a:lnTo>
                  <a:lnTo>
                    <a:pt x="144195" y="2880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96184" y="151383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19">
                  <a:moveTo>
                    <a:pt x="160020" y="54610"/>
                  </a:moveTo>
                  <a:lnTo>
                    <a:pt x="105156" y="54610"/>
                  </a:lnTo>
                  <a:lnTo>
                    <a:pt x="105156" y="0"/>
                  </a:lnTo>
                  <a:lnTo>
                    <a:pt x="54864" y="0"/>
                  </a:lnTo>
                  <a:lnTo>
                    <a:pt x="54864" y="54610"/>
                  </a:lnTo>
                  <a:lnTo>
                    <a:pt x="0" y="54610"/>
                  </a:lnTo>
                  <a:lnTo>
                    <a:pt x="0" y="106680"/>
                  </a:lnTo>
                  <a:lnTo>
                    <a:pt x="54864" y="106680"/>
                  </a:lnTo>
                  <a:lnTo>
                    <a:pt x="54864" y="160020"/>
                  </a:lnTo>
                  <a:lnTo>
                    <a:pt x="105156" y="160020"/>
                  </a:lnTo>
                  <a:lnTo>
                    <a:pt x="105156" y="106680"/>
                  </a:lnTo>
                  <a:lnTo>
                    <a:pt x="160020" y="106680"/>
                  </a:lnTo>
                  <a:lnTo>
                    <a:pt x="160020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369690" y="1507261"/>
            <a:ext cx="1650364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02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情感和行</a:t>
            </a:r>
            <a:r>
              <a:rPr sz="1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迅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速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强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烈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极明显的外部表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现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4276" y="2967456"/>
            <a:ext cx="288290" cy="288290"/>
            <a:chOff x="684276" y="2967456"/>
            <a:chExt cx="288290" cy="288290"/>
          </a:xfrm>
        </p:grpSpPr>
        <p:sp>
          <p:nvSpPr>
            <p:cNvPr id="11" name="object 11"/>
            <p:cNvSpPr/>
            <p:nvPr/>
          </p:nvSpPr>
          <p:spPr>
            <a:xfrm>
              <a:off x="684276" y="296745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687" y="288036"/>
                  </a:moveTo>
                  <a:lnTo>
                    <a:pt x="98169" y="280698"/>
                  </a:lnTo>
                  <a:lnTo>
                    <a:pt x="58653" y="260283"/>
                  </a:lnTo>
                  <a:lnTo>
                    <a:pt x="27527" y="229188"/>
                  </a:lnTo>
                  <a:lnTo>
                    <a:pt x="7180" y="189812"/>
                  </a:lnTo>
                  <a:lnTo>
                    <a:pt x="0" y="144551"/>
                  </a:lnTo>
                  <a:lnTo>
                    <a:pt x="7180" y="98769"/>
                  </a:lnTo>
                  <a:lnTo>
                    <a:pt x="27527" y="59077"/>
                  </a:lnTo>
                  <a:lnTo>
                    <a:pt x="58653" y="27820"/>
                  </a:lnTo>
                  <a:lnTo>
                    <a:pt x="98169" y="7346"/>
                  </a:lnTo>
                  <a:lnTo>
                    <a:pt x="143687" y="0"/>
                  </a:lnTo>
                  <a:lnTo>
                    <a:pt x="189209" y="7342"/>
                  </a:lnTo>
                  <a:lnTo>
                    <a:pt x="228743" y="27786"/>
                  </a:lnTo>
                  <a:lnTo>
                    <a:pt x="259919" y="58962"/>
                  </a:lnTo>
                  <a:lnTo>
                    <a:pt x="280363" y="98496"/>
                  </a:lnTo>
                  <a:lnTo>
                    <a:pt x="287705" y="144018"/>
                  </a:lnTo>
                  <a:lnTo>
                    <a:pt x="280363" y="189539"/>
                  </a:lnTo>
                  <a:lnTo>
                    <a:pt x="259919" y="229073"/>
                  </a:lnTo>
                  <a:lnTo>
                    <a:pt x="228743" y="260249"/>
                  </a:lnTo>
                  <a:lnTo>
                    <a:pt x="189209" y="280693"/>
                  </a:lnTo>
                  <a:lnTo>
                    <a:pt x="143687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9808" y="3031502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19">
                  <a:moveTo>
                    <a:pt x="160020" y="54597"/>
                  </a:moveTo>
                  <a:lnTo>
                    <a:pt x="105156" y="54597"/>
                  </a:lnTo>
                  <a:lnTo>
                    <a:pt x="105156" y="0"/>
                  </a:lnTo>
                  <a:lnTo>
                    <a:pt x="53340" y="0"/>
                  </a:lnTo>
                  <a:lnTo>
                    <a:pt x="53340" y="54597"/>
                  </a:lnTo>
                  <a:lnTo>
                    <a:pt x="0" y="54597"/>
                  </a:lnTo>
                  <a:lnTo>
                    <a:pt x="0" y="106680"/>
                  </a:lnTo>
                  <a:lnTo>
                    <a:pt x="53340" y="106680"/>
                  </a:lnTo>
                  <a:lnTo>
                    <a:pt x="53340" y="160007"/>
                  </a:lnTo>
                  <a:lnTo>
                    <a:pt x="105156" y="160007"/>
                  </a:lnTo>
                  <a:lnTo>
                    <a:pt x="105156" y="106680"/>
                  </a:lnTo>
                  <a:lnTo>
                    <a:pt x="160020" y="106680"/>
                  </a:lnTo>
                  <a:lnTo>
                    <a:pt x="160020" y="5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113929" y="2856699"/>
            <a:ext cx="837565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021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1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情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开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朗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热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情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坦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率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脾气暴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躁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好争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论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02279" y="3255746"/>
            <a:ext cx="288925" cy="288290"/>
            <a:chOff x="3002279" y="3255746"/>
            <a:chExt cx="288925" cy="288290"/>
          </a:xfrm>
        </p:grpSpPr>
        <p:sp>
          <p:nvSpPr>
            <p:cNvPr id="15" name="object 15"/>
            <p:cNvSpPr/>
            <p:nvPr/>
          </p:nvSpPr>
          <p:spPr>
            <a:xfrm>
              <a:off x="3002279" y="3255746"/>
              <a:ext cx="288925" cy="288290"/>
            </a:xfrm>
            <a:custGeom>
              <a:avLst/>
              <a:gdLst/>
              <a:ahLst/>
              <a:cxnLst/>
              <a:rect l="l" t="t" r="r" b="b"/>
              <a:pathLst>
                <a:path w="288925" h="288289">
                  <a:moveTo>
                    <a:pt x="144322" y="288036"/>
                  </a:moveTo>
                  <a:lnTo>
                    <a:pt x="98799" y="280696"/>
                  </a:lnTo>
                  <a:lnTo>
                    <a:pt x="59247" y="260267"/>
                  </a:lnTo>
                  <a:lnTo>
                    <a:pt x="28025" y="229134"/>
                  </a:lnTo>
                  <a:lnTo>
                    <a:pt x="7490" y="189682"/>
                  </a:lnTo>
                  <a:lnTo>
                    <a:pt x="0" y="144297"/>
                  </a:lnTo>
                  <a:lnTo>
                    <a:pt x="7490" y="98639"/>
                  </a:lnTo>
                  <a:lnTo>
                    <a:pt x="28025" y="59022"/>
                  </a:lnTo>
                  <a:lnTo>
                    <a:pt x="59247" y="27804"/>
                  </a:lnTo>
                  <a:lnTo>
                    <a:pt x="98799" y="7344"/>
                  </a:lnTo>
                  <a:lnTo>
                    <a:pt x="144322" y="0"/>
                  </a:lnTo>
                  <a:lnTo>
                    <a:pt x="189844" y="7342"/>
                  </a:lnTo>
                  <a:lnTo>
                    <a:pt x="229378" y="27786"/>
                  </a:lnTo>
                  <a:lnTo>
                    <a:pt x="260554" y="58962"/>
                  </a:lnTo>
                  <a:lnTo>
                    <a:pt x="280998" y="98496"/>
                  </a:lnTo>
                  <a:lnTo>
                    <a:pt x="288340" y="144017"/>
                  </a:lnTo>
                  <a:lnTo>
                    <a:pt x="280998" y="189539"/>
                  </a:lnTo>
                  <a:lnTo>
                    <a:pt x="260554" y="229073"/>
                  </a:lnTo>
                  <a:lnTo>
                    <a:pt x="229378" y="260249"/>
                  </a:lnTo>
                  <a:lnTo>
                    <a:pt x="189844" y="280693"/>
                  </a:lnTo>
                  <a:lnTo>
                    <a:pt x="144322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67812" y="3319792"/>
              <a:ext cx="160020" cy="161290"/>
            </a:xfrm>
            <a:custGeom>
              <a:avLst/>
              <a:gdLst/>
              <a:ahLst/>
              <a:cxnLst/>
              <a:rect l="l" t="t" r="r" b="b"/>
              <a:pathLst>
                <a:path w="160019" h="161289">
                  <a:moveTo>
                    <a:pt x="160020" y="54597"/>
                  </a:moveTo>
                  <a:lnTo>
                    <a:pt x="105156" y="54597"/>
                  </a:lnTo>
                  <a:lnTo>
                    <a:pt x="105156" y="0"/>
                  </a:lnTo>
                  <a:lnTo>
                    <a:pt x="54864" y="0"/>
                  </a:lnTo>
                  <a:lnTo>
                    <a:pt x="54864" y="54597"/>
                  </a:lnTo>
                  <a:lnTo>
                    <a:pt x="0" y="54597"/>
                  </a:lnTo>
                  <a:lnTo>
                    <a:pt x="0" y="106667"/>
                  </a:lnTo>
                  <a:lnTo>
                    <a:pt x="54864" y="106667"/>
                  </a:lnTo>
                  <a:lnTo>
                    <a:pt x="54864" y="161277"/>
                  </a:lnTo>
                  <a:lnTo>
                    <a:pt x="105156" y="161277"/>
                  </a:lnTo>
                  <a:lnTo>
                    <a:pt x="105156" y="106667"/>
                  </a:lnTo>
                  <a:lnTo>
                    <a:pt x="160020" y="106667"/>
                  </a:lnTo>
                  <a:lnTo>
                    <a:pt x="160020" y="5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369055" y="3277704"/>
            <a:ext cx="43243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夏</a:t>
            </a:r>
            <a:r>
              <a:rPr sz="16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84647" y="1112519"/>
            <a:ext cx="3802379" cy="291846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649084" y="4186554"/>
            <a:ext cx="5353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张</a:t>
            </a:r>
            <a:r>
              <a:rPr sz="20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飞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389" y="434644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胆汁质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548" y="1035596"/>
            <a:ext cx="288290" cy="2268220"/>
            <a:chOff x="574548" y="1035596"/>
            <a:chExt cx="288290" cy="2268220"/>
          </a:xfrm>
        </p:grpSpPr>
        <p:sp>
          <p:nvSpPr>
            <p:cNvPr id="3" name="object 3"/>
            <p:cNvSpPr/>
            <p:nvPr/>
          </p:nvSpPr>
          <p:spPr>
            <a:xfrm>
              <a:off x="574548" y="1035596"/>
              <a:ext cx="287655" cy="288290"/>
            </a:xfrm>
            <a:custGeom>
              <a:avLst/>
              <a:gdLst/>
              <a:ahLst/>
              <a:cxnLst/>
              <a:rect l="l" t="t" r="r" b="b"/>
              <a:pathLst>
                <a:path w="287655" h="288290">
                  <a:moveTo>
                    <a:pt x="143560" y="288035"/>
                  </a:moveTo>
                  <a:lnTo>
                    <a:pt x="98043" y="280692"/>
                  </a:lnTo>
                  <a:lnTo>
                    <a:pt x="58534" y="260243"/>
                  </a:lnTo>
                  <a:lnTo>
                    <a:pt x="27428" y="229059"/>
                  </a:lnTo>
                  <a:lnTo>
                    <a:pt x="7118" y="189514"/>
                  </a:lnTo>
                  <a:lnTo>
                    <a:pt x="0" y="143979"/>
                  </a:lnTo>
                  <a:lnTo>
                    <a:pt x="7118" y="98477"/>
                  </a:lnTo>
                  <a:lnTo>
                    <a:pt x="27428" y="58954"/>
                  </a:lnTo>
                  <a:lnTo>
                    <a:pt x="58534" y="27784"/>
                  </a:lnTo>
                  <a:lnTo>
                    <a:pt x="98043" y="7341"/>
                  </a:lnTo>
                  <a:lnTo>
                    <a:pt x="143560" y="0"/>
                  </a:lnTo>
                  <a:lnTo>
                    <a:pt x="189082" y="7342"/>
                  </a:lnTo>
                  <a:lnTo>
                    <a:pt x="228616" y="27786"/>
                  </a:lnTo>
                  <a:lnTo>
                    <a:pt x="259792" y="58962"/>
                  </a:lnTo>
                  <a:lnTo>
                    <a:pt x="280236" y="98496"/>
                  </a:lnTo>
                  <a:lnTo>
                    <a:pt x="287578" y="144017"/>
                  </a:lnTo>
                  <a:lnTo>
                    <a:pt x="280236" y="189534"/>
                  </a:lnTo>
                  <a:lnTo>
                    <a:pt x="259792" y="229068"/>
                  </a:lnTo>
                  <a:lnTo>
                    <a:pt x="228616" y="260245"/>
                  </a:lnTo>
                  <a:lnTo>
                    <a:pt x="189082" y="280692"/>
                  </a:lnTo>
                  <a:lnTo>
                    <a:pt x="143560" y="2880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556" y="1099819"/>
              <a:ext cx="161925" cy="160020"/>
            </a:xfrm>
            <a:custGeom>
              <a:avLst/>
              <a:gdLst/>
              <a:ahLst/>
              <a:cxnLst/>
              <a:rect l="l" t="t" r="r" b="b"/>
              <a:pathLst>
                <a:path w="161925" h="160019">
                  <a:moveTo>
                    <a:pt x="161544" y="53340"/>
                  </a:moveTo>
                  <a:lnTo>
                    <a:pt x="106680" y="53340"/>
                  </a:lnTo>
                  <a:lnTo>
                    <a:pt x="106680" y="0"/>
                  </a:lnTo>
                  <a:lnTo>
                    <a:pt x="54864" y="0"/>
                  </a:lnTo>
                  <a:lnTo>
                    <a:pt x="54864" y="53340"/>
                  </a:lnTo>
                  <a:lnTo>
                    <a:pt x="0" y="53340"/>
                  </a:lnTo>
                  <a:lnTo>
                    <a:pt x="0" y="105410"/>
                  </a:lnTo>
                  <a:lnTo>
                    <a:pt x="54864" y="105410"/>
                  </a:lnTo>
                  <a:lnTo>
                    <a:pt x="54864" y="160020"/>
                  </a:lnTo>
                  <a:lnTo>
                    <a:pt x="106680" y="160020"/>
                  </a:lnTo>
                  <a:lnTo>
                    <a:pt x="106680" y="105410"/>
                  </a:lnTo>
                  <a:lnTo>
                    <a:pt x="161544" y="105410"/>
                  </a:lnTo>
                  <a:lnTo>
                    <a:pt x="161544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4548" y="301565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814" y="288035"/>
                  </a:moveTo>
                  <a:lnTo>
                    <a:pt x="98295" y="280690"/>
                  </a:lnTo>
                  <a:lnTo>
                    <a:pt x="58772" y="260222"/>
                  </a:lnTo>
                  <a:lnTo>
                    <a:pt x="27627" y="228983"/>
                  </a:lnTo>
                  <a:lnTo>
                    <a:pt x="7242" y="189324"/>
                  </a:lnTo>
                  <a:lnTo>
                    <a:pt x="0" y="143598"/>
                  </a:lnTo>
                  <a:lnTo>
                    <a:pt x="7242" y="98282"/>
                  </a:lnTo>
                  <a:lnTo>
                    <a:pt x="27627" y="58871"/>
                  </a:lnTo>
                  <a:lnTo>
                    <a:pt x="58772" y="27759"/>
                  </a:lnTo>
                  <a:lnTo>
                    <a:pt x="98295" y="7338"/>
                  </a:lnTo>
                  <a:lnTo>
                    <a:pt x="143814" y="0"/>
                  </a:lnTo>
                  <a:lnTo>
                    <a:pt x="189336" y="7342"/>
                  </a:lnTo>
                  <a:lnTo>
                    <a:pt x="228870" y="27786"/>
                  </a:lnTo>
                  <a:lnTo>
                    <a:pt x="260046" y="58962"/>
                  </a:lnTo>
                  <a:lnTo>
                    <a:pt x="280490" y="98496"/>
                  </a:lnTo>
                  <a:lnTo>
                    <a:pt x="287832" y="144018"/>
                  </a:lnTo>
                  <a:lnTo>
                    <a:pt x="280490" y="189539"/>
                  </a:lnTo>
                  <a:lnTo>
                    <a:pt x="260046" y="229073"/>
                  </a:lnTo>
                  <a:lnTo>
                    <a:pt x="228870" y="260249"/>
                  </a:lnTo>
                  <a:lnTo>
                    <a:pt x="189336" y="280693"/>
                  </a:lnTo>
                  <a:lnTo>
                    <a:pt x="143814" y="2880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0080" y="3079749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20" h="160655">
                  <a:moveTo>
                    <a:pt x="160020" y="54610"/>
                  </a:moveTo>
                  <a:lnTo>
                    <a:pt x="105156" y="54610"/>
                  </a:lnTo>
                  <a:lnTo>
                    <a:pt x="105156" y="0"/>
                  </a:lnTo>
                  <a:lnTo>
                    <a:pt x="53340" y="0"/>
                  </a:lnTo>
                  <a:lnTo>
                    <a:pt x="53340" y="54610"/>
                  </a:lnTo>
                  <a:lnTo>
                    <a:pt x="0" y="54610"/>
                  </a:lnTo>
                  <a:lnTo>
                    <a:pt x="0" y="105410"/>
                  </a:lnTo>
                  <a:lnTo>
                    <a:pt x="53340" y="105410"/>
                  </a:lnTo>
                  <a:lnTo>
                    <a:pt x="53340" y="160032"/>
                  </a:lnTo>
                  <a:lnTo>
                    <a:pt x="105156" y="160032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13205" y="3080156"/>
            <a:ext cx="634365" cy="10217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3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语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言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表达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力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感染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力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外倾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10839" y="1168501"/>
            <a:ext cx="288290" cy="288290"/>
            <a:chOff x="2910839" y="1168501"/>
            <a:chExt cx="288290" cy="288290"/>
          </a:xfrm>
        </p:grpSpPr>
        <p:sp>
          <p:nvSpPr>
            <p:cNvPr id="9" name="object 9"/>
            <p:cNvSpPr/>
            <p:nvPr/>
          </p:nvSpPr>
          <p:spPr>
            <a:xfrm>
              <a:off x="2910839" y="116850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68" y="288036"/>
                  </a:moveTo>
                  <a:lnTo>
                    <a:pt x="98547" y="280691"/>
                  </a:lnTo>
                  <a:lnTo>
                    <a:pt x="59009" y="260226"/>
                  </a:lnTo>
                  <a:lnTo>
                    <a:pt x="27826" y="228996"/>
                  </a:lnTo>
                  <a:lnTo>
                    <a:pt x="7366" y="189357"/>
                  </a:lnTo>
                  <a:lnTo>
                    <a:pt x="0" y="143662"/>
                  </a:lnTo>
                  <a:lnTo>
                    <a:pt x="7366" y="98314"/>
                  </a:lnTo>
                  <a:lnTo>
                    <a:pt x="27826" y="58885"/>
                  </a:lnTo>
                  <a:lnTo>
                    <a:pt x="59009" y="27764"/>
                  </a:lnTo>
                  <a:lnTo>
                    <a:pt x="98547" y="7339"/>
                  </a:lnTo>
                  <a:lnTo>
                    <a:pt x="144068" y="0"/>
                  </a:lnTo>
                  <a:lnTo>
                    <a:pt x="189590" y="7342"/>
                  </a:lnTo>
                  <a:lnTo>
                    <a:pt x="229124" y="27786"/>
                  </a:lnTo>
                  <a:lnTo>
                    <a:pt x="260300" y="58962"/>
                  </a:lnTo>
                  <a:lnTo>
                    <a:pt x="280744" y="98496"/>
                  </a:lnTo>
                  <a:lnTo>
                    <a:pt x="288086" y="144018"/>
                  </a:lnTo>
                  <a:lnTo>
                    <a:pt x="280744" y="189539"/>
                  </a:lnTo>
                  <a:lnTo>
                    <a:pt x="260300" y="229073"/>
                  </a:lnTo>
                  <a:lnTo>
                    <a:pt x="229124" y="260249"/>
                  </a:lnTo>
                  <a:lnTo>
                    <a:pt x="189590" y="280693"/>
                  </a:lnTo>
                  <a:lnTo>
                    <a:pt x="144068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76372" y="123316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19">
                  <a:moveTo>
                    <a:pt x="160020" y="54610"/>
                  </a:moveTo>
                  <a:lnTo>
                    <a:pt x="105156" y="54610"/>
                  </a:lnTo>
                  <a:lnTo>
                    <a:pt x="105156" y="0"/>
                  </a:lnTo>
                  <a:lnTo>
                    <a:pt x="54864" y="0"/>
                  </a:lnTo>
                  <a:lnTo>
                    <a:pt x="54864" y="54610"/>
                  </a:lnTo>
                  <a:lnTo>
                    <a:pt x="0" y="54610"/>
                  </a:lnTo>
                  <a:lnTo>
                    <a:pt x="0" y="105410"/>
                  </a:lnTo>
                  <a:lnTo>
                    <a:pt x="54864" y="105410"/>
                  </a:lnTo>
                  <a:lnTo>
                    <a:pt x="54864" y="160020"/>
                  </a:lnTo>
                  <a:lnTo>
                    <a:pt x="105156" y="160020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340874" y="1072985"/>
            <a:ext cx="1735455" cy="153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903605">
              <a:lnSpc>
                <a:spcPts val="2000"/>
              </a:lnSpc>
              <a:spcBef>
                <a:spcPts val="25"/>
              </a:spcBef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机智灵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敏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灵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活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ts val="2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对问题不求甚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解 </a:t>
            </a:r>
            <a:r>
              <a:rPr sz="1600" spc="95" dirty="0">
                <a:latin typeface="宋体" panose="02010600030101010101" pitchFamily="2" charset="-122"/>
                <a:cs typeface="宋体" panose="02010600030101010101" pitchFamily="2" charset="-122"/>
              </a:rPr>
              <a:t>注意与兴趣易</a:t>
            </a:r>
            <a:r>
              <a:rPr sz="1600" spc="1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转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移，不稳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定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4548" y="4411446"/>
            <a:ext cx="288290" cy="288290"/>
            <a:chOff x="574548" y="4411446"/>
            <a:chExt cx="288290" cy="288290"/>
          </a:xfrm>
        </p:grpSpPr>
        <p:sp>
          <p:nvSpPr>
            <p:cNvPr id="13" name="object 13"/>
            <p:cNvSpPr/>
            <p:nvPr/>
          </p:nvSpPr>
          <p:spPr>
            <a:xfrm>
              <a:off x="574548" y="441144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814" y="288036"/>
                  </a:moveTo>
                  <a:lnTo>
                    <a:pt x="98295" y="280692"/>
                  </a:lnTo>
                  <a:lnTo>
                    <a:pt x="58772" y="260234"/>
                  </a:lnTo>
                  <a:lnTo>
                    <a:pt x="27627" y="229024"/>
                  </a:lnTo>
                  <a:lnTo>
                    <a:pt x="7242" y="189422"/>
                  </a:lnTo>
                  <a:lnTo>
                    <a:pt x="0" y="143789"/>
                  </a:lnTo>
                  <a:lnTo>
                    <a:pt x="7242" y="98379"/>
                  </a:lnTo>
                  <a:lnTo>
                    <a:pt x="27627" y="58912"/>
                  </a:lnTo>
                  <a:lnTo>
                    <a:pt x="58772" y="27772"/>
                  </a:lnTo>
                  <a:lnTo>
                    <a:pt x="98295" y="7340"/>
                  </a:lnTo>
                  <a:lnTo>
                    <a:pt x="143814" y="0"/>
                  </a:lnTo>
                  <a:lnTo>
                    <a:pt x="189336" y="7342"/>
                  </a:lnTo>
                  <a:lnTo>
                    <a:pt x="228870" y="27786"/>
                  </a:lnTo>
                  <a:lnTo>
                    <a:pt x="260046" y="58962"/>
                  </a:lnTo>
                  <a:lnTo>
                    <a:pt x="280490" y="98496"/>
                  </a:lnTo>
                  <a:lnTo>
                    <a:pt x="287832" y="144017"/>
                  </a:lnTo>
                  <a:lnTo>
                    <a:pt x="280490" y="189539"/>
                  </a:lnTo>
                  <a:lnTo>
                    <a:pt x="260046" y="229073"/>
                  </a:lnTo>
                  <a:lnTo>
                    <a:pt x="228870" y="260249"/>
                  </a:lnTo>
                  <a:lnTo>
                    <a:pt x="189336" y="280693"/>
                  </a:lnTo>
                  <a:lnTo>
                    <a:pt x="143814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40080" y="4475492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160020" y="55867"/>
                  </a:moveTo>
                  <a:lnTo>
                    <a:pt x="105156" y="55867"/>
                  </a:lnTo>
                  <a:lnTo>
                    <a:pt x="105156" y="0"/>
                  </a:lnTo>
                  <a:lnTo>
                    <a:pt x="53340" y="0"/>
                  </a:lnTo>
                  <a:lnTo>
                    <a:pt x="53340" y="55867"/>
                  </a:lnTo>
                  <a:lnTo>
                    <a:pt x="0" y="55867"/>
                  </a:lnTo>
                  <a:lnTo>
                    <a:pt x="0" y="105410"/>
                  </a:lnTo>
                  <a:lnTo>
                    <a:pt x="53340" y="105410"/>
                  </a:lnTo>
                  <a:lnTo>
                    <a:pt x="53340" y="160007"/>
                  </a:lnTo>
                  <a:lnTo>
                    <a:pt x="105156" y="160007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5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40816" y="4433404"/>
            <a:ext cx="43243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春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4389" y="434644"/>
            <a:ext cx="1729105" cy="239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多血质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90805" marR="609600">
              <a:lnSpc>
                <a:spcPct val="100000"/>
              </a:lnSpc>
              <a:spcBef>
                <a:spcPts val="2305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情感和行</a:t>
            </a:r>
            <a:r>
              <a:rPr sz="1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高反应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快而温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0805" marR="41148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易于产生情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感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体验不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深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0805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善于结交朋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友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0805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容易适应新的环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境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88279" y="339852"/>
            <a:ext cx="3182112" cy="402031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596176" y="4431207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王熙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10839" y="3307181"/>
            <a:ext cx="288290" cy="288290"/>
            <a:chOff x="2910839" y="3307181"/>
            <a:chExt cx="288290" cy="288290"/>
          </a:xfrm>
        </p:grpSpPr>
        <p:sp>
          <p:nvSpPr>
            <p:cNvPr id="20" name="object 20"/>
            <p:cNvSpPr/>
            <p:nvPr/>
          </p:nvSpPr>
          <p:spPr>
            <a:xfrm>
              <a:off x="2910839" y="330718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68" y="288036"/>
                  </a:moveTo>
                  <a:lnTo>
                    <a:pt x="98547" y="280699"/>
                  </a:lnTo>
                  <a:lnTo>
                    <a:pt x="59009" y="260291"/>
                  </a:lnTo>
                  <a:lnTo>
                    <a:pt x="27826" y="229216"/>
                  </a:lnTo>
                  <a:lnTo>
                    <a:pt x="7366" y="189877"/>
                  </a:lnTo>
                  <a:lnTo>
                    <a:pt x="0" y="144678"/>
                  </a:lnTo>
                  <a:lnTo>
                    <a:pt x="7366" y="98834"/>
                  </a:lnTo>
                  <a:lnTo>
                    <a:pt x="27826" y="59104"/>
                  </a:lnTo>
                  <a:lnTo>
                    <a:pt x="59009" y="27829"/>
                  </a:lnTo>
                  <a:lnTo>
                    <a:pt x="98547" y="7347"/>
                  </a:lnTo>
                  <a:lnTo>
                    <a:pt x="144068" y="0"/>
                  </a:lnTo>
                  <a:lnTo>
                    <a:pt x="189590" y="7342"/>
                  </a:lnTo>
                  <a:lnTo>
                    <a:pt x="229124" y="27786"/>
                  </a:lnTo>
                  <a:lnTo>
                    <a:pt x="260300" y="58962"/>
                  </a:lnTo>
                  <a:lnTo>
                    <a:pt x="280744" y="98496"/>
                  </a:lnTo>
                  <a:lnTo>
                    <a:pt x="288086" y="144017"/>
                  </a:lnTo>
                  <a:lnTo>
                    <a:pt x="280744" y="189539"/>
                  </a:lnTo>
                  <a:lnTo>
                    <a:pt x="260300" y="229073"/>
                  </a:lnTo>
                  <a:lnTo>
                    <a:pt x="229124" y="260249"/>
                  </a:lnTo>
                  <a:lnTo>
                    <a:pt x="189590" y="280693"/>
                  </a:lnTo>
                  <a:lnTo>
                    <a:pt x="144068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76372" y="3370592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20">
                  <a:moveTo>
                    <a:pt x="160020" y="55867"/>
                  </a:moveTo>
                  <a:lnTo>
                    <a:pt x="105156" y="55867"/>
                  </a:lnTo>
                  <a:lnTo>
                    <a:pt x="105156" y="0"/>
                  </a:lnTo>
                  <a:lnTo>
                    <a:pt x="54864" y="0"/>
                  </a:lnTo>
                  <a:lnTo>
                    <a:pt x="54864" y="55867"/>
                  </a:lnTo>
                  <a:lnTo>
                    <a:pt x="0" y="55867"/>
                  </a:lnTo>
                  <a:lnTo>
                    <a:pt x="0" y="106667"/>
                  </a:lnTo>
                  <a:lnTo>
                    <a:pt x="54864" y="106667"/>
                  </a:lnTo>
                  <a:lnTo>
                    <a:pt x="54864" y="160007"/>
                  </a:lnTo>
                  <a:lnTo>
                    <a:pt x="105156" y="160007"/>
                  </a:lnTo>
                  <a:lnTo>
                    <a:pt x="105156" y="106667"/>
                  </a:lnTo>
                  <a:lnTo>
                    <a:pt x="160020" y="106667"/>
                  </a:lnTo>
                  <a:lnTo>
                    <a:pt x="160020" y="55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340874" y="3211665"/>
            <a:ext cx="1040765" cy="76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意志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2000"/>
              </a:lnSpc>
              <a:spcBef>
                <a:spcPts val="25"/>
              </a:spcBef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缺乏忍耐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毅力不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强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195" y="970191"/>
            <a:ext cx="2774315" cy="486409"/>
            <a:chOff x="425195" y="970191"/>
            <a:chExt cx="2774315" cy="486409"/>
          </a:xfrm>
        </p:grpSpPr>
        <p:sp>
          <p:nvSpPr>
            <p:cNvPr id="3" name="object 3"/>
            <p:cNvSpPr/>
            <p:nvPr/>
          </p:nvSpPr>
          <p:spPr>
            <a:xfrm>
              <a:off x="425195" y="97019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90">
                  <a:moveTo>
                    <a:pt x="143687" y="288035"/>
                  </a:moveTo>
                  <a:lnTo>
                    <a:pt x="98169" y="280691"/>
                  </a:lnTo>
                  <a:lnTo>
                    <a:pt x="58653" y="260234"/>
                  </a:lnTo>
                  <a:lnTo>
                    <a:pt x="27527" y="229032"/>
                  </a:lnTo>
                  <a:lnTo>
                    <a:pt x="7180" y="189449"/>
                  </a:lnTo>
                  <a:lnTo>
                    <a:pt x="0" y="143852"/>
                  </a:lnTo>
                  <a:lnTo>
                    <a:pt x="7180" y="98412"/>
                  </a:lnTo>
                  <a:lnTo>
                    <a:pt x="27527" y="58926"/>
                  </a:lnTo>
                  <a:lnTo>
                    <a:pt x="58653" y="27776"/>
                  </a:lnTo>
                  <a:lnTo>
                    <a:pt x="98169" y="7340"/>
                  </a:lnTo>
                  <a:lnTo>
                    <a:pt x="143687" y="0"/>
                  </a:lnTo>
                  <a:lnTo>
                    <a:pt x="189209" y="7342"/>
                  </a:lnTo>
                  <a:lnTo>
                    <a:pt x="228743" y="27786"/>
                  </a:lnTo>
                  <a:lnTo>
                    <a:pt x="259919" y="58962"/>
                  </a:lnTo>
                  <a:lnTo>
                    <a:pt x="280363" y="98496"/>
                  </a:lnTo>
                  <a:lnTo>
                    <a:pt x="287705" y="144017"/>
                  </a:lnTo>
                  <a:lnTo>
                    <a:pt x="280363" y="189534"/>
                  </a:lnTo>
                  <a:lnTo>
                    <a:pt x="259919" y="229068"/>
                  </a:lnTo>
                  <a:lnTo>
                    <a:pt x="228743" y="260245"/>
                  </a:lnTo>
                  <a:lnTo>
                    <a:pt x="189209" y="280692"/>
                  </a:lnTo>
                  <a:lnTo>
                    <a:pt x="143687" y="2880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0728" y="103504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19">
                  <a:moveTo>
                    <a:pt x="160020" y="53340"/>
                  </a:moveTo>
                  <a:lnTo>
                    <a:pt x="105156" y="53340"/>
                  </a:lnTo>
                  <a:lnTo>
                    <a:pt x="105156" y="0"/>
                  </a:lnTo>
                  <a:lnTo>
                    <a:pt x="53340" y="0"/>
                  </a:lnTo>
                  <a:lnTo>
                    <a:pt x="53340" y="53340"/>
                  </a:lnTo>
                  <a:lnTo>
                    <a:pt x="0" y="53340"/>
                  </a:lnTo>
                  <a:lnTo>
                    <a:pt x="0" y="105410"/>
                  </a:lnTo>
                  <a:lnTo>
                    <a:pt x="53340" y="105410"/>
                  </a:lnTo>
                  <a:lnTo>
                    <a:pt x="53340" y="160020"/>
                  </a:lnTo>
                  <a:lnTo>
                    <a:pt x="105156" y="160020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10840" y="116850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90">
                  <a:moveTo>
                    <a:pt x="144068" y="288036"/>
                  </a:moveTo>
                  <a:lnTo>
                    <a:pt x="98547" y="280691"/>
                  </a:lnTo>
                  <a:lnTo>
                    <a:pt x="59009" y="260226"/>
                  </a:lnTo>
                  <a:lnTo>
                    <a:pt x="27826" y="228996"/>
                  </a:lnTo>
                  <a:lnTo>
                    <a:pt x="7366" y="189357"/>
                  </a:lnTo>
                  <a:lnTo>
                    <a:pt x="0" y="143662"/>
                  </a:lnTo>
                  <a:lnTo>
                    <a:pt x="7366" y="98314"/>
                  </a:lnTo>
                  <a:lnTo>
                    <a:pt x="27826" y="58885"/>
                  </a:lnTo>
                  <a:lnTo>
                    <a:pt x="59009" y="27764"/>
                  </a:lnTo>
                  <a:lnTo>
                    <a:pt x="98547" y="7339"/>
                  </a:lnTo>
                  <a:lnTo>
                    <a:pt x="144068" y="0"/>
                  </a:lnTo>
                  <a:lnTo>
                    <a:pt x="189590" y="7342"/>
                  </a:lnTo>
                  <a:lnTo>
                    <a:pt x="229124" y="27786"/>
                  </a:lnTo>
                  <a:lnTo>
                    <a:pt x="260300" y="58962"/>
                  </a:lnTo>
                  <a:lnTo>
                    <a:pt x="280744" y="98496"/>
                  </a:lnTo>
                  <a:lnTo>
                    <a:pt x="288086" y="144018"/>
                  </a:lnTo>
                  <a:lnTo>
                    <a:pt x="280744" y="189539"/>
                  </a:lnTo>
                  <a:lnTo>
                    <a:pt x="260300" y="229073"/>
                  </a:lnTo>
                  <a:lnTo>
                    <a:pt x="229124" y="260249"/>
                  </a:lnTo>
                  <a:lnTo>
                    <a:pt x="189590" y="280693"/>
                  </a:lnTo>
                  <a:lnTo>
                    <a:pt x="144068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76372" y="123316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19">
                  <a:moveTo>
                    <a:pt x="160020" y="54610"/>
                  </a:moveTo>
                  <a:lnTo>
                    <a:pt x="105156" y="54610"/>
                  </a:lnTo>
                  <a:lnTo>
                    <a:pt x="105156" y="0"/>
                  </a:lnTo>
                  <a:lnTo>
                    <a:pt x="54864" y="0"/>
                  </a:lnTo>
                  <a:lnTo>
                    <a:pt x="54864" y="54610"/>
                  </a:lnTo>
                  <a:lnTo>
                    <a:pt x="0" y="54610"/>
                  </a:lnTo>
                  <a:lnTo>
                    <a:pt x="0" y="105410"/>
                  </a:lnTo>
                  <a:lnTo>
                    <a:pt x="54864" y="105410"/>
                  </a:lnTo>
                  <a:lnTo>
                    <a:pt x="54864" y="160020"/>
                  </a:lnTo>
                  <a:lnTo>
                    <a:pt x="105156" y="160020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40874" y="1072985"/>
            <a:ext cx="1447165" cy="1785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思维与注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不动声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色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08280">
              <a:lnSpc>
                <a:spcPct val="104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注意稳定持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久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难于转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移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4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思维灵活性较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差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细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致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喜欢沉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思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62884" y="3723106"/>
            <a:ext cx="287655" cy="288290"/>
            <a:chOff x="3262884" y="3723106"/>
            <a:chExt cx="287655" cy="288290"/>
          </a:xfrm>
        </p:grpSpPr>
        <p:sp>
          <p:nvSpPr>
            <p:cNvPr id="9" name="object 9"/>
            <p:cNvSpPr/>
            <p:nvPr/>
          </p:nvSpPr>
          <p:spPr>
            <a:xfrm>
              <a:off x="3262884" y="3723106"/>
              <a:ext cx="287655" cy="288290"/>
            </a:xfrm>
            <a:custGeom>
              <a:avLst/>
              <a:gdLst/>
              <a:ahLst/>
              <a:cxnLst/>
              <a:rect l="l" t="t" r="r" b="b"/>
              <a:pathLst>
                <a:path w="287654" h="288289">
                  <a:moveTo>
                    <a:pt x="143433" y="288036"/>
                  </a:moveTo>
                  <a:lnTo>
                    <a:pt x="97917" y="280688"/>
                  </a:lnTo>
                  <a:lnTo>
                    <a:pt x="58415" y="260202"/>
                  </a:lnTo>
                  <a:lnTo>
                    <a:pt x="27328" y="228914"/>
                  </a:lnTo>
                  <a:lnTo>
                    <a:pt x="7056" y="189162"/>
                  </a:lnTo>
                  <a:lnTo>
                    <a:pt x="0" y="143281"/>
                  </a:lnTo>
                  <a:lnTo>
                    <a:pt x="7056" y="98119"/>
                  </a:lnTo>
                  <a:lnTo>
                    <a:pt x="27328" y="58803"/>
                  </a:lnTo>
                  <a:lnTo>
                    <a:pt x="58415" y="27739"/>
                  </a:lnTo>
                  <a:lnTo>
                    <a:pt x="97917" y="7336"/>
                  </a:lnTo>
                  <a:lnTo>
                    <a:pt x="143433" y="0"/>
                  </a:lnTo>
                  <a:lnTo>
                    <a:pt x="188955" y="7342"/>
                  </a:lnTo>
                  <a:lnTo>
                    <a:pt x="228489" y="27786"/>
                  </a:lnTo>
                  <a:lnTo>
                    <a:pt x="259665" y="58962"/>
                  </a:lnTo>
                  <a:lnTo>
                    <a:pt x="280109" y="98496"/>
                  </a:lnTo>
                  <a:lnTo>
                    <a:pt x="287451" y="144017"/>
                  </a:lnTo>
                  <a:lnTo>
                    <a:pt x="280109" y="189539"/>
                  </a:lnTo>
                  <a:lnTo>
                    <a:pt x="259665" y="229073"/>
                  </a:lnTo>
                  <a:lnTo>
                    <a:pt x="228489" y="260249"/>
                  </a:lnTo>
                  <a:lnTo>
                    <a:pt x="188955" y="280693"/>
                  </a:lnTo>
                  <a:lnTo>
                    <a:pt x="143433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26879" y="3787139"/>
              <a:ext cx="160655" cy="160020"/>
            </a:xfrm>
            <a:custGeom>
              <a:avLst/>
              <a:gdLst/>
              <a:ahLst/>
              <a:cxnLst/>
              <a:rect l="l" t="t" r="r" b="b"/>
              <a:pathLst>
                <a:path w="160654" h="160020">
                  <a:moveTo>
                    <a:pt x="160032" y="54610"/>
                  </a:moveTo>
                  <a:lnTo>
                    <a:pt x="106692" y="54610"/>
                  </a:lnTo>
                  <a:lnTo>
                    <a:pt x="106692" y="0"/>
                  </a:lnTo>
                  <a:lnTo>
                    <a:pt x="54876" y="0"/>
                  </a:lnTo>
                  <a:lnTo>
                    <a:pt x="54876" y="54610"/>
                  </a:lnTo>
                  <a:lnTo>
                    <a:pt x="0" y="54610"/>
                  </a:lnTo>
                  <a:lnTo>
                    <a:pt x="0" y="105410"/>
                  </a:lnTo>
                  <a:lnTo>
                    <a:pt x="54876" y="105410"/>
                  </a:lnTo>
                  <a:lnTo>
                    <a:pt x="54876" y="160020"/>
                  </a:lnTo>
                  <a:lnTo>
                    <a:pt x="106692" y="160020"/>
                  </a:lnTo>
                  <a:lnTo>
                    <a:pt x="106692" y="105410"/>
                  </a:lnTo>
                  <a:lnTo>
                    <a:pt x="160032" y="105410"/>
                  </a:lnTo>
                  <a:lnTo>
                    <a:pt x="160032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628771" y="3745064"/>
            <a:ext cx="43243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秋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650" y="434644"/>
            <a:ext cx="1243965" cy="232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粘液质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203200">
              <a:lnSpc>
                <a:spcPct val="100000"/>
              </a:lnSpc>
              <a:spcBef>
                <a:spcPts val="1790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情感和行</a:t>
            </a:r>
            <a:r>
              <a:rPr sz="1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低反应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迟缓、稳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定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缺乏灵活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情绪不易发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生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不易外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露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很少产生激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情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5195" y="3055251"/>
            <a:ext cx="318135" cy="288290"/>
            <a:chOff x="425195" y="3055251"/>
            <a:chExt cx="318135" cy="288290"/>
          </a:xfrm>
        </p:grpSpPr>
        <p:sp>
          <p:nvSpPr>
            <p:cNvPr id="14" name="object 14"/>
            <p:cNvSpPr/>
            <p:nvPr/>
          </p:nvSpPr>
          <p:spPr>
            <a:xfrm>
              <a:off x="425195" y="3055251"/>
              <a:ext cx="318135" cy="288290"/>
            </a:xfrm>
            <a:custGeom>
              <a:avLst/>
              <a:gdLst/>
              <a:ahLst/>
              <a:cxnLst/>
              <a:rect l="l" t="t" r="r" b="b"/>
              <a:pathLst>
                <a:path w="318134" h="288289">
                  <a:moveTo>
                    <a:pt x="158699" y="288035"/>
                  </a:moveTo>
                  <a:lnTo>
                    <a:pt x="108420" y="280690"/>
                  </a:lnTo>
                  <a:lnTo>
                    <a:pt x="64772" y="260224"/>
                  </a:lnTo>
                  <a:lnTo>
                    <a:pt x="30394" y="228988"/>
                  </a:lnTo>
                  <a:lnTo>
                    <a:pt x="7923" y="189337"/>
                  </a:lnTo>
                  <a:lnTo>
                    <a:pt x="0" y="143624"/>
                  </a:lnTo>
                  <a:lnTo>
                    <a:pt x="7923" y="98295"/>
                  </a:lnTo>
                  <a:lnTo>
                    <a:pt x="30394" y="58877"/>
                  </a:lnTo>
                  <a:lnTo>
                    <a:pt x="64772" y="27761"/>
                  </a:lnTo>
                  <a:lnTo>
                    <a:pt x="108420" y="7338"/>
                  </a:lnTo>
                  <a:lnTo>
                    <a:pt x="158699" y="0"/>
                  </a:lnTo>
                  <a:lnTo>
                    <a:pt x="208975" y="7342"/>
                  </a:lnTo>
                  <a:lnTo>
                    <a:pt x="252640" y="27786"/>
                  </a:lnTo>
                  <a:lnTo>
                    <a:pt x="287074" y="58962"/>
                  </a:lnTo>
                  <a:lnTo>
                    <a:pt x="309656" y="98496"/>
                  </a:lnTo>
                  <a:lnTo>
                    <a:pt x="317766" y="144018"/>
                  </a:lnTo>
                  <a:lnTo>
                    <a:pt x="309656" y="189539"/>
                  </a:lnTo>
                  <a:lnTo>
                    <a:pt x="287074" y="229073"/>
                  </a:lnTo>
                  <a:lnTo>
                    <a:pt x="252640" y="260249"/>
                  </a:lnTo>
                  <a:lnTo>
                    <a:pt x="208975" y="280693"/>
                  </a:lnTo>
                  <a:lnTo>
                    <a:pt x="158699" y="2880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6824" y="3119132"/>
              <a:ext cx="177165" cy="160020"/>
            </a:xfrm>
            <a:custGeom>
              <a:avLst/>
              <a:gdLst/>
              <a:ahLst/>
              <a:cxnLst/>
              <a:rect l="l" t="t" r="r" b="b"/>
              <a:pathLst>
                <a:path w="177165" h="160020">
                  <a:moveTo>
                    <a:pt x="176784" y="55867"/>
                  </a:moveTo>
                  <a:lnTo>
                    <a:pt x="114300" y="55867"/>
                  </a:lnTo>
                  <a:lnTo>
                    <a:pt x="114300" y="0"/>
                  </a:lnTo>
                  <a:lnTo>
                    <a:pt x="62484" y="0"/>
                  </a:lnTo>
                  <a:lnTo>
                    <a:pt x="62484" y="55867"/>
                  </a:lnTo>
                  <a:lnTo>
                    <a:pt x="0" y="55867"/>
                  </a:lnTo>
                  <a:lnTo>
                    <a:pt x="0" y="105397"/>
                  </a:lnTo>
                  <a:lnTo>
                    <a:pt x="62484" y="105397"/>
                  </a:lnTo>
                  <a:lnTo>
                    <a:pt x="62484" y="160007"/>
                  </a:lnTo>
                  <a:lnTo>
                    <a:pt x="114300" y="160007"/>
                  </a:lnTo>
                  <a:lnTo>
                    <a:pt x="114300" y="105397"/>
                  </a:lnTo>
                  <a:lnTo>
                    <a:pt x="176784" y="105397"/>
                  </a:lnTo>
                  <a:lnTo>
                    <a:pt x="176784" y="55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91539" y="2959735"/>
            <a:ext cx="1243965" cy="17265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14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意志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力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有耐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自制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力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态度持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重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沉默寡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言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办事谨慎细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致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不鲁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莽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1539" y="4661534"/>
            <a:ext cx="3275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对新的工作适应难、内倾、可塑性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差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55691" y="515112"/>
            <a:ext cx="3406140" cy="379476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242481" y="4431207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薛宝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548" y="1035596"/>
            <a:ext cx="287655" cy="288290"/>
            <a:chOff x="574548" y="1035596"/>
            <a:chExt cx="287655" cy="288290"/>
          </a:xfrm>
        </p:grpSpPr>
        <p:sp>
          <p:nvSpPr>
            <p:cNvPr id="3" name="object 3"/>
            <p:cNvSpPr/>
            <p:nvPr/>
          </p:nvSpPr>
          <p:spPr>
            <a:xfrm>
              <a:off x="574548" y="1035596"/>
              <a:ext cx="287655" cy="288290"/>
            </a:xfrm>
            <a:custGeom>
              <a:avLst/>
              <a:gdLst/>
              <a:ahLst/>
              <a:cxnLst/>
              <a:rect l="l" t="t" r="r" b="b"/>
              <a:pathLst>
                <a:path w="287655" h="288290">
                  <a:moveTo>
                    <a:pt x="143560" y="288035"/>
                  </a:moveTo>
                  <a:lnTo>
                    <a:pt x="98043" y="280692"/>
                  </a:lnTo>
                  <a:lnTo>
                    <a:pt x="58534" y="260243"/>
                  </a:lnTo>
                  <a:lnTo>
                    <a:pt x="27428" y="229059"/>
                  </a:lnTo>
                  <a:lnTo>
                    <a:pt x="7118" y="189514"/>
                  </a:lnTo>
                  <a:lnTo>
                    <a:pt x="0" y="143979"/>
                  </a:lnTo>
                  <a:lnTo>
                    <a:pt x="7118" y="98477"/>
                  </a:lnTo>
                  <a:lnTo>
                    <a:pt x="27428" y="58954"/>
                  </a:lnTo>
                  <a:lnTo>
                    <a:pt x="58534" y="27784"/>
                  </a:lnTo>
                  <a:lnTo>
                    <a:pt x="98043" y="7341"/>
                  </a:lnTo>
                  <a:lnTo>
                    <a:pt x="143560" y="0"/>
                  </a:lnTo>
                  <a:lnTo>
                    <a:pt x="189082" y="7342"/>
                  </a:lnTo>
                  <a:lnTo>
                    <a:pt x="228616" y="27786"/>
                  </a:lnTo>
                  <a:lnTo>
                    <a:pt x="259792" y="58962"/>
                  </a:lnTo>
                  <a:lnTo>
                    <a:pt x="280236" y="98496"/>
                  </a:lnTo>
                  <a:lnTo>
                    <a:pt x="287578" y="144017"/>
                  </a:lnTo>
                  <a:lnTo>
                    <a:pt x="280236" y="189534"/>
                  </a:lnTo>
                  <a:lnTo>
                    <a:pt x="259792" y="229068"/>
                  </a:lnTo>
                  <a:lnTo>
                    <a:pt x="228616" y="260245"/>
                  </a:lnTo>
                  <a:lnTo>
                    <a:pt x="189082" y="280692"/>
                  </a:lnTo>
                  <a:lnTo>
                    <a:pt x="143560" y="28803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556" y="1099819"/>
              <a:ext cx="161925" cy="160020"/>
            </a:xfrm>
            <a:custGeom>
              <a:avLst/>
              <a:gdLst/>
              <a:ahLst/>
              <a:cxnLst/>
              <a:rect l="l" t="t" r="r" b="b"/>
              <a:pathLst>
                <a:path w="161925" h="160019">
                  <a:moveTo>
                    <a:pt x="161544" y="53340"/>
                  </a:moveTo>
                  <a:lnTo>
                    <a:pt x="106680" y="53340"/>
                  </a:lnTo>
                  <a:lnTo>
                    <a:pt x="106680" y="0"/>
                  </a:lnTo>
                  <a:lnTo>
                    <a:pt x="54864" y="0"/>
                  </a:lnTo>
                  <a:lnTo>
                    <a:pt x="54864" y="53340"/>
                  </a:lnTo>
                  <a:lnTo>
                    <a:pt x="0" y="53340"/>
                  </a:lnTo>
                  <a:lnTo>
                    <a:pt x="0" y="105410"/>
                  </a:lnTo>
                  <a:lnTo>
                    <a:pt x="54864" y="105410"/>
                  </a:lnTo>
                  <a:lnTo>
                    <a:pt x="54864" y="160020"/>
                  </a:lnTo>
                  <a:lnTo>
                    <a:pt x="106680" y="160020"/>
                  </a:lnTo>
                  <a:lnTo>
                    <a:pt x="106680" y="105410"/>
                  </a:lnTo>
                  <a:lnTo>
                    <a:pt x="161544" y="105410"/>
                  </a:lnTo>
                  <a:lnTo>
                    <a:pt x="161544" y="53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814827" y="1204061"/>
            <a:ext cx="287655" cy="288290"/>
            <a:chOff x="2814827" y="1204061"/>
            <a:chExt cx="287655" cy="288290"/>
          </a:xfrm>
        </p:grpSpPr>
        <p:sp>
          <p:nvSpPr>
            <p:cNvPr id="6" name="object 6"/>
            <p:cNvSpPr/>
            <p:nvPr/>
          </p:nvSpPr>
          <p:spPr>
            <a:xfrm>
              <a:off x="2814827" y="1204061"/>
              <a:ext cx="287655" cy="288290"/>
            </a:xfrm>
            <a:custGeom>
              <a:avLst/>
              <a:gdLst/>
              <a:ahLst/>
              <a:cxnLst/>
              <a:rect l="l" t="t" r="r" b="b"/>
              <a:pathLst>
                <a:path w="287655" h="288290">
                  <a:moveTo>
                    <a:pt x="143560" y="288036"/>
                  </a:moveTo>
                  <a:lnTo>
                    <a:pt x="98043" y="280699"/>
                  </a:lnTo>
                  <a:lnTo>
                    <a:pt x="58534" y="260291"/>
                  </a:lnTo>
                  <a:lnTo>
                    <a:pt x="27428" y="229216"/>
                  </a:lnTo>
                  <a:lnTo>
                    <a:pt x="7118" y="189877"/>
                  </a:lnTo>
                  <a:lnTo>
                    <a:pt x="0" y="144678"/>
                  </a:lnTo>
                  <a:lnTo>
                    <a:pt x="7118" y="98834"/>
                  </a:lnTo>
                  <a:lnTo>
                    <a:pt x="27428" y="59104"/>
                  </a:lnTo>
                  <a:lnTo>
                    <a:pt x="58534" y="27829"/>
                  </a:lnTo>
                  <a:lnTo>
                    <a:pt x="98043" y="7347"/>
                  </a:lnTo>
                  <a:lnTo>
                    <a:pt x="143560" y="0"/>
                  </a:lnTo>
                  <a:lnTo>
                    <a:pt x="189082" y="7342"/>
                  </a:lnTo>
                  <a:lnTo>
                    <a:pt x="228616" y="27786"/>
                  </a:lnTo>
                  <a:lnTo>
                    <a:pt x="259792" y="58962"/>
                  </a:lnTo>
                  <a:lnTo>
                    <a:pt x="280236" y="98496"/>
                  </a:lnTo>
                  <a:lnTo>
                    <a:pt x="287578" y="144018"/>
                  </a:lnTo>
                  <a:lnTo>
                    <a:pt x="280236" y="189539"/>
                  </a:lnTo>
                  <a:lnTo>
                    <a:pt x="259792" y="229073"/>
                  </a:lnTo>
                  <a:lnTo>
                    <a:pt x="228616" y="260249"/>
                  </a:lnTo>
                  <a:lnTo>
                    <a:pt x="189082" y="280693"/>
                  </a:lnTo>
                  <a:lnTo>
                    <a:pt x="143560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78836" y="1267459"/>
              <a:ext cx="161925" cy="160020"/>
            </a:xfrm>
            <a:custGeom>
              <a:avLst/>
              <a:gdLst/>
              <a:ahLst/>
              <a:cxnLst/>
              <a:rect l="l" t="t" r="r" b="b"/>
              <a:pathLst>
                <a:path w="161925" h="160019">
                  <a:moveTo>
                    <a:pt x="161544" y="55880"/>
                  </a:moveTo>
                  <a:lnTo>
                    <a:pt x="106680" y="55880"/>
                  </a:lnTo>
                  <a:lnTo>
                    <a:pt x="106680" y="0"/>
                  </a:lnTo>
                  <a:lnTo>
                    <a:pt x="54864" y="0"/>
                  </a:lnTo>
                  <a:lnTo>
                    <a:pt x="54864" y="5588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54864" y="106680"/>
                  </a:lnTo>
                  <a:lnTo>
                    <a:pt x="54864" y="160020"/>
                  </a:lnTo>
                  <a:lnTo>
                    <a:pt x="106680" y="160020"/>
                  </a:lnTo>
                  <a:lnTo>
                    <a:pt x="106680" y="106680"/>
                  </a:lnTo>
                  <a:lnTo>
                    <a:pt x="161544" y="106680"/>
                  </a:lnTo>
                  <a:lnTo>
                    <a:pt x="161544" y="5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244354" y="1108544"/>
            <a:ext cx="1735455" cy="1726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19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富于想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象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聪明且观察力敏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锐 </a:t>
            </a:r>
            <a:r>
              <a:rPr sz="1600" spc="95" dirty="0">
                <a:latin typeface="宋体" panose="02010600030101010101" pitchFamily="2" charset="-122"/>
                <a:cs typeface="宋体" panose="02010600030101010101" pitchFamily="2" charset="-122"/>
              </a:rPr>
              <a:t>善于观察他人</a:t>
            </a:r>
            <a:r>
              <a:rPr sz="1600" spc="100" dirty="0">
                <a:latin typeface="宋体" panose="02010600030101010101" pitchFamily="2" charset="-122"/>
                <a:cs typeface="宋体" panose="02010600030101010101" pitchFamily="2" charset="-122"/>
              </a:rPr>
              <a:t>观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察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不到的细微事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物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敏感性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思维深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刻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10839" y="3332581"/>
            <a:ext cx="288925" cy="288290"/>
            <a:chOff x="2910839" y="3332581"/>
            <a:chExt cx="288925" cy="288290"/>
          </a:xfrm>
        </p:grpSpPr>
        <p:sp>
          <p:nvSpPr>
            <p:cNvPr id="10" name="object 10"/>
            <p:cNvSpPr/>
            <p:nvPr/>
          </p:nvSpPr>
          <p:spPr>
            <a:xfrm>
              <a:off x="2910839" y="3332581"/>
              <a:ext cx="288925" cy="288290"/>
            </a:xfrm>
            <a:custGeom>
              <a:avLst/>
              <a:gdLst/>
              <a:ahLst/>
              <a:cxnLst/>
              <a:rect l="l" t="t" r="r" b="b"/>
              <a:pathLst>
                <a:path w="288925" h="288289">
                  <a:moveTo>
                    <a:pt x="144322" y="288036"/>
                  </a:moveTo>
                  <a:lnTo>
                    <a:pt x="98799" y="280691"/>
                  </a:lnTo>
                  <a:lnTo>
                    <a:pt x="59247" y="260226"/>
                  </a:lnTo>
                  <a:lnTo>
                    <a:pt x="28025" y="228996"/>
                  </a:lnTo>
                  <a:lnTo>
                    <a:pt x="7490" y="189357"/>
                  </a:lnTo>
                  <a:lnTo>
                    <a:pt x="0" y="143662"/>
                  </a:lnTo>
                  <a:lnTo>
                    <a:pt x="7490" y="98314"/>
                  </a:lnTo>
                  <a:lnTo>
                    <a:pt x="28025" y="58885"/>
                  </a:lnTo>
                  <a:lnTo>
                    <a:pt x="59247" y="27764"/>
                  </a:lnTo>
                  <a:lnTo>
                    <a:pt x="98799" y="7339"/>
                  </a:lnTo>
                  <a:lnTo>
                    <a:pt x="144322" y="0"/>
                  </a:lnTo>
                  <a:lnTo>
                    <a:pt x="189844" y="7342"/>
                  </a:lnTo>
                  <a:lnTo>
                    <a:pt x="229378" y="27786"/>
                  </a:lnTo>
                  <a:lnTo>
                    <a:pt x="260554" y="58962"/>
                  </a:lnTo>
                  <a:lnTo>
                    <a:pt x="280998" y="98496"/>
                  </a:lnTo>
                  <a:lnTo>
                    <a:pt x="288340" y="144017"/>
                  </a:lnTo>
                  <a:lnTo>
                    <a:pt x="280998" y="189539"/>
                  </a:lnTo>
                  <a:lnTo>
                    <a:pt x="260554" y="229073"/>
                  </a:lnTo>
                  <a:lnTo>
                    <a:pt x="229378" y="260249"/>
                  </a:lnTo>
                  <a:lnTo>
                    <a:pt x="189844" y="280693"/>
                  </a:lnTo>
                  <a:lnTo>
                    <a:pt x="144322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76372" y="339724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19" h="160020">
                  <a:moveTo>
                    <a:pt x="160020" y="54610"/>
                  </a:moveTo>
                  <a:lnTo>
                    <a:pt x="105156" y="54610"/>
                  </a:lnTo>
                  <a:lnTo>
                    <a:pt x="105156" y="0"/>
                  </a:lnTo>
                  <a:lnTo>
                    <a:pt x="54864" y="0"/>
                  </a:lnTo>
                  <a:lnTo>
                    <a:pt x="54864" y="54610"/>
                  </a:lnTo>
                  <a:lnTo>
                    <a:pt x="0" y="54610"/>
                  </a:lnTo>
                  <a:lnTo>
                    <a:pt x="0" y="105410"/>
                  </a:lnTo>
                  <a:lnTo>
                    <a:pt x="54864" y="105410"/>
                  </a:lnTo>
                  <a:lnTo>
                    <a:pt x="54864" y="160020"/>
                  </a:lnTo>
                  <a:lnTo>
                    <a:pt x="105156" y="160020"/>
                  </a:lnTo>
                  <a:lnTo>
                    <a:pt x="105156" y="105410"/>
                  </a:lnTo>
                  <a:lnTo>
                    <a:pt x="160020" y="105410"/>
                  </a:lnTo>
                  <a:lnTo>
                    <a:pt x="160020" y="5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277615" y="3354539"/>
            <a:ext cx="43243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冬</a:t>
            </a:r>
            <a:r>
              <a:rPr sz="1600" b="1" spc="-15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6176" y="4431207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林黛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7012" y="3040481"/>
            <a:ext cx="288290" cy="288290"/>
            <a:chOff x="477012" y="3040481"/>
            <a:chExt cx="288290" cy="288290"/>
          </a:xfrm>
        </p:grpSpPr>
        <p:sp>
          <p:nvSpPr>
            <p:cNvPr id="15" name="object 15"/>
            <p:cNvSpPr/>
            <p:nvPr/>
          </p:nvSpPr>
          <p:spPr>
            <a:xfrm>
              <a:off x="477012" y="304048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941" y="288036"/>
                  </a:moveTo>
                  <a:lnTo>
                    <a:pt x="98421" y="280699"/>
                  </a:lnTo>
                  <a:lnTo>
                    <a:pt x="58891" y="260291"/>
                  </a:lnTo>
                  <a:lnTo>
                    <a:pt x="27727" y="229216"/>
                  </a:lnTo>
                  <a:lnTo>
                    <a:pt x="7304" y="189877"/>
                  </a:lnTo>
                  <a:lnTo>
                    <a:pt x="0" y="144678"/>
                  </a:lnTo>
                  <a:lnTo>
                    <a:pt x="7304" y="98834"/>
                  </a:lnTo>
                  <a:lnTo>
                    <a:pt x="27727" y="59104"/>
                  </a:lnTo>
                  <a:lnTo>
                    <a:pt x="58891" y="27829"/>
                  </a:lnTo>
                  <a:lnTo>
                    <a:pt x="98421" y="7347"/>
                  </a:lnTo>
                  <a:lnTo>
                    <a:pt x="143941" y="0"/>
                  </a:lnTo>
                  <a:lnTo>
                    <a:pt x="189463" y="7342"/>
                  </a:lnTo>
                  <a:lnTo>
                    <a:pt x="228997" y="27786"/>
                  </a:lnTo>
                  <a:lnTo>
                    <a:pt x="260173" y="58962"/>
                  </a:lnTo>
                  <a:lnTo>
                    <a:pt x="280617" y="98496"/>
                  </a:lnTo>
                  <a:lnTo>
                    <a:pt x="287959" y="144018"/>
                  </a:lnTo>
                  <a:lnTo>
                    <a:pt x="280617" y="189539"/>
                  </a:lnTo>
                  <a:lnTo>
                    <a:pt x="260173" y="229073"/>
                  </a:lnTo>
                  <a:lnTo>
                    <a:pt x="228997" y="260249"/>
                  </a:lnTo>
                  <a:lnTo>
                    <a:pt x="189463" y="280693"/>
                  </a:lnTo>
                  <a:lnTo>
                    <a:pt x="143941" y="28803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42544" y="3103879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160020" y="55880"/>
                  </a:moveTo>
                  <a:lnTo>
                    <a:pt x="105156" y="55880"/>
                  </a:lnTo>
                  <a:lnTo>
                    <a:pt x="105156" y="0"/>
                  </a:lnTo>
                  <a:lnTo>
                    <a:pt x="53340" y="0"/>
                  </a:lnTo>
                  <a:lnTo>
                    <a:pt x="53340" y="55880"/>
                  </a:lnTo>
                  <a:lnTo>
                    <a:pt x="0" y="55880"/>
                  </a:lnTo>
                  <a:lnTo>
                    <a:pt x="0" y="106680"/>
                  </a:lnTo>
                  <a:lnTo>
                    <a:pt x="53340" y="106680"/>
                  </a:lnTo>
                  <a:lnTo>
                    <a:pt x="53340" y="160020"/>
                  </a:lnTo>
                  <a:lnTo>
                    <a:pt x="105156" y="160020"/>
                  </a:lnTo>
                  <a:lnTo>
                    <a:pt x="105156" y="106680"/>
                  </a:lnTo>
                  <a:lnTo>
                    <a:pt x="160020" y="106680"/>
                  </a:lnTo>
                  <a:lnTo>
                    <a:pt x="160020" y="5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06919" y="434644"/>
            <a:ext cx="1650364" cy="429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抑郁质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18110" marR="503555">
              <a:lnSpc>
                <a:spcPct val="100000"/>
              </a:lnSpc>
              <a:spcBef>
                <a:spcPts val="2305"/>
              </a:spcBef>
            </a:pPr>
            <a:r>
              <a:rPr sz="1600" b="1" dirty="0">
                <a:latin typeface="宋体" panose="02010600030101010101" pitchFamily="2" charset="-122"/>
                <a:cs typeface="宋体" panose="02010600030101010101" pitchFamily="2" charset="-122"/>
              </a:rPr>
              <a:t>情感和行</a:t>
            </a:r>
            <a:r>
              <a:rPr sz="16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为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高感受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性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缓慢柔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弱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情感易产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生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体验深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刻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18110" marR="305435">
              <a:lnSpc>
                <a:spcPct val="100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隐晦而不外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露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易多愁善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感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817880">
              <a:lnSpc>
                <a:spcPct val="103000"/>
              </a:lnSpc>
              <a:spcBef>
                <a:spcPts val="108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意志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力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胆小怕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事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优柔寡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断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4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受挫后常心神不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安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坚韧的精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614680">
              <a:lnSpc>
                <a:spcPct val="104000"/>
              </a:lnSpc>
            </a:pP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不善交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往 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孤僻、内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倾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19" name="object 1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09259" y="408431"/>
              <a:ext cx="2671572" cy="40081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4684" y="1666151"/>
            <a:ext cx="2387600" cy="2035810"/>
            <a:chOff x="2024684" y="1666151"/>
            <a:chExt cx="2387600" cy="2035810"/>
          </a:xfrm>
        </p:grpSpPr>
        <p:sp>
          <p:nvSpPr>
            <p:cNvPr id="3" name="object 3"/>
            <p:cNvSpPr/>
            <p:nvPr/>
          </p:nvSpPr>
          <p:spPr>
            <a:xfrm>
              <a:off x="2029967" y="1671827"/>
              <a:ext cx="2376170" cy="2025650"/>
            </a:xfrm>
            <a:custGeom>
              <a:avLst/>
              <a:gdLst/>
              <a:ahLst/>
              <a:cxnLst/>
              <a:rect l="l" t="t" r="r" b="b"/>
              <a:pathLst>
                <a:path w="2376170" h="2025650">
                  <a:moveTo>
                    <a:pt x="2375916" y="2025396"/>
                  </a:moveTo>
                  <a:lnTo>
                    <a:pt x="0" y="2025396"/>
                  </a:lnTo>
                  <a:lnTo>
                    <a:pt x="1188720" y="0"/>
                  </a:lnTo>
                  <a:lnTo>
                    <a:pt x="2375916" y="2025396"/>
                  </a:lnTo>
                  <a:close/>
                </a:path>
              </a:pathLst>
            </a:custGeom>
            <a:solidFill>
              <a:srgbClr val="585858">
                <a:alpha val="14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24684" y="1666151"/>
              <a:ext cx="2387600" cy="2035810"/>
            </a:xfrm>
            <a:custGeom>
              <a:avLst/>
              <a:gdLst/>
              <a:ahLst/>
              <a:cxnLst/>
              <a:rect l="l" t="t" r="r" b="b"/>
              <a:pathLst>
                <a:path w="2387600" h="2035810">
                  <a:moveTo>
                    <a:pt x="2381643" y="2035797"/>
                  </a:moveTo>
                  <a:lnTo>
                    <a:pt x="5384" y="2035797"/>
                  </a:lnTo>
                  <a:lnTo>
                    <a:pt x="3784" y="2035556"/>
                  </a:lnTo>
                  <a:lnTo>
                    <a:pt x="2336" y="2034844"/>
                  </a:lnTo>
                  <a:lnTo>
                    <a:pt x="1155" y="2033752"/>
                  </a:lnTo>
                  <a:lnTo>
                    <a:pt x="342" y="2032342"/>
                  </a:lnTo>
                  <a:lnTo>
                    <a:pt x="0" y="2030768"/>
                  </a:lnTo>
                  <a:lnTo>
                    <a:pt x="126" y="2029167"/>
                  </a:lnTo>
                  <a:lnTo>
                    <a:pt x="1188859" y="2603"/>
                  </a:lnTo>
                  <a:lnTo>
                    <a:pt x="1192707" y="0"/>
                  </a:lnTo>
                  <a:lnTo>
                    <a:pt x="1194308" y="0"/>
                  </a:lnTo>
                  <a:lnTo>
                    <a:pt x="1188859" y="8064"/>
                  </a:lnTo>
                  <a:lnTo>
                    <a:pt x="1193514" y="15997"/>
                  </a:lnTo>
                  <a:lnTo>
                    <a:pt x="14801" y="2025002"/>
                  </a:lnTo>
                  <a:lnTo>
                    <a:pt x="5384" y="2025002"/>
                  </a:lnTo>
                  <a:lnTo>
                    <a:pt x="10032" y="2033130"/>
                  </a:lnTo>
                  <a:lnTo>
                    <a:pt x="2386225" y="2033130"/>
                  </a:lnTo>
                  <a:lnTo>
                    <a:pt x="2385872" y="2033752"/>
                  </a:lnTo>
                  <a:lnTo>
                    <a:pt x="2384691" y="2034844"/>
                  </a:lnTo>
                  <a:lnTo>
                    <a:pt x="2383243" y="2035556"/>
                  </a:lnTo>
                  <a:lnTo>
                    <a:pt x="2381643" y="2035797"/>
                  </a:lnTo>
                  <a:close/>
                </a:path>
                <a:path w="2387600" h="2035810">
                  <a:moveTo>
                    <a:pt x="1193514" y="15997"/>
                  </a:moveTo>
                  <a:lnTo>
                    <a:pt x="1188859" y="8064"/>
                  </a:lnTo>
                  <a:lnTo>
                    <a:pt x="1198168" y="8064"/>
                  </a:lnTo>
                  <a:lnTo>
                    <a:pt x="1193514" y="15997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193514" y="15997"/>
                  </a:lnTo>
                  <a:lnTo>
                    <a:pt x="1198168" y="8064"/>
                  </a:lnTo>
                  <a:lnTo>
                    <a:pt x="1201372" y="8064"/>
                  </a:lnTo>
                  <a:lnTo>
                    <a:pt x="2384739" y="2025002"/>
                  </a:lnTo>
                  <a:lnTo>
                    <a:pt x="2381643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10032" y="2033130"/>
                  </a:moveTo>
                  <a:lnTo>
                    <a:pt x="5384" y="2025002"/>
                  </a:lnTo>
                  <a:lnTo>
                    <a:pt x="14801" y="2025002"/>
                  </a:lnTo>
                  <a:lnTo>
                    <a:pt x="10032" y="2033130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0032" y="2033130"/>
                  </a:lnTo>
                  <a:lnTo>
                    <a:pt x="14801" y="2025002"/>
                  </a:lnTo>
                  <a:lnTo>
                    <a:pt x="2372214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2386225" y="2033130"/>
                  </a:moveTo>
                  <a:lnTo>
                    <a:pt x="2376982" y="2033130"/>
                  </a:lnTo>
                  <a:lnTo>
                    <a:pt x="2381643" y="2025002"/>
                  </a:lnTo>
                  <a:lnTo>
                    <a:pt x="2384739" y="2025002"/>
                  </a:lnTo>
                  <a:lnTo>
                    <a:pt x="2386304" y="2027669"/>
                  </a:lnTo>
                  <a:lnTo>
                    <a:pt x="2386901" y="2029167"/>
                  </a:lnTo>
                  <a:lnTo>
                    <a:pt x="2387028" y="2030768"/>
                  </a:lnTo>
                  <a:lnTo>
                    <a:pt x="2386672" y="2032342"/>
                  </a:lnTo>
                  <a:lnTo>
                    <a:pt x="2386225" y="2033130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98483" y="1888642"/>
            <a:ext cx="16510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4EC0A4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5327" y="1822602"/>
            <a:ext cx="34544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气质对人 发展的影响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4474" y="3696334"/>
            <a:ext cx="3038475" cy="0"/>
          </a:xfrm>
          <a:custGeom>
            <a:avLst/>
            <a:gdLst/>
            <a:ahLst/>
            <a:cxnLst/>
            <a:rect l="l" t="t" r="r" b="b"/>
            <a:pathLst>
              <a:path w="3038475">
                <a:moveTo>
                  <a:pt x="0" y="0"/>
                </a:moveTo>
                <a:lnTo>
                  <a:pt x="3038475" y="0"/>
                </a:lnTo>
              </a:path>
            </a:pathLst>
          </a:custGeom>
          <a:ln w="9525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9" name="object 9"/>
            <p:cNvSpPr/>
            <p:nvPr/>
          </p:nvSpPr>
          <p:spPr>
            <a:xfrm>
              <a:off x="7571523" y="369157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9449" y="463854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案例引</a:t>
            </a:r>
            <a:r>
              <a:rPr sz="16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入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3544" y="2822308"/>
            <a:ext cx="3685540" cy="1837689"/>
            <a:chOff x="923544" y="2822308"/>
            <a:chExt cx="3685540" cy="183768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148" y="4079328"/>
              <a:ext cx="240144" cy="240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6740" y="3517353"/>
              <a:ext cx="212089" cy="2117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82211" y="3631653"/>
              <a:ext cx="419734" cy="419100"/>
            </a:xfrm>
            <a:custGeom>
              <a:avLst/>
              <a:gdLst/>
              <a:ahLst/>
              <a:cxnLst/>
              <a:rect l="l" t="t" r="r" b="b"/>
              <a:pathLst>
                <a:path w="419735" h="419100">
                  <a:moveTo>
                    <a:pt x="209969" y="418934"/>
                  </a:moveTo>
                  <a:lnTo>
                    <a:pt x="161939" y="413401"/>
                  </a:lnTo>
                  <a:lnTo>
                    <a:pt x="117840" y="397630"/>
                  </a:lnTo>
                  <a:lnTo>
                    <a:pt x="78920" y="372868"/>
                  </a:lnTo>
                  <a:lnTo>
                    <a:pt x="46428" y="340361"/>
                  </a:lnTo>
                  <a:lnTo>
                    <a:pt x="21612" y="301354"/>
                  </a:lnTo>
                  <a:lnTo>
                    <a:pt x="5719" y="257094"/>
                  </a:lnTo>
                  <a:lnTo>
                    <a:pt x="0" y="208826"/>
                  </a:lnTo>
                  <a:lnTo>
                    <a:pt x="5719" y="161033"/>
                  </a:lnTo>
                  <a:lnTo>
                    <a:pt x="21612" y="117113"/>
                  </a:lnTo>
                  <a:lnTo>
                    <a:pt x="46428" y="78334"/>
                  </a:lnTo>
                  <a:lnTo>
                    <a:pt x="78920" y="45965"/>
                  </a:lnTo>
                  <a:lnTo>
                    <a:pt x="117840" y="21274"/>
                  </a:lnTo>
                  <a:lnTo>
                    <a:pt x="161939" y="5530"/>
                  </a:lnTo>
                  <a:lnTo>
                    <a:pt x="209969" y="0"/>
                  </a:lnTo>
                  <a:lnTo>
                    <a:pt x="258001" y="5531"/>
                  </a:lnTo>
                  <a:lnTo>
                    <a:pt x="302093" y="21289"/>
                  </a:lnTo>
                  <a:lnTo>
                    <a:pt x="340987" y="46015"/>
                  </a:lnTo>
                  <a:lnTo>
                    <a:pt x="373426" y="78452"/>
                  </a:lnTo>
                  <a:lnTo>
                    <a:pt x="398153" y="117344"/>
                  </a:lnTo>
                  <a:lnTo>
                    <a:pt x="413910" y="161432"/>
                  </a:lnTo>
                  <a:lnTo>
                    <a:pt x="419442" y="209461"/>
                  </a:lnTo>
                  <a:lnTo>
                    <a:pt x="413910" y="257493"/>
                  </a:lnTo>
                  <a:lnTo>
                    <a:pt x="398153" y="301585"/>
                  </a:lnTo>
                  <a:lnTo>
                    <a:pt x="373426" y="340479"/>
                  </a:lnTo>
                  <a:lnTo>
                    <a:pt x="340987" y="372918"/>
                  </a:lnTo>
                  <a:lnTo>
                    <a:pt x="302093" y="397645"/>
                  </a:lnTo>
                  <a:lnTo>
                    <a:pt x="258001" y="413402"/>
                  </a:lnTo>
                  <a:lnTo>
                    <a:pt x="209969" y="418934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14727" y="2822308"/>
              <a:ext cx="1838325" cy="1837689"/>
            </a:xfrm>
            <a:custGeom>
              <a:avLst/>
              <a:gdLst/>
              <a:ahLst/>
              <a:cxnLst/>
              <a:rect l="l" t="t" r="r" b="b"/>
              <a:pathLst>
                <a:path w="1838325" h="1837689">
                  <a:moveTo>
                    <a:pt x="919327" y="1837677"/>
                  </a:moveTo>
                  <a:lnTo>
                    <a:pt x="870529" y="1836403"/>
                  </a:lnTo>
                  <a:lnTo>
                    <a:pt x="822394" y="1832625"/>
                  </a:lnTo>
                  <a:lnTo>
                    <a:pt x="774986" y="1826405"/>
                  </a:lnTo>
                  <a:lnTo>
                    <a:pt x="728368" y="1817807"/>
                  </a:lnTo>
                  <a:lnTo>
                    <a:pt x="682604" y="1806895"/>
                  </a:lnTo>
                  <a:lnTo>
                    <a:pt x="637756" y="1793733"/>
                  </a:lnTo>
                  <a:lnTo>
                    <a:pt x="593889" y="1778383"/>
                  </a:lnTo>
                  <a:lnTo>
                    <a:pt x="551065" y="1760910"/>
                  </a:lnTo>
                  <a:lnTo>
                    <a:pt x="509348" y="1741377"/>
                  </a:lnTo>
                  <a:lnTo>
                    <a:pt x="468802" y="1719848"/>
                  </a:lnTo>
                  <a:lnTo>
                    <a:pt x="429490" y="1696385"/>
                  </a:lnTo>
                  <a:lnTo>
                    <a:pt x="391475" y="1671053"/>
                  </a:lnTo>
                  <a:lnTo>
                    <a:pt x="354821" y="1643916"/>
                  </a:lnTo>
                  <a:lnTo>
                    <a:pt x="319590" y="1615036"/>
                  </a:lnTo>
                  <a:lnTo>
                    <a:pt x="285848" y="1584478"/>
                  </a:lnTo>
                  <a:lnTo>
                    <a:pt x="253656" y="1552305"/>
                  </a:lnTo>
                  <a:lnTo>
                    <a:pt x="223078" y="1518580"/>
                  </a:lnTo>
                  <a:lnTo>
                    <a:pt x="194178" y="1483367"/>
                  </a:lnTo>
                  <a:lnTo>
                    <a:pt x="167020" y="1446729"/>
                  </a:lnTo>
                  <a:lnTo>
                    <a:pt x="141665" y="1408731"/>
                  </a:lnTo>
                  <a:lnTo>
                    <a:pt x="118179" y="1369436"/>
                  </a:lnTo>
                  <a:lnTo>
                    <a:pt x="96624" y="1328906"/>
                  </a:lnTo>
                  <a:lnTo>
                    <a:pt x="77064" y="1287207"/>
                  </a:lnTo>
                  <a:lnTo>
                    <a:pt x="59561" y="1244401"/>
                  </a:lnTo>
                  <a:lnTo>
                    <a:pt x="44181" y="1200552"/>
                  </a:lnTo>
                  <a:lnTo>
                    <a:pt x="30985" y="1155723"/>
                  </a:lnTo>
                  <a:lnTo>
                    <a:pt x="20038" y="1109978"/>
                  </a:lnTo>
                  <a:lnTo>
                    <a:pt x="11402" y="1063381"/>
                  </a:lnTo>
                  <a:lnTo>
                    <a:pt x="5142" y="1015995"/>
                  </a:lnTo>
                  <a:lnTo>
                    <a:pt x="1320" y="967884"/>
                  </a:lnTo>
                  <a:lnTo>
                    <a:pt x="0" y="919111"/>
                  </a:lnTo>
                  <a:lnTo>
                    <a:pt x="1320" y="870287"/>
                  </a:lnTo>
                  <a:lnTo>
                    <a:pt x="5142" y="822128"/>
                  </a:lnTo>
                  <a:lnTo>
                    <a:pt x="11402" y="774697"/>
                  </a:lnTo>
                  <a:lnTo>
                    <a:pt x="20038" y="728059"/>
                  </a:lnTo>
                  <a:lnTo>
                    <a:pt x="30985" y="682275"/>
                  </a:lnTo>
                  <a:lnTo>
                    <a:pt x="44181" y="637411"/>
                  </a:lnTo>
                  <a:lnTo>
                    <a:pt x="59561" y="593529"/>
                  </a:lnTo>
                  <a:lnTo>
                    <a:pt x="77064" y="550692"/>
                  </a:lnTo>
                  <a:lnTo>
                    <a:pt x="96624" y="508965"/>
                  </a:lnTo>
                  <a:lnTo>
                    <a:pt x="118179" y="468410"/>
                  </a:lnTo>
                  <a:lnTo>
                    <a:pt x="141665" y="429092"/>
                  </a:lnTo>
                  <a:lnTo>
                    <a:pt x="167020" y="391073"/>
                  </a:lnTo>
                  <a:lnTo>
                    <a:pt x="194178" y="354417"/>
                  </a:lnTo>
                  <a:lnTo>
                    <a:pt x="223078" y="319187"/>
                  </a:lnTo>
                  <a:lnTo>
                    <a:pt x="253656" y="285447"/>
                  </a:lnTo>
                  <a:lnTo>
                    <a:pt x="285848" y="253260"/>
                  </a:lnTo>
                  <a:lnTo>
                    <a:pt x="319590" y="222690"/>
                  </a:lnTo>
                  <a:lnTo>
                    <a:pt x="354821" y="193801"/>
                  </a:lnTo>
                  <a:lnTo>
                    <a:pt x="391475" y="166654"/>
                  </a:lnTo>
                  <a:lnTo>
                    <a:pt x="429490" y="141315"/>
                  </a:lnTo>
                  <a:lnTo>
                    <a:pt x="468802" y="117847"/>
                  </a:lnTo>
                  <a:lnTo>
                    <a:pt x="509348" y="96313"/>
                  </a:lnTo>
                  <a:lnTo>
                    <a:pt x="551065" y="76775"/>
                  </a:lnTo>
                  <a:lnTo>
                    <a:pt x="593889" y="59299"/>
                  </a:lnTo>
                  <a:lnTo>
                    <a:pt x="637756" y="43947"/>
                  </a:lnTo>
                  <a:lnTo>
                    <a:pt x="682604" y="30783"/>
                  </a:lnTo>
                  <a:lnTo>
                    <a:pt x="728368" y="19870"/>
                  </a:lnTo>
                  <a:lnTo>
                    <a:pt x="774986" y="11272"/>
                  </a:lnTo>
                  <a:lnTo>
                    <a:pt x="822394" y="5052"/>
                  </a:lnTo>
                  <a:lnTo>
                    <a:pt x="870529" y="1273"/>
                  </a:lnTo>
                  <a:lnTo>
                    <a:pt x="919327" y="0"/>
                  </a:lnTo>
                  <a:lnTo>
                    <a:pt x="968126" y="1273"/>
                  </a:lnTo>
                  <a:lnTo>
                    <a:pt x="1016262" y="5052"/>
                  </a:lnTo>
                  <a:lnTo>
                    <a:pt x="1063671" y="11272"/>
                  </a:lnTo>
                  <a:lnTo>
                    <a:pt x="1110289" y="19870"/>
                  </a:lnTo>
                  <a:lnTo>
                    <a:pt x="1156053" y="30782"/>
                  </a:lnTo>
                  <a:lnTo>
                    <a:pt x="1200900" y="43945"/>
                  </a:lnTo>
                  <a:lnTo>
                    <a:pt x="1244766" y="59296"/>
                  </a:lnTo>
                  <a:lnTo>
                    <a:pt x="1287588" y="76771"/>
                  </a:lnTo>
                  <a:lnTo>
                    <a:pt x="1329302" y="96306"/>
                  </a:lnTo>
                  <a:lnTo>
                    <a:pt x="1369844" y="117838"/>
                  </a:lnTo>
                  <a:lnTo>
                    <a:pt x="1409151" y="141303"/>
                  </a:lnTo>
                  <a:lnTo>
                    <a:pt x="1447160" y="166638"/>
                  </a:lnTo>
                  <a:lnTo>
                    <a:pt x="1483807" y="193780"/>
                  </a:lnTo>
                  <a:lnTo>
                    <a:pt x="1519029" y="222665"/>
                  </a:lnTo>
                  <a:lnTo>
                    <a:pt x="1552761" y="253229"/>
                  </a:lnTo>
                  <a:lnTo>
                    <a:pt x="1584942" y="285408"/>
                  </a:lnTo>
                  <a:lnTo>
                    <a:pt x="1615506" y="319141"/>
                  </a:lnTo>
                  <a:lnTo>
                    <a:pt x="1644391" y="354362"/>
                  </a:lnTo>
                  <a:lnTo>
                    <a:pt x="1671533" y="391008"/>
                  </a:lnTo>
                  <a:lnTo>
                    <a:pt x="1696868" y="429017"/>
                  </a:lnTo>
                  <a:lnTo>
                    <a:pt x="1720334" y="468324"/>
                  </a:lnTo>
                  <a:lnTo>
                    <a:pt x="1741866" y="508865"/>
                  </a:lnTo>
                  <a:lnTo>
                    <a:pt x="1761401" y="550578"/>
                  </a:lnTo>
                  <a:lnTo>
                    <a:pt x="1778875" y="593399"/>
                  </a:lnTo>
                  <a:lnTo>
                    <a:pt x="1794226" y="637265"/>
                  </a:lnTo>
                  <a:lnTo>
                    <a:pt x="1807390" y="682111"/>
                  </a:lnTo>
                  <a:lnTo>
                    <a:pt x="1818302" y="727874"/>
                  </a:lnTo>
                  <a:lnTo>
                    <a:pt x="1826900" y="774492"/>
                  </a:lnTo>
                  <a:lnTo>
                    <a:pt x="1833120" y="821899"/>
                  </a:lnTo>
                  <a:lnTo>
                    <a:pt x="1836898" y="870034"/>
                  </a:lnTo>
                  <a:lnTo>
                    <a:pt x="1838172" y="918832"/>
                  </a:lnTo>
                  <a:lnTo>
                    <a:pt x="1836898" y="967631"/>
                  </a:lnTo>
                  <a:lnTo>
                    <a:pt x="1833120" y="1015767"/>
                  </a:lnTo>
                  <a:lnTo>
                    <a:pt x="1826900" y="1063175"/>
                  </a:lnTo>
                  <a:lnTo>
                    <a:pt x="1818302" y="1109794"/>
                  </a:lnTo>
                  <a:lnTo>
                    <a:pt x="1807390" y="1155558"/>
                  </a:lnTo>
                  <a:lnTo>
                    <a:pt x="1794226" y="1200405"/>
                  </a:lnTo>
                  <a:lnTo>
                    <a:pt x="1778875" y="1244271"/>
                  </a:lnTo>
                  <a:lnTo>
                    <a:pt x="1761401" y="1287093"/>
                  </a:lnTo>
                  <a:lnTo>
                    <a:pt x="1741866" y="1328807"/>
                  </a:lnTo>
                  <a:lnTo>
                    <a:pt x="1720334" y="1369349"/>
                  </a:lnTo>
                  <a:lnTo>
                    <a:pt x="1696868" y="1408656"/>
                  </a:lnTo>
                  <a:lnTo>
                    <a:pt x="1671533" y="1446665"/>
                  </a:lnTo>
                  <a:lnTo>
                    <a:pt x="1644391" y="1483312"/>
                  </a:lnTo>
                  <a:lnTo>
                    <a:pt x="1615506" y="1518534"/>
                  </a:lnTo>
                  <a:lnTo>
                    <a:pt x="1584942" y="1552266"/>
                  </a:lnTo>
                  <a:lnTo>
                    <a:pt x="1552761" y="1584446"/>
                  </a:lnTo>
                  <a:lnTo>
                    <a:pt x="1519029" y="1615011"/>
                  </a:lnTo>
                  <a:lnTo>
                    <a:pt x="1483807" y="1643895"/>
                  </a:lnTo>
                  <a:lnTo>
                    <a:pt x="1447160" y="1671037"/>
                  </a:lnTo>
                  <a:lnTo>
                    <a:pt x="1409151" y="1696373"/>
                  </a:lnTo>
                  <a:lnTo>
                    <a:pt x="1369844" y="1719838"/>
                  </a:lnTo>
                  <a:lnTo>
                    <a:pt x="1329302" y="1741370"/>
                  </a:lnTo>
                  <a:lnTo>
                    <a:pt x="1287588" y="1760905"/>
                  </a:lnTo>
                  <a:lnTo>
                    <a:pt x="1244766" y="1778380"/>
                  </a:lnTo>
                  <a:lnTo>
                    <a:pt x="1200900" y="1793731"/>
                  </a:lnTo>
                  <a:lnTo>
                    <a:pt x="1156053" y="1806894"/>
                  </a:lnTo>
                  <a:lnTo>
                    <a:pt x="1110289" y="1817807"/>
                  </a:lnTo>
                  <a:lnTo>
                    <a:pt x="1063671" y="1826405"/>
                  </a:lnTo>
                  <a:lnTo>
                    <a:pt x="1016262" y="1832625"/>
                  </a:lnTo>
                  <a:lnTo>
                    <a:pt x="968126" y="1836403"/>
                  </a:lnTo>
                  <a:lnTo>
                    <a:pt x="919327" y="1837677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23544" y="3523703"/>
              <a:ext cx="729615" cy="808990"/>
            </a:xfrm>
            <a:custGeom>
              <a:avLst/>
              <a:gdLst/>
              <a:ahLst/>
              <a:cxnLst/>
              <a:rect l="l" t="t" r="r" b="b"/>
              <a:pathLst>
                <a:path w="729614" h="808989">
                  <a:moveTo>
                    <a:pt x="532511" y="266217"/>
                  </a:moveTo>
                  <a:lnTo>
                    <a:pt x="528218" y="218376"/>
                  </a:lnTo>
                  <a:lnTo>
                    <a:pt x="515848" y="173329"/>
                  </a:lnTo>
                  <a:lnTo>
                    <a:pt x="496150" y="131864"/>
                  </a:lnTo>
                  <a:lnTo>
                    <a:pt x="469887" y="94703"/>
                  </a:lnTo>
                  <a:lnTo>
                    <a:pt x="437794" y="62611"/>
                  </a:lnTo>
                  <a:lnTo>
                    <a:pt x="400646" y="36347"/>
                  </a:lnTo>
                  <a:lnTo>
                    <a:pt x="359168" y="16662"/>
                  </a:lnTo>
                  <a:lnTo>
                    <a:pt x="314121" y="4292"/>
                  </a:lnTo>
                  <a:lnTo>
                    <a:pt x="266280" y="0"/>
                  </a:lnTo>
                  <a:lnTo>
                    <a:pt x="218427" y="4292"/>
                  </a:lnTo>
                  <a:lnTo>
                    <a:pt x="173380" y="16662"/>
                  </a:lnTo>
                  <a:lnTo>
                    <a:pt x="131902" y="36360"/>
                  </a:lnTo>
                  <a:lnTo>
                    <a:pt x="94754" y="62636"/>
                  </a:lnTo>
                  <a:lnTo>
                    <a:pt x="62661" y="94754"/>
                  </a:lnTo>
                  <a:lnTo>
                    <a:pt x="36385" y="131940"/>
                  </a:lnTo>
                  <a:lnTo>
                    <a:pt x="16687" y="173456"/>
                  </a:lnTo>
                  <a:lnTo>
                    <a:pt x="4305" y="218554"/>
                  </a:lnTo>
                  <a:lnTo>
                    <a:pt x="0" y="266484"/>
                  </a:lnTo>
                  <a:lnTo>
                    <a:pt x="4305" y="314261"/>
                  </a:lnTo>
                  <a:lnTo>
                    <a:pt x="16687" y="359244"/>
                  </a:lnTo>
                  <a:lnTo>
                    <a:pt x="36385" y="400672"/>
                  </a:lnTo>
                  <a:lnTo>
                    <a:pt x="62661" y="437794"/>
                  </a:lnTo>
                  <a:lnTo>
                    <a:pt x="94754" y="469861"/>
                  </a:lnTo>
                  <a:lnTo>
                    <a:pt x="131902" y="496112"/>
                  </a:lnTo>
                  <a:lnTo>
                    <a:pt x="173380" y="515797"/>
                  </a:lnTo>
                  <a:lnTo>
                    <a:pt x="218427" y="528167"/>
                  </a:lnTo>
                  <a:lnTo>
                    <a:pt x="266280" y="532447"/>
                  </a:lnTo>
                  <a:lnTo>
                    <a:pt x="314121" y="528167"/>
                  </a:lnTo>
                  <a:lnTo>
                    <a:pt x="359168" y="515797"/>
                  </a:lnTo>
                  <a:lnTo>
                    <a:pt x="400646" y="496100"/>
                  </a:lnTo>
                  <a:lnTo>
                    <a:pt x="437794" y="469836"/>
                  </a:lnTo>
                  <a:lnTo>
                    <a:pt x="469887" y="437743"/>
                  </a:lnTo>
                  <a:lnTo>
                    <a:pt x="496150" y="400596"/>
                  </a:lnTo>
                  <a:lnTo>
                    <a:pt x="515848" y="359117"/>
                  </a:lnTo>
                  <a:lnTo>
                    <a:pt x="528218" y="314071"/>
                  </a:lnTo>
                  <a:lnTo>
                    <a:pt x="532511" y="266217"/>
                  </a:lnTo>
                  <a:close/>
                </a:path>
                <a:path w="729614" h="808989">
                  <a:moveTo>
                    <a:pt x="729361" y="677379"/>
                  </a:moveTo>
                  <a:lnTo>
                    <a:pt x="719035" y="626287"/>
                  </a:lnTo>
                  <a:lnTo>
                    <a:pt x="690892" y="584555"/>
                  </a:lnTo>
                  <a:lnTo>
                    <a:pt x="649160" y="556425"/>
                  </a:lnTo>
                  <a:lnTo>
                    <a:pt x="598068" y="546100"/>
                  </a:lnTo>
                  <a:lnTo>
                    <a:pt x="556564" y="552805"/>
                  </a:lnTo>
                  <a:lnTo>
                    <a:pt x="520496" y="571474"/>
                  </a:lnTo>
                  <a:lnTo>
                    <a:pt x="492010" y="599986"/>
                  </a:lnTo>
                  <a:lnTo>
                    <a:pt x="473252" y="636193"/>
                  </a:lnTo>
                  <a:lnTo>
                    <a:pt x="466344" y="677964"/>
                  </a:lnTo>
                  <a:lnTo>
                    <a:pt x="476910" y="728738"/>
                  </a:lnTo>
                  <a:lnTo>
                    <a:pt x="505180" y="770293"/>
                  </a:lnTo>
                  <a:lnTo>
                    <a:pt x="546950" y="798372"/>
                  </a:lnTo>
                  <a:lnTo>
                    <a:pt x="598068" y="808672"/>
                  </a:lnTo>
                  <a:lnTo>
                    <a:pt x="649160" y="798360"/>
                  </a:lnTo>
                  <a:lnTo>
                    <a:pt x="690892" y="770216"/>
                  </a:lnTo>
                  <a:lnTo>
                    <a:pt x="719035" y="728484"/>
                  </a:lnTo>
                  <a:lnTo>
                    <a:pt x="729361" y="677379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62100" y="3657053"/>
              <a:ext cx="398780" cy="399415"/>
            </a:xfrm>
            <a:custGeom>
              <a:avLst/>
              <a:gdLst/>
              <a:ahLst/>
              <a:cxnLst/>
              <a:rect l="l" t="t" r="r" b="b"/>
              <a:pathLst>
                <a:path w="398780" h="399414">
                  <a:moveTo>
                    <a:pt x="199224" y="399097"/>
                  </a:moveTo>
                  <a:lnTo>
                    <a:pt x="153470" y="393828"/>
                  </a:lnTo>
                  <a:lnTo>
                    <a:pt x="111475" y="378829"/>
                  </a:lnTo>
                  <a:lnTo>
                    <a:pt x="74443" y="355308"/>
                  </a:lnTo>
                  <a:lnTo>
                    <a:pt x="43576" y="324474"/>
                  </a:lnTo>
                  <a:lnTo>
                    <a:pt x="20078" y="287537"/>
                  </a:lnTo>
                  <a:lnTo>
                    <a:pt x="5152" y="245706"/>
                  </a:lnTo>
                  <a:lnTo>
                    <a:pt x="0" y="200190"/>
                  </a:lnTo>
                  <a:lnTo>
                    <a:pt x="5152" y="154199"/>
                  </a:lnTo>
                  <a:lnTo>
                    <a:pt x="20078" y="112027"/>
                  </a:lnTo>
                  <a:lnTo>
                    <a:pt x="43576" y="74862"/>
                  </a:lnTo>
                  <a:lnTo>
                    <a:pt x="74443" y="43890"/>
                  </a:lnTo>
                  <a:lnTo>
                    <a:pt x="111475" y="20297"/>
                  </a:lnTo>
                  <a:lnTo>
                    <a:pt x="153470" y="5272"/>
                  </a:lnTo>
                  <a:lnTo>
                    <a:pt x="199224" y="0"/>
                  </a:lnTo>
                  <a:lnTo>
                    <a:pt x="244980" y="5270"/>
                  </a:lnTo>
                  <a:lnTo>
                    <a:pt x="286983" y="20282"/>
                  </a:lnTo>
                  <a:lnTo>
                    <a:pt x="324036" y="43839"/>
                  </a:lnTo>
                  <a:lnTo>
                    <a:pt x="354939" y="74741"/>
                  </a:lnTo>
                  <a:lnTo>
                    <a:pt x="378496" y="111791"/>
                  </a:lnTo>
                  <a:lnTo>
                    <a:pt x="393509" y="153791"/>
                  </a:lnTo>
                  <a:lnTo>
                    <a:pt x="398780" y="199542"/>
                  </a:lnTo>
                  <a:lnTo>
                    <a:pt x="393509" y="245298"/>
                  </a:lnTo>
                  <a:lnTo>
                    <a:pt x="378496" y="287301"/>
                  </a:lnTo>
                  <a:lnTo>
                    <a:pt x="354939" y="324353"/>
                  </a:lnTo>
                  <a:lnTo>
                    <a:pt x="324036" y="355257"/>
                  </a:lnTo>
                  <a:lnTo>
                    <a:pt x="286983" y="378814"/>
                  </a:lnTo>
                  <a:lnTo>
                    <a:pt x="244980" y="393827"/>
                  </a:lnTo>
                  <a:lnTo>
                    <a:pt x="199224" y="399097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77490" y="3822941"/>
            <a:ext cx="9131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keywor</a:t>
            </a:r>
            <a:r>
              <a:rPr sz="200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d</a:t>
            </a:r>
            <a:endParaRPr sz="20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2315" y="400811"/>
            <a:ext cx="8301355" cy="3401060"/>
            <a:chOff x="242315" y="400811"/>
            <a:chExt cx="8301355" cy="340106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6344" y="3188335"/>
              <a:ext cx="620331" cy="6133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1053084"/>
              <a:ext cx="2433828" cy="24704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0236" y="493775"/>
              <a:ext cx="2633472" cy="25877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2183" y="400811"/>
              <a:ext cx="3261360" cy="27721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44261" y="3353587"/>
              <a:ext cx="3202940" cy="76200"/>
            </a:xfrm>
            <a:custGeom>
              <a:avLst/>
              <a:gdLst/>
              <a:ahLst/>
              <a:cxnLst/>
              <a:rect l="l" t="t" r="r" b="b"/>
              <a:pathLst>
                <a:path w="3202940" h="76200">
                  <a:moveTo>
                    <a:pt x="38100" y="76200"/>
                  </a:moveTo>
                  <a:lnTo>
                    <a:pt x="23268" y="73206"/>
                  </a:lnTo>
                  <a:lnTo>
                    <a:pt x="11158" y="65041"/>
                  </a:lnTo>
                  <a:lnTo>
                    <a:pt x="2993" y="52931"/>
                  </a:lnTo>
                  <a:lnTo>
                    <a:pt x="0" y="38100"/>
                  </a:lnTo>
                  <a:lnTo>
                    <a:pt x="2993" y="23274"/>
                  </a:lnTo>
                  <a:lnTo>
                    <a:pt x="11158" y="11163"/>
                  </a:lnTo>
                  <a:lnTo>
                    <a:pt x="23268" y="2995"/>
                  </a:lnTo>
                  <a:lnTo>
                    <a:pt x="38100" y="0"/>
                  </a:lnTo>
                  <a:lnTo>
                    <a:pt x="52925" y="2995"/>
                  </a:lnTo>
                  <a:lnTo>
                    <a:pt x="65036" y="11163"/>
                  </a:lnTo>
                  <a:lnTo>
                    <a:pt x="73204" y="23274"/>
                  </a:lnTo>
                  <a:lnTo>
                    <a:pt x="75430" y="34289"/>
                  </a:lnTo>
                  <a:lnTo>
                    <a:pt x="38100" y="34289"/>
                  </a:lnTo>
                  <a:lnTo>
                    <a:pt x="38100" y="41910"/>
                  </a:lnTo>
                  <a:lnTo>
                    <a:pt x="75430" y="41910"/>
                  </a:lnTo>
                  <a:lnTo>
                    <a:pt x="73204" y="52931"/>
                  </a:lnTo>
                  <a:lnTo>
                    <a:pt x="65036" y="65041"/>
                  </a:lnTo>
                  <a:lnTo>
                    <a:pt x="52925" y="73206"/>
                  </a:lnTo>
                  <a:lnTo>
                    <a:pt x="38100" y="76200"/>
                  </a:lnTo>
                  <a:close/>
                </a:path>
                <a:path w="3202940" h="76200">
                  <a:moveTo>
                    <a:pt x="68579" y="41910"/>
                  </a:moveTo>
                  <a:lnTo>
                    <a:pt x="38100" y="41910"/>
                  </a:lnTo>
                  <a:lnTo>
                    <a:pt x="38100" y="34289"/>
                  </a:lnTo>
                  <a:lnTo>
                    <a:pt x="68579" y="34289"/>
                  </a:lnTo>
                  <a:lnTo>
                    <a:pt x="68579" y="41910"/>
                  </a:lnTo>
                  <a:close/>
                </a:path>
                <a:path w="3202940" h="76200">
                  <a:moveTo>
                    <a:pt x="75430" y="41910"/>
                  </a:moveTo>
                  <a:lnTo>
                    <a:pt x="68579" y="41910"/>
                  </a:lnTo>
                  <a:lnTo>
                    <a:pt x="68579" y="34289"/>
                  </a:lnTo>
                  <a:lnTo>
                    <a:pt x="75430" y="34289"/>
                  </a:lnTo>
                  <a:lnTo>
                    <a:pt x="76200" y="38100"/>
                  </a:lnTo>
                  <a:lnTo>
                    <a:pt x="75430" y="41910"/>
                  </a:lnTo>
                  <a:close/>
                </a:path>
                <a:path w="3202940" h="76200">
                  <a:moveTo>
                    <a:pt x="3164293" y="76200"/>
                  </a:moveTo>
                  <a:lnTo>
                    <a:pt x="3149462" y="73206"/>
                  </a:lnTo>
                  <a:lnTo>
                    <a:pt x="3137352" y="65041"/>
                  </a:lnTo>
                  <a:lnTo>
                    <a:pt x="3129187" y="52931"/>
                  </a:lnTo>
                  <a:lnTo>
                    <a:pt x="3126193" y="38100"/>
                  </a:lnTo>
                  <a:lnTo>
                    <a:pt x="3129187" y="23274"/>
                  </a:lnTo>
                  <a:lnTo>
                    <a:pt x="3137352" y="11163"/>
                  </a:lnTo>
                  <a:lnTo>
                    <a:pt x="3149462" y="2995"/>
                  </a:lnTo>
                  <a:lnTo>
                    <a:pt x="3164293" y="0"/>
                  </a:lnTo>
                  <a:lnTo>
                    <a:pt x="3179124" y="2995"/>
                  </a:lnTo>
                  <a:lnTo>
                    <a:pt x="3191235" y="11163"/>
                  </a:lnTo>
                  <a:lnTo>
                    <a:pt x="3199400" y="23274"/>
                  </a:lnTo>
                  <a:lnTo>
                    <a:pt x="3201624" y="34289"/>
                  </a:lnTo>
                  <a:lnTo>
                    <a:pt x="3131819" y="34289"/>
                  </a:lnTo>
                  <a:lnTo>
                    <a:pt x="3131819" y="41910"/>
                  </a:lnTo>
                  <a:lnTo>
                    <a:pt x="3201624" y="41910"/>
                  </a:lnTo>
                  <a:lnTo>
                    <a:pt x="3199400" y="52931"/>
                  </a:lnTo>
                  <a:lnTo>
                    <a:pt x="3191235" y="65041"/>
                  </a:lnTo>
                  <a:lnTo>
                    <a:pt x="3179124" y="73206"/>
                  </a:lnTo>
                  <a:lnTo>
                    <a:pt x="3164293" y="76200"/>
                  </a:lnTo>
                  <a:close/>
                </a:path>
                <a:path w="3202940" h="76200">
                  <a:moveTo>
                    <a:pt x="3162299" y="41910"/>
                  </a:moveTo>
                  <a:lnTo>
                    <a:pt x="3131819" y="41910"/>
                  </a:lnTo>
                  <a:lnTo>
                    <a:pt x="3131819" y="34289"/>
                  </a:lnTo>
                  <a:lnTo>
                    <a:pt x="3162299" y="34289"/>
                  </a:lnTo>
                  <a:lnTo>
                    <a:pt x="3162299" y="41910"/>
                  </a:lnTo>
                  <a:close/>
                </a:path>
                <a:path w="3202940" h="76200">
                  <a:moveTo>
                    <a:pt x="3201624" y="41910"/>
                  </a:moveTo>
                  <a:lnTo>
                    <a:pt x="3162299" y="41910"/>
                  </a:lnTo>
                  <a:lnTo>
                    <a:pt x="3162299" y="34289"/>
                  </a:lnTo>
                  <a:lnTo>
                    <a:pt x="3201624" y="34289"/>
                  </a:lnTo>
                  <a:lnTo>
                    <a:pt x="3202393" y="38100"/>
                  </a:lnTo>
                  <a:lnTo>
                    <a:pt x="3201624" y="41910"/>
                  </a:lnTo>
                  <a:close/>
                </a:path>
                <a:path w="3202940" h="76200">
                  <a:moveTo>
                    <a:pt x="121919" y="41910"/>
                  </a:moveTo>
                  <a:lnTo>
                    <a:pt x="91439" y="41910"/>
                  </a:lnTo>
                  <a:lnTo>
                    <a:pt x="91439" y="34289"/>
                  </a:lnTo>
                  <a:lnTo>
                    <a:pt x="121919" y="34289"/>
                  </a:lnTo>
                  <a:lnTo>
                    <a:pt x="121919" y="41910"/>
                  </a:lnTo>
                  <a:close/>
                </a:path>
                <a:path w="3202940" h="76200">
                  <a:moveTo>
                    <a:pt x="175259" y="41910"/>
                  </a:moveTo>
                  <a:lnTo>
                    <a:pt x="144779" y="41910"/>
                  </a:lnTo>
                  <a:lnTo>
                    <a:pt x="144779" y="34289"/>
                  </a:lnTo>
                  <a:lnTo>
                    <a:pt x="175259" y="34289"/>
                  </a:lnTo>
                  <a:lnTo>
                    <a:pt x="175259" y="41910"/>
                  </a:lnTo>
                  <a:close/>
                </a:path>
                <a:path w="3202940" h="76200">
                  <a:moveTo>
                    <a:pt x="228600" y="41910"/>
                  </a:moveTo>
                  <a:lnTo>
                    <a:pt x="198119" y="41910"/>
                  </a:lnTo>
                  <a:lnTo>
                    <a:pt x="198119" y="34289"/>
                  </a:lnTo>
                  <a:lnTo>
                    <a:pt x="228600" y="34289"/>
                  </a:lnTo>
                  <a:lnTo>
                    <a:pt x="228600" y="41910"/>
                  </a:lnTo>
                  <a:close/>
                </a:path>
                <a:path w="3202940" h="76200">
                  <a:moveTo>
                    <a:pt x="281939" y="41910"/>
                  </a:moveTo>
                  <a:lnTo>
                    <a:pt x="251459" y="41910"/>
                  </a:lnTo>
                  <a:lnTo>
                    <a:pt x="251459" y="34289"/>
                  </a:lnTo>
                  <a:lnTo>
                    <a:pt x="281939" y="34289"/>
                  </a:lnTo>
                  <a:lnTo>
                    <a:pt x="281939" y="41910"/>
                  </a:lnTo>
                  <a:close/>
                </a:path>
                <a:path w="3202940" h="76200">
                  <a:moveTo>
                    <a:pt x="335279" y="41910"/>
                  </a:moveTo>
                  <a:lnTo>
                    <a:pt x="304800" y="41910"/>
                  </a:lnTo>
                  <a:lnTo>
                    <a:pt x="304800" y="34289"/>
                  </a:lnTo>
                  <a:lnTo>
                    <a:pt x="335279" y="34289"/>
                  </a:lnTo>
                  <a:lnTo>
                    <a:pt x="335279" y="41910"/>
                  </a:lnTo>
                  <a:close/>
                </a:path>
                <a:path w="3202940" h="76200">
                  <a:moveTo>
                    <a:pt x="388619" y="41910"/>
                  </a:moveTo>
                  <a:lnTo>
                    <a:pt x="358139" y="41910"/>
                  </a:lnTo>
                  <a:lnTo>
                    <a:pt x="358139" y="34289"/>
                  </a:lnTo>
                  <a:lnTo>
                    <a:pt x="388619" y="34289"/>
                  </a:lnTo>
                  <a:lnTo>
                    <a:pt x="388619" y="41910"/>
                  </a:lnTo>
                  <a:close/>
                </a:path>
                <a:path w="3202940" h="76200">
                  <a:moveTo>
                    <a:pt x="441959" y="41910"/>
                  </a:moveTo>
                  <a:lnTo>
                    <a:pt x="411479" y="41910"/>
                  </a:lnTo>
                  <a:lnTo>
                    <a:pt x="411479" y="34289"/>
                  </a:lnTo>
                  <a:lnTo>
                    <a:pt x="441959" y="34289"/>
                  </a:lnTo>
                  <a:lnTo>
                    <a:pt x="441959" y="41910"/>
                  </a:lnTo>
                  <a:close/>
                </a:path>
                <a:path w="3202940" h="76200">
                  <a:moveTo>
                    <a:pt x="495300" y="41910"/>
                  </a:moveTo>
                  <a:lnTo>
                    <a:pt x="464819" y="41910"/>
                  </a:lnTo>
                  <a:lnTo>
                    <a:pt x="464819" y="34289"/>
                  </a:lnTo>
                  <a:lnTo>
                    <a:pt x="495300" y="34289"/>
                  </a:lnTo>
                  <a:lnTo>
                    <a:pt x="495300" y="41910"/>
                  </a:lnTo>
                  <a:close/>
                </a:path>
                <a:path w="3202940" h="76200">
                  <a:moveTo>
                    <a:pt x="548639" y="41910"/>
                  </a:moveTo>
                  <a:lnTo>
                    <a:pt x="518159" y="41910"/>
                  </a:lnTo>
                  <a:lnTo>
                    <a:pt x="518159" y="34289"/>
                  </a:lnTo>
                  <a:lnTo>
                    <a:pt x="548639" y="34289"/>
                  </a:lnTo>
                  <a:lnTo>
                    <a:pt x="548639" y="41910"/>
                  </a:lnTo>
                  <a:close/>
                </a:path>
                <a:path w="3202940" h="76200">
                  <a:moveTo>
                    <a:pt x="601979" y="41910"/>
                  </a:moveTo>
                  <a:lnTo>
                    <a:pt x="571500" y="41910"/>
                  </a:lnTo>
                  <a:lnTo>
                    <a:pt x="571500" y="34289"/>
                  </a:lnTo>
                  <a:lnTo>
                    <a:pt x="601979" y="34289"/>
                  </a:lnTo>
                  <a:lnTo>
                    <a:pt x="601979" y="41910"/>
                  </a:lnTo>
                  <a:close/>
                </a:path>
                <a:path w="3202940" h="76200">
                  <a:moveTo>
                    <a:pt x="655319" y="41910"/>
                  </a:moveTo>
                  <a:lnTo>
                    <a:pt x="624839" y="41910"/>
                  </a:lnTo>
                  <a:lnTo>
                    <a:pt x="624839" y="34289"/>
                  </a:lnTo>
                  <a:lnTo>
                    <a:pt x="655319" y="34289"/>
                  </a:lnTo>
                  <a:lnTo>
                    <a:pt x="655319" y="41910"/>
                  </a:lnTo>
                  <a:close/>
                </a:path>
                <a:path w="3202940" h="76200">
                  <a:moveTo>
                    <a:pt x="708659" y="41910"/>
                  </a:moveTo>
                  <a:lnTo>
                    <a:pt x="678179" y="41910"/>
                  </a:lnTo>
                  <a:lnTo>
                    <a:pt x="678179" y="34289"/>
                  </a:lnTo>
                  <a:lnTo>
                    <a:pt x="708659" y="34289"/>
                  </a:lnTo>
                  <a:lnTo>
                    <a:pt x="708659" y="41910"/>
                  </a:lnTo>
                  <a:close/>
                </a:path>
                <a:path w="3202940" h="76200">
                  <a:moveTo>
                    <a:pt x="762000" y="41910"/>
                  </a:moveTo>
                  <a:lnTo>
                    <a:pt x="731519" y="41910"/>
                  </a:lnTo>
                  <a:lnTo>
                    <a:pt x="731519" y="34289"/>
                  </a:lnTo>
                  <a:lnTo>
                    <a:pt x="762000" y="34289"/>
                  </a:lnTo>
                  <a:lnTo>
                    <a:pt x="762000" y="41910"/>
                  </a:lnTo>
                  <a:close/>
                </a:path>
                <a:path w="3202940" h="76200">
                  <a:moveTo>
                    <a:pt x="815339" y="41910"/>
                  </a:moveTo>
                  <a:lnTo>
                    <a:pt x="784859" y="41910"/>
                  </a:lnTo>
                  <a:lnTo>
                    <a:pt x="784859" y="34289"/>
                  </a:lnTo>
                  <a:lnTo>
                    <a:pt x="815339" y="34289"/>
                  </a:lnTo>
                  <a:lnTo>
                    <a:pt x="815339" y="41910"/>
                  </a:lnTo>
                  <a:close/>
                </a:path>
                <a:path w="3202940" h="76200">
                  <a:moveTo>
                    <a:pt x="868679" y="41910"/>
                  </a:moveTo>
                  <a:lnTo>
                    <a:pt x="838200" y="41910"/>
                  </a:lnTo>
                  <a:lnTo>
                    <a:pt x="838200" y="34289"/>
                  </a:lnTo>
                  <a:lnTo>
                    <a:pt x="868679" y="34289"/>
                  </a:lnTo>
                  <a:lnTo>
                    <a:pt x="868679" y="41910"/>
                  </a:lnTo>
                  <a:close/>
                </a:path>
                <a:path w="3202940" h="76200">
                  <a:moveTo>
                    <a:pt x="922019" y="41910"/>
                  </a:moveTo>
                  <a:lnTo>
                    <a:pt x="891539" y="41910"/>
                  </a:lnTo>
                  <a:lnTo>
                    <a:pt x="891539" y="34289"/>
                  </a:lnTo>
                  <a:lnTo>
                    <a:pt x="922019" y="34289"/>
                  </a:lnTo>
                  <a:lnTo>
                    <a:pt x="922019" y="41910"/>
                  </a:lnTo>
                  <a:close/>
                </a:path>
                <a:path w="3202940" h="76200">
                  <a:moveTo>
                    <a:pt x="975359" y="41910"/>
                  </a:moveTo>
                  <a:lnTo>
                    <a:pt x="944879" y="41910"/>
                  </a:lnTo>
                  <a:lnTo>
                    <a:pt x="944879" y="34289"/>
                  </a:lnTo>
                  <a:lnTo>
                    <a:pt x="975359" y="34289"/>
                  </a:lnTo>
                  <a:lnTo>
                    <a:pt x="975359" y="41910"/>
                  </a:lnTo>
                  <a:close/>
                </a:path>
                <a:path w="3202940" h="76200">
                  <a:moveTo>
                    <a:pt x="1028700" y="41910"/>
                  </a:moveTo>
                  <a:lnTo>
                    <a:pt x="998219" y="41910"/>
                  </a:lnTo>
                  <a:lnTo>
                    <a:pt x="998219" y="34289"/>
                  </a:lnTo>
                  <a:lnTo>
                    <a:pt x="1028700" y="34289"/>
                  </a:lnTo>
                  <a:lnTo>
                    <a:pt x="1028700" y="41910"/>
                  </a:lnTo>
                  <a:close/>
                </a:path>
                <a:path w="3202940" h="76200">
                  <a:moveTo>
                    <a:pt x="1082039" y="41910"/>
                  </a:moveTo>
                  <a:lnTo>
                    <a:pt x="1051559" y="41910"/>
                  </a:lnTo>
                  <a:lnTo>
                    <a:pt x="1051559" y="34289"/>
                  </a:lnTo>
                  <a:lnTo>
                    <a:pt x="1082039" y="34289"/>
                  </a:lnTo>
                  <a:lnTo>
                    <a:pt x="1082039" y="41910"/>
                  </a:lnTo>
                  <a:close/>
                </a:path>
                <a:path w="3202940" h="76200">
                  <a:moveTo>
                    <a:pt x="1135379" y="41910"/>
                  </a:moveTo>
                  <a:lnTo>
                    <a:pt x="1104900" y="41910"/>
                  </a:lnTo>
                  <a:lnTo>
                    <a:pt x="1104900" y="34289"/>
                  </a:lnTo>
                  <a:lnTo>
                    <a:pt x="1135379" y="34289"/>
                  </a:lnTo>
                  <a:lnTo>
                    <a:pt x="1135379" y="41910"/>
                  </a:lnTo>
                  <a:close/>
                </a:path>
                <a:path w="3202940" h="76200">
                  <a:moveTo>
                    <a:pt x="1188719" y="41910"/>
                  </a:moveTo>
                  <a:lnTo>
                    <a:pt x="1158239" y="41910"/>
                  </a:lnTo>
                  <a:lnTo>
                    <a:pt x="1158239" y="34289"/>
                  </a:lnTo>
                  <a:lnTo>
                    <a:pt x="1188719" y="34289"/>
                  </a:lnTo>
                  <a:lnTo>
                    <a:pt x="1188719" y="41910"/>
                  </a:lnTo>
                  <a:close/>
                </a:path>
                <a:path w="3202940" h="76200">
                  <a:moveTo>
                    <a:pt x="1242059" y="41910"/>
                  </a:moveTo>
                  <a:lnTo>
                    <a:pt x="1211579" y="41910"/>
                  </a:lnTo>
                  <a:lnTo>
                    <a:pt x="1211579" y="34289"/>
                  </a:lnTo>
                  <a:lnTo>
                    <a:pt x="1242059" y="34289"/>
                  </a:lnTo>
                  <a:lnTo>
                    <a:pt x="1242059" y="41910"/>
                  </a:lnTo>
                  <a:close/>
                </a:path>
                <a:path w="3202940" h="76200">
                  <a:moveTo>
                    <a:pt x="1295399" y="41910"/>
                  </a:moveTo>
                  <a:lnTo>
                    <a:pt x="1264919" y="41910"/>
                  </a:lnTo>
                  <a:lnTo>
                    <a:pt x="1264919" y="34289"/>
                  </a:lnTo>
                  <a:lnTo>
                    <a:pt x="1295399" y="34289"/>
                  </a:lnTo>
                  <a:lnTo>
                    <a:pt x="1295399" y="41910"/>
                  </a:lnTo>
                  <a:close/>
                </a:path>
                <a:path w="3202940" h="76200">
                  <a:moveTo>
                    <a:pt x="1348739" y="41910"/>
                  </a:moveTo>
                  <a:lnTo>
                    <a:pt x="1318260" y="41910"/>
                  </a:lnTo>
                  <a:lnTo>
                    <a:pt x="1318260" y="34289"/>
                  </a:lnTo>
                  <a:lnTo>
                    <a:pt x="1348739" y="34289"/>
                  </a:lnTo>
                  <a:lnTo>
                    <a:pt x="1348739" y="41910"/>
                  </a:lnTo>
                  <a:close/>
                </a:path>
                <a:path w="3202940" h="76200">
                  <a:moveTo>
                    <a:pt x="1402079" y="41910"/>
                  </a:moveTo>
                  <a:lnTo>
                    <a:pt x="1371599" y="41910"/>
                  </a:lnTo>
                  <a:lnTo>
                    <a:pt x="1371599" y="34289"/>
                  </a:lnTo>
                  <a:lnTo>
                    <a:pt x="1402079" y="34289"/>
                  </a:lnTo>
                  <a:lnTo>
                    <a:pt x="1402079" y="41910"/>
                  </a:lnTo>
                  <a:close/>
                </a:path>
                <a:path w="3202940" h="76200">
                  <a:moveTo>
                    <a:pt x="1455419" y="41910"/>
                  </a:moveTo>
                  <a:lnTo>
                    <a:pt x="1424939" y="41910"/>
                  </a:lnTo>
                  <a:lnTo>
                    <a:pt x="1424939" y="34289"/>
                  </a:lnTo>
                  <a:lnTo>
                    <a:pt x="1455419" y="34289"/>
                  </a:lnTo>
                  <a:lnTo>
                    <a:pt x="1455419" y="41910"/>
                  </a:lnTo>
                  <a:close/>
                </a:path>
                <a:path w="3202940" h="76200">
                  <a:moveTo>
                    <a:pt x="1508760" y="41910"/>
                  </a:moveTo>
                  <a:lnTo>
                    <a:pt x="1478279" y="41910"/>
                  </a:lnTo>
                  <a:lnTo>
                    <a:pt x="1478279" y="34289"/>
                  </a:lnTo>
                  <a:lnTo>
                    <a:pt x="1508760" y="34289"/>
                  </a:lnTo>
                  <a:lnTo>
                    <a:pt x="1508760" y="41910"/>
                  </a:lnTo>
                  <a:close/>
                </a:path>
                <a:path w="3202940" h="76200">
                  <a:moveTo>
                    <a:pt x="1562099" y="41910"/>
                  </a:moveTo>
                  <a:lnTo>
                    <a:pt x="1531619" y="41910"/>
                  </a:lnTo>
                  <a:lnTo>
                    <a:pt x="1531619" y="34289"/>
                  </a:lnTo>
                  <a:lnTo>
                    <a:pt x="1562099" y="34289"/>
                  </a:lnTo>
                  <a:lnTo>
                    <a:pt x="1562099" y="41910"/>
                  </a:lnTo>
                  <a:close/>
                </a:path>
                <a:path w="3202940" h="76200">
                  <a:moveTo>
                    <a:pt x="1615439" y="41910"/>
                  </a:moveTo>
                  <a:lnTo>
                    <a:pt x="1584960" y="41910"/>
                  </a:lnTo>
                  <a:lnTo>
                    <a:pt x="1584960" y="34289"/>
                  </a:lnTo>
                  <a:lnTo>
                    <a:pt x="1615439" y="34289"/>
                  </a:lnTo>
                  <a:lnTo>
                    <a:pt x="1615439" y="41910"/>
                  </a:lnTo>
                  <a:close/>
                </a:path>
                <a:path w="3202940" h="76200">
                  <a:moveTo>
                    <a:pt x="1668779" y="41910"/>
                  </a:moveTo>
                  <a:lnTo>
                    <a:pt x="1638299" y="41910"/>
                  </a:lnTo>
                  <a:lnTo>
                    <a:pt x="1638299" y="34289"/>
                  </a:lnTo>
                  <a:lnTo>
                    <a:pt x="1668779" y="34289"/>
                  </a:lnTo>
                  <a:lnTo>
                    <a:pt x="1668779" y="41910"/>
                  </a:lnTo>
                  <a:close/>
                </a:path>
                <a:path w="3202940" h="76200">
                  <a:moveTo>
                    <a:pt x="1722119" y="41910"/>
                  </a:moveTo>
                  <a:lnTo>
                    <a:pt x="1691639" y="41910"/>
                  </a:lnTo>
                  <a:lnTo>
                    <a:pt x="1691639" y="34289"/>
                  </a:lnTo>
                  <a:lnTo>
                    <a:pt x="1722119" y="34289"/>
                  </a:lnTo>
                  <a:lnTo>
                    <a:pt x="1722119" y="41910"/>
                  </a:lnTo>
                  <a:close/>
                </a:path>
                <a:path w="3202940" h="76200">
                  <a:moveTo>
                    <a:pt x="1775460" y="41910"/>
                  </a:moveTo>
                  <a:lnTo>
                    <a:pt x="1744979" y="41910"/>
                  </a:lnTo>
                  <a:lnTo>
                    <a:pt x="1744979" y="34289"/>
                  </a:lnTo>
                  <a:lnTo>
                    <a:pt x="1775460" y="34289"/>
                  </a:lnTo>
                  <a:lnTo>
                    <a:pt x="1775460" y="41910"/>
                  </a:lnTo>
                  <a:close/>
                </a:path>
                <a:path w="3202940" h="76200">
                  <a:moveTo>
                    <a:pt x="1828799" y="41910"/>
                  </a:moveTo>
                  <a:lnTo>
                    <a:pt x="1798319" y="41910"/>
                  </a:lnTo>
                  <a:lnTo>
                    <a:pt x="1798319" y="34289"/>
                  </a:lnTo>
                  <a:lnTo>
                    <a:pt x="1828799" y="34289"/>
                  </a:lnTo>
                  <a:lnTo>
                    <a:pt x="1828799" y="41910"/>
                  </a:lnTo>
                  <a:close/>
                </a:path>
                <a:path w="3202940" h="76200">
                  <a:moveTo>
                    <a:pt x="1882139" y="41910"/>
                  </a:moveTo>
                  <a:lnTo>
                    <a:pt x="1851660" y="41910"/>
                  </a:lnTo>
                  <a:lnTo>
                    <a:pt x="1851660" y="34289"/>
                  </a:lnTo>
                  <a:lnTo>
                    <a:pt x="1882139" y="34289"/>
                  </a:lnTo>
                  <a:lnTo>
                    <a:pt x="1882139" y="41910"/>
                  </a:lnTo>
                  <a:close/>
                </a:path>
                <a:path w="3202940" h="76200">
                  <a:moveTo>
                    <a:pt x="1935479" y="41910"/>
                  </a:moveTo>
                  <a:lnTo>
                    <a:pt x="1904999" y="41910"/>
                  </a:lnTo>
                  <a:lnTo>
                    <a:pt x="1904999" y="34289"/>
                  </a:lnTo>
                  <a:lnTo>
                    <a:pt x="1935479" y="34289"/>
                  </a:lnTo>
                  <a:lnTo>
                    <a:pt x="1935479" y="41910"/>
                  </a:lnTo>
                  <a:close/>
                </a:path>
                <a:path w="3202940" h="76200">
                  <a:moveTo>
                    <a:pt x="1988819" y="41910"/>
                  </a:moveTo>
                  <a:lnTo>
                    <a:pt x="1958339" y="41910"/>
                  </a:lnTo>
                  <a:lnTo>
                    <a:pt x="1958339" y="34289"/>
                  </a:lnTo>
                  <a:lnTo>
                    <a:pt x="1988819" y="34289"/>
                  </a:lnTo>
                  <a:lnTo>
                    <a:pt x="1988819" y="41910"/>
                  </a:lnTo>
                  <a:close/>
                </a:path>
                <a:path w="3202940" h="76200">
                  <a:moveTo>
                    <a:pt x="2042160" y="41910"/>
                  </a:moveTo>
                  <a:lnTo>
                    <a:pt x="2011679" y="41910"/>
                  </a:lnTo>
                  <a:lnTo>
                    <a:pt x="2011679" y="34289"/>
                  </a:lnTo>
                  <a:lnTo>
                    <a:pt x="2042160" y="34289"/>
                  </a:lnTo>
                  <a:lnTo>
                    <a:pt x="2042160" y="41910"/>
                  </a:lnTo>
                  <a:close/>
                </a:path>
                <a:path w="3202940" h="76200">
                  <a:moveTo>
                    <a:pt x="2095499" y="41910"/>
                  </a:moveTo>
                  <a:lnTo>
                    <a:pt x="2065019" y="41910"/>
                  </a:lnTo>
                  <a:lnTo>
                    <a:pt x="2065019" y="34289"/>
                  </a:lnTo>
                  <a:lnTo>
                    <a:pt x="2095499" y="34289"/>
                  </a:lnTo>
                  <a:lnTo>
                    <a:pt x="2095499" y="41910"/>
                  </a:lnTo>
                  <a:close/>
                </a:path>
                <a:path w="3202940" h="76200">
                  <a:moveTo>
                    <a:pt x="2148840" y="41910"/>
                  </a:moveTo>
                  <a:lnTo>
                    <a:pt x="2118360" y="41910"/>
                  </a:lnTo>
                  <a:lnTo>
                    <a:pt x="2118360" y="34289"/>
                  </a:lnTo>
                  <a:lnTo>
                    <a:pt x="2148840" y="34289"/>
                  </a:lnTo>
                  <a:lnTo>
                    <a:pt x="2148840" y="41910"/>
                  </a:lnTo>
                  <a:close/>
                </a:path>
                <a:path w="3202940" h="76200">
                  <a:moveTo>
                    <a:pt x="2202179" y="41910"/>
                  </a:moveTo>
                  <a:lnTo>
                    <a:pt x="2171699" y="41910"/>
                  </a:lnTo>
                  <a:lnTo>
                    <a:pt x="2171699" y="34289"/>
                  </a:lnTo>
                  <a:lnTo>
                    <a:pt x="2202179" y="34289"/>
                  </a:lnTo>
                  <a:lnTo>
                    <a:pt x="2202179" y="41910"/>
                  </a:lnTo>
                  <a:close/>
                </a:path>
                <a:path w="3202940" h="76200">
                  <a:moveTo>
                    <a:pt x="2255519" y="41910"/>
                  </a:moveTo>
                  <a:lnTo>
                    <a:pt x="2225040" y="41910"/>
                  </a:lnTo>
                  <a:lnTo>
                    <a:pt x="2225040" y="34289"/>
                  </a:lnTo>
                  <a:lnTo>
                    <a:pt x="2255519" y="34289"/>
                  </a:lnTo>
                  <a:lnTo>
                    <a:pt x="2255519" y="41910"/>
                  </a:lnTo>
                  <a:close/>
                </a:path>
                <a:path w="3202940" h="76200">
                  <a:moveTo>
                    <a:pt x="2308860" y="41910"/>
                  </a:moveTo>
                  <a:lnTo>
                    <a:pt x="2278379" y="41910"/>
                  </a:lnTo>
                  <a:lnTo>
                    <a:pt x="2278379" y="34289"/>
                  </a:lnTo>
                  <a:lnTo>
                    <a:pt x="2308860" y="34289"/>
                  </a:lnTo>
                  <a:lnTo>
                    <a:pt x="2308860" y="41910"/>
                  </a:lnTo>
                  <a:close/>
                </a:path>
                <a:path w="3202940" h="76200">
                  <a:moveTo>
                    <a:pt x="2362199" y="41910"/>
                  </a:moveTo>
                  <a:lnTo>
                    <a:pt x="2331719" y="41910"/>
                  </a:lnTo>
                  <a:lnTo>
                    <a:pt x="2331719" y="34289"/>
                  </a:lnTo>
                  <a:lnTo>
                    <a:pt x="2362199" y="34289"/>
                  </a:lnTo>
                  <a:lnTo>
                    <a:pt x="2362199" y="41910"/>
                  </a:lnTo>
                  <a:close/>
                </a:path>
                <a:path w="3202940" h="76200">
                  <a:moveTo>
                    <a:pt x="2415540" y="41910"/>
                  </a:moveTo>
                  <a:lnTo>
                    <a:pt x="2385060" y="41910"/>
                  </a:lnTo>
                  <a:lnTo>
                    <a:pt x="2385060" y="34289"/>
                  </a:lnTo>
                  <a:lnTo>
                    <a:pt x="2415540" y="34289"/>
                  </a:lnTo>
                  <a:lnTo>
                    <a:pt x="2415540" y="41910"/>
                  </a:lnTo>
                  <a:close/>
                </a:path>
                <a:path w="3202940" h="76200">
                  <a:moveTo>
                    <a:pt x="2468879" y="41910"/>
                  </a:moveTo>
                  <a:lnTo>
                    <a:pt x="2438399" y="41910"/>
                  </a:lnTo>
                  <a:lnTo>
                    <a:pt x="2438399" y="34289"/>
                  </a:lnTo>
                  <a:lnTo>
                    <a:pt x="2468879" y="34289"/>
                  </a:lnTo>
                  <a:lnTo>
                    <a:pt x="2468879" y="41910"/>
                  </a:lnTo>
                  <a:close/>
                </a:path>
                <a:path w="3202940" h="76200">
                  <a:moveTo>
                    <a:pt x="2522219" y="41910"/>
                  </a:moveTo>
                  <a:lnTo>
                    <a:pt x="2491740" y="41910"/>
                  </a:lnTo>
                  <a:lnTo>
                    <a:pt x="2491740" y="34289"/>
                  </a:lnTo>
                  <a:lnTo>
                    <a:pt x="2522219" y="34289"/>
                  </a:lnTo>
                  <a:lnTo>
                    <a:pt x="2522219" y="41910"/>
                  </a:lnTo>
                  <a:close/>
                </a:path>
                <a:path w="3202940" h="76200">
                  <a:moveTo>
                    <a:pt x="2575560" y="41910"/>
                  </a:moveTo>
                  <a:lnTo>
                    <a:pt x="2545079" y="41910"/>
                  </a:lnTo>
                  <a:lnTo>
                    <a:pt x="2545079" y="34289"/>
                  </a:lnTo>
                  <a:lnTo>
                    <a:pt x="2575560" y="34289"/>
                  </a:lnTo>
                  <a:lnTo>
                    <a:pt x="2575560" y="41910"/>
                  </a:lnTo>
                  <a:close/>
                </a:path>
                <a:path w="3202940" h="76200">
                  <a:moveTo>
                    <a:pt x="2628899" y="41910"/>
                  </a:moveTo>
                  <a:lnTo>
                    <a:pt x="2598419" y="41910"/>
                  </a:lnTo>
                  <a:lnTo>
                    <a:pt x="2598419" y="34289"/>
                  </a:lnTo>
                  <a:lnTo>
                    <a:pt x="2628899" y="34289"/>
                  </a:lnTo>
                  <a:lnTo>
                    <a:pt x="2628899" y="41910"/>
                  </a:lnTo>
                  <a:close/>
                </a:path>
                <a:path w="3202940" h="76200">
                  <a:moveTo>
                    <a:pt x="2682240" y="41910"/>
                  </a:moveTo>
                  <a:lnTo>
                    <a:pt x="2651760" y="41910"/>
                  </a:lnTo>
                  <a:lnTo>
                    <a:pt x="2651760" y="34289"/>
                  </a:lnTo>
                  <a:lnTo>
                    <a:pt x="2682240" y="34289"/>
                  </a:lnTo>
                  <a:lnTo>
                    <a:pt x="2682240" y="41910"/>
                  </a:lnTo>
                  <a:close/>
                </a:path>
                <a:path w="3202940" h="76200">
                  <a:moveTo>
                    <a:pt x="2735579" y="41910"/>
                  </a:moveTo>
                  <a:lnTo>
                    <a:pt x="2705099" y="41910"/>
                  </a:lnTo>
                  <a:lnTo>
                    <a:pt x="2705099" y="34289"/>
                  </a:lnTo>
                  <a:lnTo>
                    <a:pt x="2735579" y="34289"/>
                  </a:lnTo>
                  <a:lnTo>
                    <a:pt x="2735579" y="41910"/>
                  </a:lnTo>
                  <a:close/>
                </a:path>
                <a:path w="3202940" h="76200">
                  <a:moveTo>
                    <a:pt x="2788919" y="41910"/>
                  </a:moveTo>
                  <a:lnTo>
                    <a:pt x="2758440" y="41910"/>
                  </a:lnTo>
                  <a:lnTo>
                    <a:pt x="2758440" y="34289"/>
                  </a:lnTo>
                  <a:lnTo>
                    <a:pt x="2788919" y="34289"/>
                  </a:lnTo>
                  <a:lnTo>
                    <a:pt x="2788919" y="41910"/>
                  </a:lnTo>
                  <a:close/>
                </a:path>
                <a:path w="3202940" h="76200">
                  <a:moveTo>
                    <a:pt x="2842260" y="41910"/>
                  </a:moveTo>
                  <a:lnTo>
                    <a:pt x="2811779" y="41910"/>
                  </a:lnTo>
                  <a:lnTo>
                    <a:pt x="2811779" y="34289"/>
                  </a:lnTo>
                  <a:lnTo>
                    <a:pt x="2842260" y="34289"/>
                  </a:lnTo>
                  <a:lnTo>
                    <a:pt x="2842260" y="41910"/>
                  </a:lnTo>
                  <a:close/>
                </a:path>
                <a:path w="3202940" h="76200">
                  <a:moveTo>
                    <a:pt x="2895599" y="41910"/>
                  </a:moveTo>
                  <a:lnTo>
                    <a:pt x="2865119" y="41910"/>
                  </a:lnTo>
                  <a:lnTo>
                    <a:pt x="2865119" y="34289"/>
                  </a:lnTo>
                  <a:lnTo>
                    <a:pt x="2895599" y="34289"/>
                  </a:lnTo>
                  <a:lnTo>
                    <a:pt x="2895599" y="41910"/>
                  </a:lnTo>
                  <a:close/>
                </a:path>
                <a:path w="3202940" h="76200">
                  <a:moveTo>
                    <a:pt x="2948940" y="41910"/>
                  </a:moveTo>
                  <a:lnTo>
                    <a:pt x="2918460" y="41910"/>
                  </a:lnTo>
                  <a:lnTo>
                    <a:pt x="2918460" y="34289"/>
                  </a:lnTo>
                  <a:lnTo>
                    <a:pt x="2948940" y="34289"/>
                  </a:lnTo>
                  <a:lnTo>
                    <a:pt x="2948940" y="41910"/>
                  </a:lnTo>
                  <a:close/>
                </a:path>
                <a:path w="3202940" h="76200">
                  <a:moveTo>
                    <a:pt x="3002279" y="41910"/>
                  </a:moveTo>
                  <a:lnTo>
                    <a:pt x="2971799" y="41910"/>
                  </a:lnTo>
                  <a:lnTo>
                    <a:pt x="2971799" y="34289"/>
                  </a:lnTo>
                  <a:lnTo>
                    <a:pt x="3002279" y="34289"/>
                  </a:lnTo>
                  <a:lnTo>
                    <a:pt x="3002279" y="41910"/>
                  </a:lnTo>
                  <a:close/>
                </a:path>
                <a:path w="3202940" h="76200">
                  <a:moveTo>
                    <a:pt x="3055619" y="41910"/>
                  </a:moveTo>
                  <a:lnTo>
                    <a:pt x="3025140" y="41910"/>
                  </a:lnTo>
                  <a:lnTo>
                    <a:pt x="3025140" y="34289"/>
                  </a:lnTo>
                  <a:lnTo>
                    <a:pt x="3055619" y="34289"/>
                  </a:lnTo>
                  <a:lnTo>
                    <a:pt x="3055619" y="41910"/>
                  </a:lnTo>
                  <a:close/>
                </a:path>
                <a:path w="3202940" h="76200">
                  <a:moveTo>
                    <a:pt x="3108960" y="41910"/>
                  </a:moveTo>
                  <a:lnTo>
                    <a:pt x="3078479" y="41910"/>
                  </a:lnTo>
                  <a:lnTo>
                    <a:pt x="3078479" y="34289"/>
                  </a:lnTo>
                  <a:lnTo>
                    <a:pt x="3108960" y="34289"/>
                  </a:lnTo>
                  <a:lnTo>
                    <a:pt x="310896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443016" y="3541572"/>
            <a:ext cx="2616200" cy="7874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“万变不离其宗”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岁月蹉跎，不能改变的是什么？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latin typeface="微软雅黑" panose="020B0503020204020204" charset="-122"/>
                <a:cs typeface="微软雅黑" panose="020B0503020204020204" charset="-122"/>
              </a:rPr>
              <a:t>那些稳定的核心的品质，被称为人格。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389" y="422909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气质对人发展的影响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903408" y="1347609"/>
            <a:ext cx="1385570" cy="2481580"/>
            <a:chOff x="3903408" y="1347609"/>
            <a:chExt cx="1385570" cy="2481580"/>
          </a:xfrm>
        </p:grpSpPr>
        <p:sp>
          <p:nvSpPr>
            <p:cNvPr id="5" name="object 5"/>
            <p:cNvSpPr/>
            <p:nvPr/>
          </p:nvSpPr>
          <p:spPr>
            <a:xfrm>
              <a:off x="4119435" y="1347609"/>
              <a:ext cx="689610" cy="1028065"/>
            </a:xfrm>
            <a:custGeom>
              <a:avLst/>
              <a:gdLst/>
              <a:ahLst/>
              <a:cxnLst/>
              <a:rect l="l" t="t" r="r" b="b"/>
              <a:pathLst>
                <a:path w="689610" h="1028064">
                  <a:moveTo>
                    <a:pt x="689216" y="1027836"/>
                  </a:moveTo>
                  <a:lnTo>
                    <a:pt x="316699" y="1025448"/>
                  </a:lnTo>
                  <a:lnTo>
                    <a:pt x="0" y="0"/>
                  </a:lnTo>
                  <a:lnTo>
                    <a:pt x="377278" y="0"/>
                  </a:lnTo>
                  <a:lnTo>
                    <a:pt x="410352" y="108978"/>
                  </a:lnTo>
                  <a:lnTo>
                    <a:pt x="249402" y="108978"/>
                  </a:lnTo>
                  <a:lnTo>
                    <a:pt x="220732" y="114767"/>
                  </a:lnTo>
                  <a:lnTo>
                    <a:pt x="197318" y="130554"/>
                  </a:lnTo>
                  <a:lnTo>
                    <a:pt x="181531" y="153968"/>
                  </a:lnTo>
                  <a:lnTo>
                    <a:pt x="175742" y="182638"/>
                  </a:lnTo>
                  <a:lnTo>
                    <a:pt x="181531" y="211316"/>
                  </a:lnTo>
                  <a:lnTo>
                    <a:pt x="197318" y="234734"/>
                  </a:lnTo>
                  <a:lnTo>
                    <a:pt x="220732" y="250522"/>
                  </a:lnTo>
                  <a:lnTo>
                    <a:pt x="249402" y="256311"/>
                  </a:lnTo>
                  <a:lnTo>
                    <a:pt x="455066" y="256311"/>
                  </a:lnTo>
                  <a:lnTo>
                    <a:pt x="689216" y="1027836"/>
                  </a:lnTo>
                  <a:close/>
                </a:path>
                <a:path w="689610" h="1028064">
                  <a:moveTo>
                    <a:pt x="455066" y="256311"/>
                  </a:moveTo>
                  <a:lnTo>
                    <a:pt x="249402" y="256311"/>
                  </a:lnTo>
                  <a:lnTo>
                    <a:pt x="278080" y="250522"/>
                  </a:lnTo>
                  <a:lnTo>
                    <a:pt x="301498" y="234734"/>
                  </a:lnTo>
                  <a:lnTo>
                    <a:pt x="317286" y="211316"/>
                  </a:lnTo>
                  <a:lnTo>
                    <a:pt x="323075" y="182638"/>
                  </a:lnTo>
                  <a:lnTo>
                    <a:pt x="317286" y="153968"/>
                  </a:lnTo>
                  <a:lnTo>
                    <a:pt x="301497" y="130554"/>
                  </a:lnTo>
                  <a:lnTo>
                    <a:pt x="278080" y="114767"/>
                  </a:lnTo>
                  <a:lnTo>
                    <a:pt x="249402" y="108978"/>
                  </a:lnTo>
                  <a:lnTo>
                    <a:pt x="410352" y="108978"/>
                  </a:lnTo>
                  <a:lnTo>
                    <a:pt x="455066" y="256311"/>
                  </a:lnTo>
                  <a:close/>
                </a:path>
              </a:pathLst>
            </a:custGeom>
            <a:solidFill>
              <a:srgbClr val="BA1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03408" y="1347609"/>
              <a:ext cx="1385570" cy="2481580"/>
            </a:xfrm>
            <a:custGeom>
              <a:avLst/>
              <a:gdLst/>
              <a:ahLst/>
              <a:cxnLst/>
              <a:rect l="l" t="t" r="r" b="b"/>
              <a:pathLst>
                <a:path w="1385570" h="2481579">
                  <a:moveTo>
                    <a:pt x="1227366" y="1795614"/>
                  </a:moveTo>
                  <a:lnTo>
                    <a:pt x="1225169" y="1744814"/>
                  </a:lnTo>
                  <a:lnTo>
                    <a:pt x="1218742" y="1694014"/>
                  </a:lnTo>
                  <a:lnTo>
                    <a:pt x="1208265" y="1655914"/>
                  </a:lnTo>
                  <a:lnTo>
                    <a:pt x="1193901" y="1605114"/>
                  </a:lnTo>
                  <a:lnTo>
                    <a:pt x="1175880" y="1567014"/>
                  </a:lnTo>
                  <a:lnTo>
                    <a:pt x="1154353" y="1528914"/>
                  </a:lnTo>
                  <a:lnTo>
                    <a:pt x="1129538" y="1490814"/>
                  </a:lnTo>
                  <a:lnTo>
                    <a:pt x="1101598" y="1452714"/>
                  </a:lnTo>
                  <a:lnTo>
                    <a:pt x="1070749" y="1414614"/>
                  </a:lnTo>
                  <a:lnTo>
                    <a:pt x="1037158" y="1389214"/>
                  </a:lnTo>
                  <a:lnTo>
                    <a:pt x="1001026" y="1351114"/>
                  </a:lnTo>
                  <a:lnTo>
                    <a:pt x="962533" y="1325714"/>
                  </a:lnTo>
                  <a:lnTo>
                    <a:pt x="921867" y="1313014"/>
                  </a:lnTo>
                  <a:lnTo>
                    <a:pt x="879233" y="1287614"/>
                  </a:lnTo>
                  <a:lnTo>
                    <a:pt x="788771" y="1262214"/>
                  </a:lnTo>
                  <a:lnTo>
                    <a:pt x="596531" y="1262214"/>
                  </a:lnTo>
                  <a:lnTo>
                    <a:pt x="506069" y="1287614"/>
                  </a:lnTo>
                  <a:lnTo>
                    <a:pt x="463435" y="1313014"/>
                  </a:lnTo>
                  <a:lnTo>
                    <a:pt x="422770" y="1325714"/>
                  </a:lnTo>
                  <a:lnTo>
                    <a:pt x="384276" y="1351114"/>
                  </a:lnTo>
                  <a:lnTo>
                    <a:pt x="348145" y="1389214"/>
                  </a:lnTo>
                  <a:lnTo>
                    <a:pt x="314553" y="1414614"/>
                  </a:lnTo>
                  <a:lnTo>
                    <a:pt x="283692" y="1452714"/>
                  </a:lnTo>
                  <a:lnTo>
                    <a:pt x="255752" y="1490814"/>
                  </a:lnTo>
                  <a:lnTo>
                    <a:pt x="230936" y="1528914"/>
                  </a:lnTo>
                  <a:lnTo>
                    <a:pt x="209410" y="1567014"/>
                  </a:lnTo>
                  <a:lnTo>
                    <a:pt x="191389" y="1605114"/>
                  </a:lnTo>
                  <a:lnTo>
                    <a:pt x="177038" y="1655914"/>
                  </a:lnTo>
                  <a:lnTo>
                    <a:pt x="166547" y="1694014"/>
                  </a:lnTo>
                  <a:lnTo>
                    <a:pt x="160121" y="1744814"/>
                  </a:lnTo>
                  <a:lnTo>
                    <a:pt x="157937" y="1795614"/>
                  </a:lnTo>
                  <a:lnTo>
                    <a:pt x="160121" y="1846414"/>
                  </a:lnTo>
                  <a:lnTo>
                    <a:pt x="166547" y="1884514"/>
                  </a:lnTo>
                  <a:lnTo>
                    <a:pt x="177038" y="1935314"/>
                  </a:lnTo>
                  <a:lnTo>
                    <a:pt x="191389" y="1986114"/>
                  </a:lnTo>
                  <a:lnTo>
                    <a:pt x="209410" y="2024214"/>
                  </a:lnTo>
                  <a:lnTo>
                    <a:pt x="230936" y="2062314"/>
                  </a:lnTo>
                  <a:lnTo>
                    <a:pt x="255752" y="2100414"/>
                  </a:lnTo>
                  <a:lnTo>
                    <a:pt x="283692" y="2138515"/>
                  </a:lnTo>
                  <a:lnTo>
                    <a:pt x="314553" y="2176615"/>
                  </a:lnTo>
                  <a:lnTo>
                    <a:pt x="348145" y="2202015"/>
                  </a:lnTo>
                  <a:lnTo>
                    <a:pt x="384276" y="2227415"/>
                  </a:lnTo>
                  <a:lnTo>
                    <a:pt x="422770" y="2252815"/>
                  </a:lnTo>
                  <a:lnTo>
                    <a:pt x="463435" y="2278215"/>
                  </a:lnTo>
                  <a:lnTo>
                    <a:pt x="506069" y="2290915"/>
                  </a:lnTo>
                  <a:lnTo>
                    <a:pt x="596531" y="2316315"/>
                  </a:lnTo>
                  <a:lnTo>
                    <a:pt x="643978" y="2329015"/>
                  </a:lnTo>
                  <a:lnTo>
                    <a:pt x="741324" y="2329015"/>
                  </a:lnTo>
                  <a:lnTo>
                    <a:pt x="788771" y="2316315"/>
                  </a:lnTo>
                  <a:lnTo>
                    <a:pt x="879233" y="2290915"/>
                  </a:lnTo>
                  <a:lnTo>
                    <a:pt x="921867" y="2278215"/>
                  </a:lnTo>
                  <a:lnTo>
                    <a:pt x="962533" y="2252815"/>
                  </a:lnTo>
                  <a:lnTo>
                    <a:pt x="1001026" y="2227415"/>
                  </a:lnTo>
                  <a:lnTo>
                    <a:pt x="1037158" y="2202015"/>
                  </a:lnTo>
                  <a:lnTo>
                    <a:pt x="1070749" y="2176615"/>
                  </a:lnTo>
                  <a:lnTo>
                    <a:pt x="1101598" y="2138515"/>
                  </a:lnTo>
                  <a:lnTo>
                    <a:pt x="1129538" y="2100414"/>
                  </a:lnTo>
                  <a:lnTo>
                    <a:pt x="1154353" y="2062314"/>
                  </a:lnTo>
                  <a:lnTo>
                    <a:pt x="1175880" y="2024214"/>
                  </a:lnTo>
                  <a:lnTo>
                    <a:pt x="1193901" y="1986114"/>
                  </a:lnTo>
                  <a:lnTo>
                    <a:pt x="1208265" y="1935314"/>
                  </a:lnTo>
                  <a:lnTo>
                    <a:pt x="1218742" y="1884514"/>
                  </a:lnTo>
                  <a:lnTo>
                    <a:pt x="1225169" y="1846414"/>
                  </a:lnTo>
                  <a:lnTo>
                    <a:pt x="1227366" y="1795614"/>
                  </a:lnTo>
                  <a:close/>
                </a:path>
                <a:path w="1385570" h="2481579">
                  <a:moveTo>
                    <a:pt x="1385316" y="1795614"/>
                  </a:moveTo>
                  <a:lnTo>
                    <a:pt x="1383423" y="1744814"/>
                  </a:lnTo>
                  <a:lnTo>
                    <a:pt x="1377861" y="1694014"/>
                  </a:lnTo>
                  <a:lnTo>
                    <a:pt x="1368755" y="1643214"/>
                  </a:lnTo>
                  <a:lnTo>
                    <a:pt x="1356220" y="1592414"/>
                  </a:lnTo>
                  <a:lnTo>
                    <a:pt x="1340396" y="1541614"/>
                  </a:lnTo>
                  <a:lnTo>
                    <a:pt x="1321396" y="1503514"/>
                  </a:lnTo>
                  <a:lnTo>
                    <a:pt x="1299375" y="1465414"/>
                  </a:lnTo>
                  <a:lnTo>
                    <a:pt x="1274457" y="1414614"/>
                  </a:lnTo>
                  <a:lnTo>
                    <a:pt x="1268717" y="1406728"/>
                  </a:lnTo>
                  <a:lnTo>
                    <a:pt x="1268717" y="1795614"/>
                  </a:lnTo>
                  <a:lnTo>
                    <a:pt x="1266799" y="1846414"/>
                  </a:lnTo>
                  <a:lnTo>
                    <a:pt x="1261173" y="1884514"/>
                  </a:lnTo>
                  <a:lnTo>
                    <a:pt x="1251966" y="1935314"/>
                  </a:lnTo>
                  <a:lnTo>
                    <a:pt x="1239342" y="1973414"/>
                  </a:lnTo>
                  <a:lnTo>
                    <a:pt x="1223441" y="2011514"/>
                  </a:lnTo>
                  <a:lnTo>
                    <a:pt x="1204417" y="2062314"/>
                  </a:lnTo>
                  <a:lnTo>
                    <a:pt x="1182408" y="2100414"/>
                  </a:lnTo>
                  <a:lnTo>
                    <a:pt x="1157566" y="2138515"/>
                  </a:lnTo>
                  <a:lnTo>
                    <a:pt x="1130046" y="2163915"/>
                  </a:lnTo>
                  <a:lnTo>
                    <a:pt x="1099985" y="2202015"/>
                  </a:lnTo>
                  <a:lnTo>
                    <a:pt x="1067549" y="2227415"/>
                  </a:lnTo>
                  <a:lnTo>
                    <a:pt x="1032865" y="2252815"/>
                  </a:lnTo>
                  <a:lnTo>
                    <a:pt x="996099" y="2278215"/>
                  </a:lnTo>
                  <a:lnTo>
                    <a:pt x="957389" y="2303615"/>
                  </a:lnTo>
                  <a:lnTo>
                    <a:pt x="916876" y="2329015"/>
                  </a:lnTo>
                  <a:lnTo>
                    <a:pt x="874725" y="2341715"/>
                  </a:lnTo>
                  <a:lnTo>
                    <a:pt x="786091" y="2367115"/>
                  </a:lnTo>
                  <a:lnTo>
                    <a:pt x="599211" y="2367115"/>
                  </a:lnTo>
                  <a:lnTo>
                    <a:pt x="510578" y="2341715"/>
                  </a:lnTo>
                  <a:lnTo>
                    <a:pt x="468426" y="2329015"/>
                  </a:lnTo>
                  <a:lnTo>
                    <a:pt x="427913" y="2303615"/>
                  </a:lnTo>
                  <a:lnTo>
                    <a:pt x="389204" y="2278215"/>
                  </a:lnTo>
                  <a:lnTo>
                    <a:pt x="352437" y="2252815"/>
                  </a:lnTo>
                  <a:lnTo>
                    <a:pt x="317754" y="2227415"/>
                  </a:lnTo>
                  <a:lnTo>
                    <a:pt x="285318" y="2202015"/>
                  </a:lnTo>
                  <a:lnTo>
                    <a:pt x="255257" y="2163915"/>
                  </a:lnTo>
                  <a:lnTo>
                    <a:pt x="227736" y="2138515"/>
                  </a:lnTo>
                  <a:lnTo>
                    <a:pt x="202895" y="2100414"/>
                  </a:lnTo>
                  <a:lnTo>
                    <a:pt x="180886" y="2062314"/>
                  </a:lnTo>
                  <a:lnTo>
                    <a:pt x="161861" y="2011514"/>
                  </a:lnTo>
                  <a:lnTo>
                    <a:pt x="145961" y="1973414"/>
                  </a:lnTo>
                  <a:lnTo>
                    <a:pt x="133337" y="1935314"/>
                  </a:lnTo>
                  <a:lnTo>
                    <a:pt x="124129" y="1884514"/>
                  </a:lnTo>
                  <a:lnTo>
                    <a:pt x="118503" y="1846414"/>
                  </a:lnTo>
                  <a:lnTo>
                    <a:pt x="116598" y="1795614"/>
                  </a:lnTo>
                  <a:lnTo>
                    <a:pt x="118503" y="1744814"/>
                  </a:lnTo>
                  <a:lnTo>
                    <a:pt x="124129" y="1694014"/>
                  </a:lnTo>
                  <a:lnTo>
                    <a:pt x="133337" y="1655914"/>
                  </a:lnTo>
                  <a:lnTo>
                    <a:pt x="145961" y="1605114"/>
                  </a:lnTo>
                  <a:lnTo>
                    <a:pt x="161861" y="1567014"/>
                  </a:lnTo>
                  <a:lnTo>
                    <a:pt x="180886" y="1528914"/>
                  </a:lnTo>
                  <a:lnTo>
                    <a:pt x="202895" y="1490814"/>
                  </a:lnTo>
                  <a:lnTo>
                    <a:pt x="227736" y="1452714"/>
                  </a:lnTo>
                  <a:lnTo>
                    <a:pt x="255257" y="1414614"/>
                  </a:lnTo>
                  <a:lnTo>
                    <a:pt x="285318" y="1389214"/>
                  </a:lnTo>
                  <a:lnTo>
                    <a:pt x="317754" y="1351114"/>
                  </a:lnTo>
                  <a:lnTo>
                    <a:pt x="352437" y="1325714"/>
                  </a:lnTo>
                  <a:lnTo>
                    <a:pt x="389204" y="1300314"/>
                  </a:lnTo>
                  <a:lnTo>
                    <a:pt x="427913" y="1287614"/>
                  </a:lnTo>
                  <a:lnTo>
                    <a:pt x="468426" y="1262214"/>
                  </a:lnTo>
                  <a:lnTo>
                    <a:pt x="510578" y="1249514"/>
                  </a:lnTo>
                  <a:lnTo>
                    <a:pt x="599211" y="1224114"/>
                  </a:lnTo>
                  <a:lnTo>
                    <a:pt x="645401" y="1224114"/>
                  </a:lnTo>
                  <a:lnTo>
                    <a:pt x="692658" y="1211414"/>
                  </a:lnTo>
                  <a:lnTo>
                    <a:pt x="739902" y="1224114"/>
                  </a:lnTo>
                  <a:lnTo>
                    <a:pt x="786091" y="1224114"/>
                  </a:lnTo>
                  <a:lnTo>
                    <a:pt x="874725" y="1249514"/>
                  </a:lnTo>
                  <a:lnTo>
                    <a:pt x="916876" y="1262214"/>
                  </a:lnTo>
                  <a:lnTo>
                    <a:pt x="957389" y="1287614"/>
                  </a:lnTo>
                  <a:lnTo>
                    <a:pt x="996099" y="1300314"/>
                  </a:lnTo>
                  <a:lnTo>
                    <a:pt x="1032865" y="1325714"/>
                  </a:lnTo>
                  <a:lnTo>
                    <a:pt x="1067549" y="1351114"/>
                  </a:lnTo>
                  <a:lnTo>
                    <a:pt x="1099985" y="1389214"/>
                  </a:lnTo>
                  <a:lnTo>
                    <a:pt x="1130046" y="1414614"/>
                  </a:lnTo>
                  <a:lnTo>
                    <a:pt x="1157566" y="1452714"/>
                  </a:lnTo>
                  <a:lnTo>
                    <a:pt x="1182408" y="1490814"/>
                  </a:lnTo>
                  <a:lnTo>
                    <a:pt x="1204417" y="1528914"/>
                  </a:lnTo>
                  <a:lnTo>
                    <a:pt x="1223441" y="1567014"/>
                  </a:lnTo>
                  <a:lnTo>
                    <a:pt x="1239342" y="1605114"/>
                  </a:lnTo>
                  <a:lnTo>
                    <a:pt x="1251966" y="1655914"/>
                  </a:lnTo>
                  <a:lnTo>
                    <a:pt x="1261173" y="1694014"/>
                  </a:lnTo>
                  <a:lnTo>
                    <a:pt x="1266799" y="1744814"/>
                  </a:lnTo>
                  <a:lnTo>
                    <a:pt x="1268717" y="1795614"/>
                  </a:lnTo>
                  <a:lnTo>
                    <a:pt x="1268717" y="1406728"/>
                  </a:lnTo>
                  <a:lnTo>
                    <a:pt x="1216406" y="1338414"/>
                  </a:lnTo>
                  <a:lnTo>
                    <a:pt x="1183551" y="1300314"/>
                  </a:lnTo>
                  <a:lnTo>
                    <a:pt x="1148295" y="1274914"/>
                  </a:lnTo>
                  <a:lnTo>
                    <a:pt x="1110792" y="1249514"/>
                  </a:lnTo>
                  <a:lnTo>
                    <a:pt x="1071168" y="1211414"/>
                  </a:lnTo>
                  <a:lnTo>
                    <a:pt x="1029538" y="1186014"/>
                  </a:lnTo>
                  <a:lnTo>
                    <a:pt x="1029538" y="1147914"/>
                  </a:lnTo>
                  <a:lnTo>
                    <a:pt x="1029538" y="919314"/>
                  </a:lnTo>
                  <a:lnTo>
                    <a:pt x="1029538" y="855814"/>
                  </a:lnTo>
                  <a:lnTo>
                    <a:pt x="966279" y="855814"/>
                  </a:lnTo>
                  <a:lnTo>
                    <a:pt x="1151432" y="256311"/>
                  </a:lnTo>
                  <a:lnTo>
                    <a:pt x="1196936" y="108978"/>
                  </a:lnTo>
                  <a:lnTo>
                    <a:pt x="1230604" y="0"/>
                  </a:lnTo>
                  <a:lnTo>
                    <a:pt x="1054862" y="0"/>
                  </a:lnTo>
                  <a:lnTo>
                    <a:pt x="1054862" y="182638"/>
                  </a:lnTo>
                  <a:lnTo>
                    <a:pt x="1049070" y="211328"/>
                  </a:lnTo>
                  <a:lnTo>
                    <a:pt x="1033284" y="234734"/>
                  </a:lnTo>
                  <a:lnTo>
                    <a:pt x="1009865" y="250532"/>
                  </a:lnTo>
                  <a:lnTo>
                    <a:pt x="981202" y="256311"/>
                  </a:lnTo>
                  <a:lnTo>
                    <a:pt x="957529" y="251548"/>
                  </a:lnTo>
                  <a:lnTo>
                    <a:pt x="957529" y="919314"/>
                  </a:lnTo>
                  <a:lnTo>
                    <a:pt x="957529" y="1147914"/>
                  </a:lnTo>
                  <a:lnTo>
                    <a:pt x="856145" y="1122514"/>
                  </a:lnTo>
                  <a:lnTo>
                    <a:pt x="748436" y="1097114"/>
                  </a:lnTo>
                  <a:lnTo>
                    <a:pt x="642467" y="1097114"/>
                  </a:lnTo>
                  <a:lnTo>
                    <a:pt x="545299" y="1122514"/>
                  </a:lnTo>
                  <a:lnTo>
                    <a:pt x="453478" y="1147914"/>
                  </a:lnTo>
                  <a:lnTo>
                    <a:pt x="453478" y="919314"/>
                  </a:lnTo>
                  <a:lnTo>
                    <a:pt x="574319" y="919314"/>
                  </a:lnTo>
                  <a:lnTo>
                    <a:pt x="541388" y="1027836"/>
                  </a:lnTo>
                  <a:lnTo>
                    <a:pt x="913904" y="1025448"/>
                  </a:lnTo>
                  <a:lnTo>
                    <a:pt x="946670" y="919314"/>
                  </a:lnTo>
                  <a:lnTo>
                    <a:pt x="957529" y="919314"/>
                  </a:lnTo>
                  <a:lnTo>
                    <a:pt x="957529" y="251548"/>
                  </a:lnTo>
                  <a:lnTo>
                    <a:pt x="952512" y="250532"/>
                  </a:lnTo>
                  <a:lnTo>
                    <a:pt x="929106" y="234734"/>
                  </a:lnTo>
                  <a:lnTo>
                    <a:pt x="913307" y="211328"/>
                  </a:lnTo>
                  <a:lnTo>
                    <a:pt x="907529" y="182638"/>
                  </a:lnTo>
                  <a:lnTo>
                    <a:pt x="913307" y="153974"/>
                  </a:lnTo>
                  <a:lnTo>
                    <a:pt x="929106" y="130556"/>
                  </a:lnTo>
                  <a:lnTo>
                    <a:pt x="952512" y="114769"/>
                  </a:lnTo>
                  <a:lnTo>
                    <a:pt x="981202" y="108978"/>
                  </a:lnTo>
                  <a:lnTo>
                    <a:pt x="1009865" y="114769"/>
                  </a:lnTo>
                  <a:lnTo>
                    <a:pt x="1033284" y="130556"/>
                  </a:lnTo>
                  <a:lnTo>
                    <a:pt x="1049070" y="153974"/>
                  </a:lnTo>
                  <a:lnTo>
                    <a:pt x="1054862" y="182638"/>
                  </a:lnTo>
                  <a:lnTo>
                    <a:pt x="1054862" y="0"/>
                  </a:lnTo>
                  <a:lnTo>
                    <a:pt x="853325" y="0"/>
                  </a:lnTo>
                  <a:lnTo>
                    <a:pt x="593585" y="855814"/>
                  </a:lnTo>
                  <a:lnTo>
                    <a:pt x="381469" y="855814"/>
                  </a:lnTo>
                  <a:lnTo>
                    <a:pt x="381469" y="1173314"/>
                  </a:lnTo>
                  <a:lnTo>
                    <a:pt x="339788" y="1198714"/>
                  </a:lnTo>
                  <a:lnTo>
                    <a:pt x="299935" y="1224114"/>
                  </a:lnTo>
                  <a:lnTo>
                    <a:pt x="262013" y="1249514"/>
                  </a:lnTo>
                  <a:lnTo>
                    <a:pt x="226148" y="1287614"/>
                  </a:lnTo>
                  <a:lnTo>
                    <a:pt x="192455" y="1313014"/>
                  </a:lnTo>
                  <a:lnTo>
                    <a:pt x="161061" y="1351114"/>
                  </a:lnTo>
                  <a:lnTo>
                    <a:pt x="132092" y="1389214"/>
                  </a:lnTo>
                  <a:lnTo>
                    <a:pt x="105651" y="1427314"/>
                  </a:lnTo>
                  <a:lnTo>
                    <a:pt x="81876" y="1465414"/>
                  </a:lnTo>
                  <a:lnTo>
                    <a:pt x="60871" y="1503514"/>
                  </a:lnTo>
                  <a:lnTo>
                    <a:pt x="42773" y="1554314"/>
                  </a:lnTo>
                  <a:lnTo>
                    <a:pt x="27698" y="1605114"/>
                  </a:lnTo>
                  <a:lnTo>
                    <a:pt x="15760" y="1643214"/>
                  </a:lnTo>
                  <a:lnTo>
                    <a:pt x="7073" y="1694014"/>
                  </a:lnTo>
                  <a:lnTo>
                    <a:pt x="1790" y="1744814"/>
                  </a:lnTo>
                  <a:lnTo>
                    <a:pt x="0" y="1795614"/>
                  </a:lnTo>
                  <a:lnTo>
                    <a:pt x="1587" y="1846414"/>
                  </a:lnTo>
                  <a:lnTo>
                    <a:pt x="6311" y="1884514"/>
                  </a:lnTo>
                  <a:lnTo>
                    <a:pt x="14071" y="1935314"/>
                  </a:lnTo>
                  <a:lnTo>
                    <a:pt x="24739" y="1973414"/>
                  </a:lnTo>
                  <a:lnTo>
                    <a:pt x="38227" y="2024214"/>
                  </a:lnTo>
                  <a:lnTo>
                    <a:pt x="54419" y="2062314"/>
                  </a:lnTo>
                  <a:lnTo>
                    <a:pt x="73240" y="2100414"/>
                  </a:lnTo>
                  <a:lnTo>
                    <a:pt x="94564" y="2138515"/>
                  </a:lnTo>
                  <a:lnTo>
                    <a:pt x="118287" y="2176615"/>
                  </a:lnTo>
                  <a:lnTo>
                    <a:pt x="144310" y="2214715"/>
                  </a:lnTo>
                  <a:lnTo>
                    <a:pt x="172542" y="2252815"/>
                  </a:lnTo>
                  <a:lnTo>
                    <a:pt x="202869" y="2278215"/>
                  </a:lnTo>
                  <a:lnTo>
                    <a:pt x="235178" y="2316315"/>
                  </a:lnTo>
                  <a:lnTo>
                    <a:pt x="269392" y="2341715"/>
                  </a:lnTo>
                  <a:lnTo>
                    <a:pt x="305371" y="2367115"/>
                  </a:lnTo>
                  <a:lnTo>
                    <a:pt x="343052" y="2392515"/>
                  </a:lnTo>
                  <a:lnTo>
                    <a:pt x="382308" y="2417915"/>
                  </a:lnTo>
                  <a:lnTo>
                    <a:pt x="423037" y="2430615"/>
                  </a:lnTo>
                  <a:lnTo>
                    <a:pt x="508508" y="2456015"/>
                  </a:lnTo>
                  <a:lnTo>
                    <a:pt x="598665" y="2481415"/>
                  </a:lnTo>
                  <a:lnTo>
                    <a:pt x="786638" y="2481415"/>
                  </a:lnTo>
                  <a:lnTo>
                    <a:pt x="876795" y="2456015"/>
                  </a:lnTo>
                  <a:lnTo>
                    <a:pt x="962266" y="2430615"/>
                  </a:lnTo>
                  <a:lnTo>
                    <a:pt x="1002995" y="2417915"/>
                  </a:lnTo>
                  <a:lnTo>
                    <a:pt x="1042250" y="2392515"/>
                  </a:lnTo>
                  <a:lnTo>
                    <a:pt x="1079931" y="2367115"/>
                  </a:lnTo>
                  <a:lnTo>
                    <a:pt x="1115910" y="2341715"/>
                  </a:lnTo>
                  <a:lnTo>
                    <a:pt x="1150124" y="2316315"/>
                  </a:lnTo>
                  <a:lnTo>
                    <a:pt x="1182433" y="2278215"/>
                  </a:lnTo>
                  <a:lnTo>
                    <a:pt x="1212761" y="2252815"/>
                  </a:lnTo>
                  <a:lnTo>
                    <a:pt x="1240993" y="2214715"/>
                  </a:lnTo>
                  <a:lnTo>
                    <a:pt x="1267015" y="2176615"/>
                  </a:lnTo>
                  <a:lnTo>
                    <a:pt x="1290739" y="2138515"/>
                  </a:lnTo>
                  <a:lnTo>
                    <a:pt x="1312062" y="2100414"/>
                  </a:lnTo>
                  <a:lnTo>
                    <a:pt x="1330883" y="2062314"/>
                  </a:lnTo>
                  <a:lnTo>
                    <a:pt x="1347076" y="2024214"/>
                  </a:lnTo>
                  <a:lnTo>
                    <a:pt x="1360563" y="1973414"/>
                  </a:lnTo>
                  <a:lnTo>
                    <a:pt x="1371231" y="1935314"/>
                  </a:lnTo>
                  <a:lnTo>
                    <a:pt x="1378991" y="1884514"/>
                  </a:lnTo>
                  <a:lnTo>
                    <a:pt x="1383715" y="1846414"/>
                  </a:lnTo>
                  <a:lnTo>
                    <a:pt x="1385316" y="1795614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54829" y="2821432"/>
            <a:ext cx="49149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2704" y="1347609"/>
            <a:ext cx="1225550" cy="2204720"/>
          </a:xfrm>
          <a:custGeom>
            <a:avLst/>
            <a:gdLst/>
            <a:ahLst/>
            <a:cxnLst/>
            <a:rect l="l" t="t" r="r" b="b"/>
            <a:pathLst>
              <a:path w="1225550" h="2204720">
                <a:moveTo>
                  <a:pt x="1085519" y="1591741"/>
                </a:moveTo>
                <a:lnTo>
                  <a:pt x="1083081" y="1543380"/>
                </a:lnTo>
                <a:lnTo>
                  <a:pt x="1075918" y="1496428"/>
                </a:lnTo>
                <a:lnTo>
                  <a:pt x="1064260" y="1451114"/>
                </a:lnTo>
                <a:lnTo>
                  <a:pt x="1048359" y="1407655"/>
                </a:lnTo>
                <a:lnTo>
                  <a:pt x="1028446" y="1366316"/>
                </a:lnTo>
                <a:lnTo>
                  <a:pt x="1004760" y="1327327"/>
                </a:lnTo>
                <a:lnTo>
                  <a:pt x="977531" y="1290916"/>
                </a:lnTo>
                <a:lnTo>
                  <a:pt x="947013" y="1257338"/>
                </a:lnTo>
                <a:lnTo>
                  <a:pt x="913422" y="1226820"/>
                </a:lnTo>
                <a:lnTo>
                  <a:pt x="877023" y="1199591"/>
                </a:lnTo>
                <a:lnTo>
                  <a:pt x="838022" y="1175905"/>
                </a:lnTo>
                <a:lnTo>
                  <a:pt x="796683" y="1155992"/>
                </a:lnTo>
                <a:lnTo>
                  <a:pt x="753237" y="1140091"/>
                </a:lnTo>
                <a:lnTo>
                  <a:pt x="707910" y="1128433"/>
                </a:lnTo>
                <a:lnTo>
                  <a:pt x="660958" y="1121270"/>
                </a:lnTo>
                <a:lnTo>
                  <a:pt x="612609" y="1118819"/>
                </a:lnTo>
                <a:lnTo>
                  <a:pt x="564248" y="1121270"/>
                </a:lnTo>
                <a:lnTo>
                  <a:pt x="517296" y="1128433"/>
                </a:lnTo>
                <a:lnTo>
                  <a:pt x="471970" y="1140091"/>
                </a:lnTo>
                <a:lnTo>
                  <a:pt x="428523" y="1155992"/>
                </a:lnTo>
                <a:lnTo>
                  <a:pt x="387184" y="1175905"/>
                </a:lnTo>
                <a:lnTo>
                  <a:pt x="348183" y="1199591"/>
                </a:lnTo>
                <a:lnTo>
                  <a:pt x="311785" y="1226820"/>
                </a:lnTo>
                <a:lnTo>
                  <a:pt x="278193" y="1257338"/>
                </a:lnTo>
                <a:lnTo>
                  <a:pt x="247675" y="1290916"/>
                </a:lnTo>
                <a:lnTo>
                  <a:pt x="220446" y="1327327"/>
                </a:lnTo>
                <a:lnTo>
                  <a:pt x="196761" y="1366316"/>
                </a:lnTo>
                <a:lnTo>
                  <a:pt x="176847" y="1407655"/>
                </a:lnTo>
                <a:lnTo>
                  <a:pt x="160947" y="1451114"/>
                </a:lnTo>
                <a:lnTo>
                  <a:pt x="149288" y="1496428"/>
                </a:lnTo>
                <a:lnTo>
                  <a:pt x="142125" y="1543380"/>
                </a:lnTo>
                <a:lnTo>
                  <a:pt x="139674" y="1591729"/>
                </a:lnTo>
                <a:lnTo>
                  <a:pt x="142125" y="1640090"/>
                </a:lnTo>
                <a:lnTo>
                  <a:pt x="149288" y="1687042"/>
                </a:lnTo>
                <a:lnTo>
                  <a:pt x="160947" y="1732368"/>
                </a:lnTo>
                <a:lnTo>
                  <a:pt x="176847" y="1775815"/>
                </a:lnTo>
                <a:lnTo>
                  <a:pt x="196761" y="1817154"/>
                </a:lnTo>
                <a:lnTo>
                  <a:pt x="220446" y="1856155"/>
                </a:lnTo>
                <a:lnTo>
                  <a:pt x="247675" y="1892554"/>
                </a:lnTo>
                <a:lnTo>
                  <a:pt x="278193" y="1926145"/>
                </a:lnTo>
                <a:lnTo>
                  <a:pt x="311785" y="1956663"/>
                </a:lnTo>
                <a:lnTo>
                  <a:pt x="348183" y="1983892"/>
                </a:lnTo>
                <a:lnTo>
                  <a:pt x="387184" y="2007577"/>
                </a:lnTo>
                <a:lnTo>
                  <a:pt x="428523" y="2027491"/>
                </a:lnTo>
                <a:lnTo>
                  <a:pt x="471970" y="2043391"/>
                </a:lnTo>
                <a:lnTo>
                  <a:pt x="517296" y="2055050"/>
                </a:lnTo>
                <a:lnTo>
                  <a:pt x="564248" y="2062213"/>
                </a:lnTo>
                <a:lnTo>
                  <a:pt x="612609" y="2064651"/>
                </a:lnTo>
                <a:lnTo>
                  <a:pt x="660958" y="2062213"/>
                </a:lnTo>
                <a:lnTo>
                  <a:pt x="707910" y="2055050"/>
                </a:lnTo>
                <a:lnTo>
                  <a:pt x="753237" y="2043391"/>
                </a:lnTo>
                <a:lnTo>
                  <a:pt x="796683" y="2027491"/>
                </a:lnTo>
                <a:lnTo>
                  <a:pt x="838022" y="2007577"/>
                </a:lnTo>
                <a:lnTo>
                  <a:pt x="877023" y="1983892"/>
                </a:lnTo>
                <a:lnTo>
                  <a:pt x="913422" y="1956663"/>
                </a:lnTo>
                <a:lnTo>
                  <a:pt x="947013" y="1926145"/>
                </a:lnTo>
                <a:lnTo>
                  <a:pt x="977531" y="1892554"/>
                </a:lnTo>
                <a:lnTo>
                  <a:pt x="1004760" y="1856155"/>
                </a:lnTo>
                <a:lnTo>
                  <a:pt x="1028446" y="1817154"/>
                </a:lnTo>
                <a:lnTo>
                  <a:pt x="1048359" y="1775815"/>
                </a:lnTo>
                <a:lnTo>
                  <a:pt x="1064260" y="1732368"/>
                </a:lnTo>
                <a:lnTo>
                  <a:pt x="1075918" y="1687042"/>
                </a:lnTo>
                <a:lnTo>
                  <a:pt x="1083081" y="1640090"/>
                </a:lnTo>
                <a:lnTo>
                  <a:pt x="1085519" y="1591741"/>
                </a:lnTo>
                <a:close/>
              </a:path>
              <a:path w="1225550" h="2204720">
                <a:moveTo>
                  <a:pt x="1225219" y="1591741"/>
                </a:moveTo>
                <a:lnTo>
                  <a:pt x="1222997" y="1539316"/>
                </a:lnTo>
                <a:lnTo>
                  <a:pt x="1216482" y="1488109"/>
                </a:lnTo>
                <a:lnTo>
                  <a:pt x="1205826" y="1438325"/>
                </a:lnTo>
                <a:lnTo>
                  <a:pt x="1191209" y="1390154"/>
                </a:lnTo>
                <a:lnTo>
                  <a:pt x="1172806" y="1343774"/>
                </a:lnTo>
                <a:lnTo>
                  <a:pt x="1150810" y="1299362"/>
                </a:lnTo>
                <a:lnTo>
                  <a:pt x="1125372" y="1257122"/>
                </a:lnTo>
                <a:lnTo>
                  <a:pt x="1122095" y="1252575"/>
                </a:lnTo>
                <a:lnTo>
                  <a:pt x="1122095" y="1591729"/>
                </a:lnTo>
                <a:lnTo>
                  <a:pt x="1119759" y="1640801"/>
                </a:lnTo>
                <a:lnTo>
                  <a:pt x="1112901" y="1688553"/>
                </a:lnTo>
                <a:lnTo>
                  <a:pt x="1101737" y="1734769"/>
                </a:lnTo>
                <a:lnTo>
                  <a:pt x="1086485" y="1779244"/>
                </a:lnTo>
                <a:lnTo>
                  <a:pt x="1067346" y="1821751"/>
                </a:lnTo>
                <a:lnTo>
                  <a:pt x="1044536" y="1862086"/>
                </a:lnTo>
                <a:lnTo>
                  <a:pt x="1018273" y="1900034"/>
                </a:lnTo>
                <a:lnTo>
                  <a:pt x="988771" y="1935378"/>
                </a:lnTo>
                <a:lnTo>
                  <a:pt x="956233" y="1967903"/>
                </a:lnTo>
                <a:lnTo>
                  <a:pt x="920889" y="1997417"/>
                </a:lnTo>
                <a:lnTo>
                  <a:pt x="882942" y="2023681"/>
                </a:lnTo>
                <a:lnTo>
                  <a:pt x="842606" y="2046490"/>
                </a:lnTo>
                <a:lnTo>
                  <a:pt x="800100" y="2065629"/>
                </a:lnTo>
                <a:lnTo>
                  <a:pt x="755637" y="2080882"/>
                </a:lnTo>
                <a:lnTo>
                  <a:pt x="709422" y="2092045"/>
                </a:lnTo>
                <a:lnTo>
                  <a:pt x="661670" y="2098903"/>
                </a:lnTo>
                <a:lnTo>
                  <a:pt x="612609" y="2101227"/>
                </a:lnTo>
                <a:lnTo>
                  <a:pt x="563537" y="2098903"/>
                </a:lnTo>
                <a:lnTo>
                  <a:pt x="515785" y="2092045"/>
                </a:lnTo>
                <a:lnTo>
                  <a:pt x="469569" y="2080882"/>
                </a:lnTo>
                <a:lnTo>
                  <a:pt x="425107" y="2065629"/>
                </a:lnTo>
                <a:lnTo>
                  <a:pt x="382600" y="2046490"/>
                </a:lnTo>
                <a:lnTo>
                  <a:pt x="342265" y="2023681"/>
                </a:lnTo>
                <a:lnTo>
                  <a:pt x="304317" y="1997417"/>
                </a:lnTo>
                <a:lnTo>
                  <a:pt x="268973" y="1967903"/>
                </a:lnTo>
                <a:lnTo>
                  <a:pt x="236435" y="1935378"/>
                </a:lnTo>
                <a:lnTo>
                  <a:pt x="206933" y="1900034"/>
                </a:lnTo>
                <a:lnTo>
                  <a:pt x="180670" y="1862086"/>
                </a:lnTo>
                <a:lnTo>
                  <a:pt x="157861" y="1821751"/>
                </a:lnTo>
                <a:lnTo>
                  <a:pt x="138709" y="1779244"/>
                </a:lnTo>
                <a:lnTo>
                  <a:pt x="123456" y="1734769"/>
                </a:lnTo>
                <a:lnTo>
                  <a:pt x="112293" y="1688553"/>
                </a:lnTo>
                <a:lnTo>
                  <a:pt x="105435" y="1640801"/>
                </a:lnTo>
                <a:lnTo>
                  <a:pt x="103111" y="1591741"/>
                </a:lnTo>
                <a:lnTo>
                  <a:pt x="105435" y="1542669"/>
                </a:lnTo>
                <a:lnTo>
                  <a:pt x="112293" y="1494917"/>
                </a:lnTo>
                <a:lnTo>
                  <a:pt x="123456" y="1448701"/>
                </a:lnTo>
                <a:lnTo>
                  <a:pt x="138709" y="1404239"/>
                </a:lnTo>
                <a:lnTo>
                  <a:pt x="157861" y="1361732"/>
                </a:lnTo>
                <a:lnTo>
                  <a:pt x="180670" y="1321396"/>
                </a:lnTo>
                <a:lnTo>
                  <a:pt x="206933" y="1283449"/>
                </a:lnTo>
                <a:lnTo>
                  <a:pt x="236435" y="1248105"/>
                </a:lnTo>
                <a:lnTo>
                  <a:pt x="268973" y="1215567"/>
                </a:lnTo>
                <a:lnTo>
                  <a:pt x="304317" y="1186065"/>
                </a:lnTo>
                <a:lnTo>
                  <a:pt x="342265" y="1159802"/>
                </a:lnTo>
                <a:lnTo>
                  <a:pt x="382600" y="1136992"/>
                </a:lnTo>
                <a:lnTo>
                  <a:pt x="425107" y="1117854"/>
                </a:lnTo>
                <a:lnTo>
                  <a:pt x="469569" y="1102601"/>
                </a:lnTo>
                <a:lnTo>
                  <a:pt x="515785" y="1091438"/>
                </a:lnTo>
                <a:lnTo>
                  <a:pt x="563537" y="1084580"/>
                </a:lnTo>
                <a:lnTo>
                  <a:pt x="612609" y="1082243"/>
                </a:lnTo>
                <a:lnTo>
                  <a:pt x="661670" y="1084580"/>
                </a:lnTo>
                <a:lnTo>
                  <a:pt x="709422" y="1091438"/>
                </a:lnTo>
                <a:lnTo>
                  <a:pt x="755637" y="1102601"/>
                </a:lnTo>
                <a:lnTo>
                  <a:pt x="800100" y="1117854"/>
                </a:lnTo>
                <a:lnTo>
                  <a:pt x="842606" y="1136992"/>
                </a:lnTo>
                <a:lnTo>
                  <a:pt x="882942" y="1159802"/>
                </a:lnTo>
                <a:lnTo>
                  <a:pt x="920889" y="1186065"/>
                </a:lnTo>
                <a:lnTo>
                  <a:pt x="956233" y="1215567"/>
                </a:lnTo>
                <a:lnTo>
                  <a:pt x="988771" y="1248105"/>
                </a:lnTo>
                <a:lnTo>
                  <a:pt x="1018273" y="1283449"/>
                </a:lnTo>
                <a:lnTo>
                  <a:pt x="1044536" y="1321396"/>
                </a:lnTo>
                <a:lnTo>
                  <a:pt x="1067346" y="1361732"/>
                </a:lnTo>
                <a:lnTo>
                  <a:pt x="1086485" y="1404239"/>
                </a:lnTo>
                <a:lnTo>
                  <a:pt x="1101737" y="1448701"/>
                </a:lnTo>
                <a:lnTo>
                  <a:pt x="1112901" y="1494917"/>
                </a:lnTo>
                <a:lnTo>
                  <a:pt x="1119759" y="1542669"/>
                </a:lnTo>
                <a:lnTo>
                  <a:pt x="1122095" y="1591729"/>
                </a:lnTo>
                <a:lnTo>
                  <a:pt x="1122095" y="1252575"/>
                </a:lnTo>
                <a:lnTo>
                  <a:pt x="1096683" y="1217231"/>
                </a:lnTo>
                <a:lnTo>
                  <a:pt x="1064920" y="1179880"/>
                </a:lnTo>
                <a:lnTo>
                  <a:pt x="1030249" y="1145247"/>
                </a:lnTo>
                <a:lnTo>
                  <a:pt x="992847" y="1113536"/>
                </a:lnTo>
                <a:lnTo>
                  <a:pt x="952893" y="1084910"/>
                </a:lnTo>
                <a:lnTo>
                  <a:pt x="910564" y="1059561"/>
                </a:lnTo>
                <a:lnTo>
                  <a:pt x="910564" y="1025969"/>
                </a:lnTo>
                <a:lnTo>
                  <a:pt x="910564" y="820597"/>
                </a:lnTo>
                <a:lnTo>
                  <a:pt x="910564" y="756920"/>
                </a:lnTo>
                <a:lnTo>
                  <a:pt x="854608" y="756920"/>
                </a:lnTo>
                <a:lnTo>
                  <a:pt x="1018374" y="226695"/>
                </a:lnTo>
                <a:lnTo>
                  <a:pt x="1058621" y="96380"/>
                </a:lnTo>
                <a:lnTo>
                  <a:pt x="1088390" y="0"/>
                </a:lnTo>
                <a:lnTo>
                  <a:pt x="932954" y="0"/>
                </a:lnTo>
                <a:lnTo>
                  <a:pt x="932954" y="161531"/>
                </a:lnTo>
                <a:lnTo>
                  <a:pt x="927823" y="186905"/>
                </a:lnTo>
                <a:lnTo>
                  <a:pt x="913866" y="207619"/>
                </a:lnTo>
                <a:lnTo>
                  <a:pt x="893165" y="221576"/>
                </a:lnTo>
                <a:lnTo>
                  <a:pt x="867803" y="226695"/>
                </a:lnTo>
                <a:lnTo>
                  <a:pt x="846874" y="222478"/>
                </a:lnTo>
                <a:lnTo>
                  <a:pt x="846874" y="820597"/>
                </a:lnTo>
                <a:lnTo>
                  <a:pt x="846874" y="1025969"/>
                </a:lnTo>
                <a:lnTo>
                  <a:pt x="828040" y="1018908"/>
                </a:lnTo>
                <a:lnTo>
                  <a:pt x="802805" y="1009459"/>
                </a:lnTo>
                <a:lnTo>
                  <a:pt x="757199" y="996378"/>
                </a:lnTo>
                <a:lnTo>
                  <a:pt x="710184" y="986878"/>
                </a:lnTo>
                <a:lnTo>
                  <a:pt x="661936" y="981087"/>
                </a:lnTo>
                <a:lnTo>
                  <a:pt x="612609" y="979119"/>
                </a:lnTo>
                <a:lnTo>
                  <a:pt x="557263" y="981621"/>
                </a:lnTo>
                <a:lnTo>
                  <a:pt x="503377" y="989101"/>
                </a:lnTo>
                <a:lnTo>
                  <a:pt x="451218" y="1001547"/>
                </a:lnTo>
                <a:lnTo>
                  <a:pt x="401066" y="1018908"/>
                </a:lnTo>
                <a:lnTo>
                  <a:pt x="401066" y="820597"/>
                </a:lnTo>
                <a:lnTo>
                  <a:pt x="444487" y="820597"/>
                </a:lnTo>
                <a:lnTo>
                  <a:pt x="471157" y="906945"/>
                </a:lnTo>
                <a:lnTo>
                  <a:pt x="479437" y="907008"/>
                </a:lnTo>
                <a:lnTo>
                  <a:pt x="478815" y="909053"/>
                </a:lnTo>
                <a:lnTo>
                  <a:pt x="639711" y="908024"/>
                </a:lnTo>
                <a:lnTo>
                  <a:pt x="800633" y="909053"/>
                </a:lnTo>
                <a:lnTo>
                  <a:pt x="799998" y="907008"/>
                </a:lnTo>
                <a:lnTo>
                  <a:pt x="808278" y="906945"/>
                </a:lnTo>
                <a:lnTo>
                  <a:pt x="834936" y="820597"/>
                </a:lnTo>
                <a:lnTo>
                  <a:pt x="846874" y="820597"/>
                </a:lnTo>
                <a:lnTo>
                  <a:pt x="846874" y="222478"/>
                </a:lnTo>
                <a:lnTo>
                  <a:pt x="842441" y="221576"/>
                </a:lnTo>
                <a:lnTo>
                  <a:pt x="821728" y="207619"/>
                </a:lnTo>
                <a:lnTo>
                  <a:pt x="807770" y="186905"/>
                </a:lnTo>
                <a:lnTo>
                  <a:pt x="802652" y="161531"/>
                </a:lnTo>
                <a:lnTo>
                  <a:pt x="807770" y="136182"/>
                </a:lnTo>
                <a:lnTo>
                  <a:pt x="821728" y="115468"/>
                </a:lnTo>
                <a:lnTo>
                  <a:pt x="842441" y="101511"/>
                </a:lnTo>
                <a:lnTo>
                  <a:pt x="867803" y="96380"/>
                </a:lnTo>
                <a:lnTo>
                  <a:pt x="893165" y="101511"/>
                </a:lnTo>
                <a:lnTo>
                  <a:pt x="913866" y="115468"/>
                </a:lnTo>
                <a:lnTo>
                  <a:pt x="927823" y="136182"/>
                </a:lnTo>
                <a:lnTo>
                  <a:pt x="932954" y="161531"/>
                </a:lnTo>
                <a:lnTo>
                  <a:pt x="932954" y="0"/>
                </a:lnTo>
                <a:lnTo>
                  <a:pt x="754710" y="0"/>
                </a:lnTo>
                <a:lnTo>
                  <a:pt x="639711" y="378879"/>
                </a:lnTo>
                <a:lnTo>
                  <a:pt x="593534" y="226695"/>
                </a:lnTo>
                <a:lnTo>
                  <a:pt x="553986" y="96380"/>
                </a:lnTo>
                <a:lnTo>
                  <a:pt x="524738" y="0"/>
                </a:lnTo>
                <a:lnTo>
                  <a:pt x="476796" y="0"/>
                </a:lnTo>
                <a:lnTo>
                  <a:pt x="476796" y="161531"/>
                </a:lnTo>
                <a:lnTo>
                  <a:pt x="471665" y="186905"/>
                </a:lnTo>
                <a:lnTo>
                  <a:pt x="457708" y="207619"/>
                </a:lnTo>
                <a:lnTo>
                  <a:pt x="436994" y="221576"/>
                </a:lnTo>
                <a:lnTo>
                  <a:pt x="411645" y="226695"/>
                </a:lnTo>
                <a:lnTo>
                  <a:pt x="386270" y="221576"/>
                </a:lnTo>
                <a:lnTo>
                  <a:pt x="365556" y="207619"/>
                </a:lnTo>
                <a:lnTo>
                  <a:pt x="351599" y="186905"/>
                </a:lnTo>
                <a:lnTo>
                  <a:pt x="346481" y="161531"/>
                </a:lnTo>
                <a:lnTo>
                  <a:pt x="351599" y="136182"/>
                </a:lnTo>
                <a:lnTo>
                  <a:pt x="386270" y="101511"/>
                </a:lnTo>
                <a:lnTo>
                  <a:pt x="436994" y="101511"/>
                </a:lnTo>
                <a:lnTo>
                  <a:pt x="471665" y="136182"/>
                </a:lnTo>
                <a:lnTo>
                  <a:pt x="476796" y="161531"/>
                </a:lnTo>
                <a:lnTo>
                  <a:pt x="476796" y="0"/>
                </a:lnTo>
                <a:lnTo>
                  <a:pt x="191058" y="0"/>
                </a:lnTo>
                <a:lnTo>
                  <a:pt x="424815" y="756920"/>
                </a:lnTo>
                <a:lnTo>
                  <a:pt x="337388" y="756920"/>
                </a:lnTo>
                <a:lnTo>
                  <a:pt x="337388" y="1047229"/>
                </a:lnTo>
                <a:lnTo>
                  <a:pt x="295389" y="1070013"/>
                </a:lnTo>
                <a:lnTo>
                  <a:pt x="255511" y="1095933"/>
                </a:lnTo>
                <a:lnTo>
                  <a:pt x="217906" y="1124839"/>
                </a:lnTo>
                <a:lnTo>
                  <a:pt x="182740" y="1156550"/>
                </a:lnTo>
                <a:lnTo>
                  <a:pt x="150164" y="1190917"/>
                </a:lnTo>
                <a:lnTo>
                  <a:pt x="120345" y="1227759"/>
                </a:lnTo>
                <a:lnTo>
                  <a:pt x="93446" y="1266913"/>
                </a:lnTo>
                <a:lnTo>
                  <a:pt x="69608" y="1308214"/>
                </a:lnTo>
                <a:lnTo>
                  <a:pt x="48996" y="1351495"/>
                </a:lnTo>
                <a:lnTo>
                  <a:pt x="31775" y="1396593"/>
                </a:lnTo>
                <a:lnTo>
                  <a:pt x="18110" y="1443329"/>
                </a:lnTo>
                <a:lnTo>
                  <a:pt x="8153" y="1491551"/>
                </a:lnTo>
                <a:lnTo>
                  <a:pt x="2057" y="1541068"/>
                </a:lnTo>
                <a:lnTo>
                  <a:pt x="0" y="1591729"/>
                </a:lnTo>
                <a:lnTo>
                  <a:pt x="1841" y="1639620"/>
                </a:lnTo>
                <a:lnTo>
                  <a:pt x="7277" y="1686483"/>
                </a:lnTo>
                <a:lnTo>
                  <a:pt x="16167" y="1732216"/>
                </a:lnTo>
                <a:lnTo>
                  <a:pt x="28397" y="1776653"/>
                </a:lnTo>
                <a:lnTo>
                  <a:pt x="43802" y="1819681"/>
                </a:lnTo>
                <a:lnTo>
                  <a:pt x="62255" y="1861159"/>
                </a:lnTo>
                <a:lnTo>
                  <a:pt x="83629" y="1900936"/>
                </a:lnTo>
                <a:lnTo>
                  <a:pt x="107784" y="1938896"/>
                </a:lnTo>
                <a:lnTo>
                  <a:pt x="134569" y="1974900"/>
                </a:lnTo>
                <a:lnTo>
                  <a:pt x="163868" y="2008809"/>
                </a:lnTo>
                <a:lnTo>
                  <a:pt x="195541" y="2040470"/>
                </a:lnTo>
                <a:lnTo>
                  <a:pt x="229450" y="2069769"/>
                </a:lnTo>
                <a:lnTo>
                  <a:pt x="265442" y="2096566"/>
                </a:lnTo>
                <a:lnTo>
                  <a:pt x="303403" y="2120722"/>
                </a:lnTo>
                <a:lnTo>
                  <a:pt x="343192" y="2142096"/>
                </a:lnTo>
                <a:lnTo>
                  <a:pt x="384670" y="2160549"/>
                </a:lnTo>
                <a:lnTo>
                  <a:pt x="427697" y="2175954"/>
                </a:lnTo>
                <a:lnTo>
                  <a:pt x="472135" y="2188172"/>
                </a:lnTo>
                <a:lnTo>
                  <a:pt x="517855" y="2197074"/>
                </a:lnTo>
                <a:lnTo>
                  <a:pt x="564730" y="2202510"/>
                </a:lnTo>
                <a:lnTo>
                  <a:pt x="612609" y="2204351"/>
                </a:lnTo>
                <a:lnTo>
                  <a:pt x="660476" y="2202510"/>
                </a:lnTo>
                <a:lnTo>
                  <a:pt x="707351" y="2197074"/>
                </a:lnTo>
                <a:lnTo>
                  <a:pt x="753071" y="2188172"/>
                </a:lnTo>
                <a:lnTo>
                  <a:pt x="797509" y="2175954"/>
                </a:lnTo>
                <a:lnTo>
                  <a:pt x="840536" y="2160549"/>
                </a:lnTo>
                <a:lnTo>
                  <a:pt x="882015" y="2142096"/>
                </a:lnTo>
                <a:lnTo>
                  <a:pt x="921804" y="2120722"/>
                </a:lnTo>
                <a:lnTo>
                  <a:pt x="952423" y="2101227"/>
                </a:lnTo>
                <a:lnTo>
                  <a:pt x="959764" y="2096566"/>
                </a:lnTo>
                <a:lnTo>
                  <a:pt x="995756" y="2069769"/>
                </a:lnTo>
                <a:lnTo>
                  <a:pt x="1029665" y="2040470"/>
                </a:lnTo>
                <a:lnTo>
                  <a:pt x="1061339" y="2008809"/>
                </a:lnTo>
                <a:lnTo>
                  <a:pt x="1090637" y="1974900"/>
                </a:lnTo>
                <a:lnTo>
                  <a:pt x="1117422" y="1938896"/>
                </a:lnTo>
                <a:lnTo>
                  <a:pt x="1141577" y="1900936"/>
                </a:lnTo>
                <a:lnTo>
                  <a:pt x="1162951" y="1861159"/>
                </a:lnTo>
                <a:lnTo>
                  <a:pt x="1181404" y="1819681"/>
                </a:lnTo>
                <a:lnTo>
                  <a:pt x="1196809" y="1776653"/>
                </a:lnTo>
                <a:lnTo>
                  <a:pt x="1208989" y="1732368"/>
                </a:lnTo>
                <a:lnTo>
                  <a:pt x="1217930" y="1686483"/>
                </a:lnTo>
                <a:lnTo>
                  <a:pt x="1223365" y="1639620"/>
                </a:lnTo>
                <a:lnTo>
                  <a:pt x="1225219" y="1591741"/>
                </a:lnTo>
                <a:close/>
              </a:path>
            </a:pathLst>
          </a:custGeom>
          <a:solidFill>
            <a:srgbClr val="A2CD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4822" y="2617597"/>
            <a:ext cx="55308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4208" y="1347609"/>
            <a:ext cx="1225550" cy="2204720"/>
          </a:xfrm>
          <a:custGeom>
            <a:avLst/>
            <a:gdLst/>
            <a:ahLst/>
            <a:cxnLst/>
            <a:rect l="l" t="t" r="r" b="b"/>
            <a:pathLst>
              <a:path w="1225550" h="2204720">
                <a:moveTo>
                  <a:pt x="1085519" y="1591741"/>
                </a:moveTo>
                <a:lnTo>
                  <a:pt x="1083081" y="1543380"/>
                </a:lnTo>
                <a:lnTo>
                  <a:pt x="1075918" y="1496428"/>
                </a:lnTo>
                <a:lnTo>
                  <a:pt x="1064260" y="1451114"/>
                </a:lnTo>
                <a:lnTo>
                  <a:pt x="1048359" y="1407655"/>
                </a:lnTo>
                <a:lnTo>
                  <a:pt x="1028446" y="1366316"/>
                </a:lnTo>
                <a:lnTo>
                  <a:pt x="1004760" y="1327327"/>
                </a:lnTo>
                <a:lnTo>
                  <a:pt x="977531" y="1290916"/>
                </a:lnTo>
                <a:lnTo>
                  <a:pt x="947013" y="1257338"/>
                </a:lnTo>
                <a:lnTo>
                  <a:pt x="913422" y="1226820"/>
                </a:lnTo>
                <a:lnTo>
                  <a:pt x="877023" y="1199591"/>
                </a:lnTo>
                <a:lnTo>
                  <a:pt x="838022" y="1175905"/>
                </a:lnTo>
                <a:lnTo>
                  <a:pt x="796683" y="1155992"/>
                </a:lnTo>
                <a:lnTo>
                  <a:pt x="753237" y="1140091"/>
                </a:lnTo>
                <a:lnTo>
                  <a:pt x="707910" y="1128433"/>
                </a:lnTo>
                <a:lnTo>
                  <a:pt x="660958" y="1121270"/>
                </a:lnTo>
                <a:lnTo>
                  <a:pt x="612609" y="1118819"/>
                </a:lnTo>
                <a:lnTo>
                  <a:pt x="564248" y="1121270"/>
                </a:lnTo>
                <a:lnTo>
                  <a:pt x="517296" y="1128433"/>
                </a:lnTo>
                <a:lnTo>
                  <a:pt x="471970" y="1140091"/>
                </a:lnTo>
                <a:lnTo>
                  <a:pt x="428523" y="1155992"/>
                </a:lnTo>
                <a:lnTo>
                  <a:pt x="387184" y="1175905"/>
                </a:lnTo>
                <a:lnTo>
                  <a:pt x="348183" y="1199591"/>
                </a:lnTo>
                <a:lnTo>
                  <a:pt x="311785" y="1226820"/>
                </a:lnTo>
                <a:lnTo>
                  <a:pt x="278193" y="1257338"/>
                </a:lnTo>
                <a:lnTo>
                  <a:pt x="247675" y="1290916"/>
                </a:lnTo>
                <a:lnTo>
                  <a:pt x="220446" y="1327327"/>
                </a:lnTo>
                <a:lnTo>
                  <a:pt x="196761" y="1366316"/>
                </a:lnTo>
                <a:lnTo>
                  <a:pt x="176847" y="1407655"/>
                </a:lnTo>
                <a:lnTo>
                  <a:pt x="160947" y="1451114"/>
                </a:lnTo>
                <a:lnTo>
                  <a:pt x="149288" y="1496428"/>
                </a:lnTo>
                <a:lnTo>
                  <a:pt x="142125" y="1543380"/>
                </a:lnTo>
                <a:lnTo>
                  <a:pt x="139687" y="1591729"/>
                </a:lnTo>
                <a:lnTo>
                  <a:pt x="142125" y="1640090"/>
                </a:lnTo>
                <a:lnTo>
                  <a:pt x="149288" y="1687042"/>
                </a:lnTo>
                <a:lnTo>
                  <a:pt x="160947" y="1732368"/>
                </a:lnTo>
                <a:lnTo>
                  <a:pt x="176847" y="1775815"/>
                </a:lnTo>
                <a:lnTo>
                  <a:pt x="196761" y="1817154"/>
                </a:lnTo>
                <a:lnTo>
                  <a:pt x="220446" y="1856155"/>
                </a:lnTo>
                <a:lnTo>
                  <a:pt x="247675" y="1892554"/>
                </a:lnTo>
                <a:lnTo>
                  <a:pt x="278193" y="1926145"/>
                </a:lnTo>
                <a:lnTo>
                  <a:pt x="311785" y="1956663"/>
                </a:lnTo>
                <a:lnTo>
                  <a:pt x="348183" y="1983892"/>
                </a:lnTo>
                <a:lnTo>
                  <a:pt x="387184" y="2007577"/>
                </a:lnTo>
                <a:lnTo>
                  <a:pt x="428523" y="2027491"/>
                </a:lnTo>
                <a:lnTo>
                  <a:pt x="471970" y="2043391"/>
                </a:lnTo>
                <a:lnTo>
                  <a:pt x="517296" y="2055050"/>
                </a:lnTo>
                <a:lnTo>
                  <a:pt x="564248" y="2062213"/>
                </a:lnTo>
                <a:lnTo>
                  <a:pt x="612609" y="2064651"/>
                </a:lnTo>
                <a:lnTo>
                  <a:pt x="660958" y="2062213"/>
                </a:lnTo>
                <a:lnTo>
                  <a:pt x="707910" y="2055050"/>
                </a:lnTo>
                <a:lnTo>
                  <a:pt x="753237" y="2043391"/>
                </a:lnTo>
                <a:lnTo>
                  <a:pt x="796683" y="2027491"/>
                </a:lnTo>
                <a:lnTo>
                  <a:pt x="838022" y="2007577"/>
                </a:lnTo>
                <a:lnTo>
                  <a:pt x="877023" y="1983892"/>
                </a:lnTo>
                <a:lnTo>
                  <a:pt x="913422" y="1956663"/>
                </a:lnTo>
                <a:lnTo>
                  <a:pt x="947013" y="1926145"/>
                </a:lnTo>
                <a:lnTo>
                  <a:pt x="977531" y="1892554"/>
                </a:lnTo>
                <a:lnTo>
                  <a:pt x="1004760" y="1856155"/>
                </a:lnTo>
                <a:lnTo>
                  <a:pt x="1028446" y="1817154"/>
                </a:lnTo>
                <a:lnTo>
                  <a:pt x="1048359" y="1775815"/>
                </a:lnTo>
                <a:lnTo>
                  <a:pt x="1064260" y="1732368"/>
                </a:lnTo>
                <a:lnTo>
                  <a:pt x="1075918" y="1687042"/>
                </a:lnTo>
                <a:lnTo>
                  <a:pt x="1083081" y="1640090"/>
                </a:lnTo>
                <a:lnTo>
                  <a:pt x="1085519" y="1591741"/>
                </a:lnTo>
                <a:close/>
              </a:path>
              <a:path w="1225550" h="2204720">
                <a:moveTo>
                  <a:pt x="1225219" y="1591741"/>
                </a:moveTo>
                <a:lnTo>
                  <a:pt x="1222997" y="1539316"/>
                </a:lnTo>
                <a:lnTo>
                  <a:pt x="1216482" y="1488109"/>
                </a:lnTo>
                <a:lnTo>
                  <a:pt x="1205826" y="1438325"/>
                </a:lnTo>
                <a:lnTo>
                  <a:pt x="1191209" y="1390154"/>
                </a:lnTo>
                <a:lnTo>
                  <a:pt x="1172806" y="1343774"/>
                </a:lnTo>
                <a:lnTo>
                  <a:pt x="1150810" y="1299362"/>
                </a:lnTo>
                <a:lnTo>
                  <a:pt x="1125372" y="1257122"/>
                </a:lnTo>
                <a:lnTo>
                  <a:pt x="1122095" y="1252575"/>
                </a:lnTo>
                <a:lnTo>
                  <a:pt x="1122095" y="1591729"/>
                </a:lnTo>
                <a:lnTo>
                  <a:pt x="1119759" y="1640801"/>
                </a:lnTo>
                <a:lnTo>
                  <a:pt x="1112901" y="1688553"/>
                </a:lnTo>
                <a:lnTo>
                  <a:pt x="1101737" y="1734769"/>
                </a:lnTo>
                <a:lnTo>
                  <a:pt x="1086485" y="1779244"/>
                </a:lnTo>
                <a:lnTo>
                  <a:pt x="1067346" y="1821751"/>
                </a:lnTo>
                <a:lnTo>
                  <a:pt x="1044536" y="1862086"/>
                </a:lnTo>
                <a:lnTo>
                  <a:pt x="1018273" y="1900034"/>
                </a:lnTo>
                <a:lnTo>
                  <a:pt x="988771" y="1935378"/>
                </a:lnTo>
                <a:lnTo>
                  <a:pt x="956233" y="1967903"/>
                </a:lnTo>
                <a:lnTo>
                  <a:pt x="920889" y="1997417"/>
                </a:lnTo>
                <a:lnTo>
                  <a:pt x="882942" y="2023681"/>
                </a:lnTo>
                <a:lnTo>
                  <a:pt x="842606" y="2046490"/>
                </a:lnTo>
                <a:lnTo>
                  <a:pt x="800100" y="2065629"/>
                </a:lnTo>
                <a:lnTo>
                  <a:pt x="755637" y="2080882"/>
                </a:lnTo>
                <a:lnTo>
                  <a:pt x="709422" y="2092045"/>
                </a:lnTo>
                <a:lnTo>
                  <a:pt x="661670" y="2098903"/>
                </a:lnTo>
                <a:lnTo>
                  <a:pt x="612609" y="2101227"/>
                </a:lnTo>
                <a:lnTo>
                  <a:pt x="563537" y="2098903"/>
                </a:lnTo>
                <a:lnTo>
                  <a:pt x="515785" y="2092045"/>
                </a:lnTo>
                <a:lnTo>
                  <a:pt x="469569" y="2080882"/>
                </a:lnTo>
                <a:lnTo>
                  <a:pt x="425107" y="2065629"/>
                </a:lnTo>
                <a:lnTo>
                  <a:pt x="382600" y="2046490"/>
                </a:lnTo>
                <a:lnTo>
                  <a:pt x="342265" y="2023681"/>
                </a:lnTo>
                <a:lnTo>
                  <a:pt x="304317" y="1997417"/>
                </a:lnTo>
                <a:lnTo>
                  <a:pt x="268973" y="1967903"/>
                </a:lnTo>
                <a:lnTo>
                  <a:pt x="236435" y="1935378"/>
                </a:lnTo>
                <a:lnTo>
                  <a:pt x="206933" y="1900034"/>
                </a:lnTo>
                <a:lnTo>
                  <a:pt x="180670" y="1862086"/>
                </a:lnTo>
                <a:lnTo>
                  <a:pt x="157861" y="1821751"/>
                </a:lnTo>
                <a:lnTo>
                  <a:pt x="138722" y="1779244"/>
                </a:lnTo>
                <a:lnTo>
                  <a:pt x="123469" y="1734769"/>
                </a:lnTo>
                <a:lnTo>
                  <a:pt x="112306" y="1688553"/>
                </a:lnTo>
                <a:lnTo>
                  <a:pt x="105448" y="1640801"/>
                </a:lnTo>
                <a:lnTo>
                  <a:pt x="103124" y="1591741"/>
                </a:lnTo>
                <a:lnTo>
                  <a:pt x="105448" y="1542669"/>
                </a:lnTo>
                <a:lnTo>
                  <a:pt x="112306" y="1494917"/>
                </a:lnTo>
                <a:lnTo>
                  <a:pt x="123469" y="1448701"/>
                </a:lnTo>
                <a:lnTo>
                  <a:pt x="138722" y="1404239"/>
                </a:lnTo>
                <a:lnTo>
                  <a:pt x="157861" y="1361732"/>
                </a:lnTo>
                <a:lnTo>
                  <a:pt x="180670" y="1321396"/>
                </a:lnTo>
                <a:lnTo>
                  <a:pt x="206933" y="1283449"/>
                </a:lnTo>
                <a:lnTo>
                  <a:pt x="236435" y="1248105"/>
                </a:lnTo>
                <a:lnTo>
                  <a:pt x="268973" y="1215567"/>
                </a:lnTo>
                <a:lnTo>
                  <a:pt x="304317" y="1186065"/>
                </a:lnTo>
                <a:lnTo>
                  <a:pt x="342265" y="1159802"/>
                </a:lnTo>
                <a:lnTo>
                  <a:pt x="382600" y="1136992"/>
                </a:lnTo>
                <a:lnTo>
                  <a:pt x="425107" y="1117854"/>
                </a:lnTo>
                <a:lnTo>
                  <a:pt x="469569" y="1102601"/>
                </a:lnTo>
                <a:lnTo>
                  <a:pt x="515785" y="1091438"/>
                </a:lnTo>
                <a:lnTo>
                  <a:pt x="563537" y="1084580"/>
                </a:lnTo>
                <a:lnTo>
                  <a:pt x="612609" y="1082243"/>
                </a:lnTo>
                <a:lnTo>
                  <a:pt x="661670" y="1084580"/>
                </a:lnTo>
                <a:lnTo>
                  <a:pt x="709422" y="1091438"/>
                </a:lnTo>
                <a:lnTo>
                  <a:pt x="755637" y="1102601"/>
                </a:lnTo>
                <a:lnTo>
                  <a:pt x="800100" y="1117854"/>
                </a:lnTo>
                <a:lnTo>
                  <a:pt x="842606" y="1136992"/>
                </a:lnTo>
                <a:lnTo>
                  <a:pt x="882942" y="1159802"/>
                </a:lnTo>
                <a:lnTo>
                  <a:pt x="920889" y="1186065"/>
                </a:lnTo>
                <a:lnTo>
                  <a:pt x="956233" y="1215567"/>
                </a:lnTo>
                <a:lnTo>
                  <a:pt x="988771" y="1248105"/>
                </a:lnTo>
                <a:lnTo>
                  <a:pt x="1018273" y="1283449"/>
                </a:lnTo>
                <a:lnTo>
                  <a:pt x="1044536" y="1321396"/>
                </a:lnTo>
                <a:lnTo>
                  <a:pt x="1067346" y="1361732"/>
                </a:lnTo>
                <a:lnTo>
                  <a:pt x="1086485" y="1404239"/>
                </a:lnTo>
                <a:lnTo>
                  <a:pt x="1101737" y="1448701"/>
                </a:lnTo>
                <a:lnTo>
                  <a:pt x="1112901" y="1494917"/>
                </a:lnTo>
                <a:lnTo>
                  <a:pt x="1119759" y="1542669"/>
                </a:lnTo>
                <a:lnTo>
                  <a:pt x="1122095" y="1591729"/>
                </a:lnTo>
                <a:lnTo>
                  <a:pt x="1122095" y="1252575"/>
                </a:lnTo>
                <a:lnTo>
                  <a:pt x="1096683" y="1217231"/>
                </a:lnTo>
                <a:lnTo>
                  <a:pt x="1064920" y="1179880"/>
                </a:lnTo>
                <a:lnTo>
                  <a:pt x="1030249" y="1145247"/>
                </a:lnTo>
                <a:lnTo>
                  <a:pt x="992847" y="1113536"/>
                </a:lnTo>
                <a:lnTo>
                  <a:pt x="952893" y="1084910"/>
                </a:lnTo>
                <a:lnTo>
                  <a:pt x="910564" y="1059561"/>
                </a:lnTo>
                <a:lnTo>
                  <a:pt x="910564" y="1025969"/>
                </a:lnTo>
                <a:lnTo>
                  <a:pt x="910564" y="820597"/>
                </a:lnTo>
                <a:lnTo>
                  <a:pt x="910564" y="756920"/>
                </a:lnTo>
                <a:lnTo>
                  <a:pt x="854621" y="756920"/>
                </a:lnTo>
                <a:lnTo>
                  <a:pt x="1018374" y="226695"/>
                </a:lnTo>
                <a:lnTo>
                  <a:pt x="1058621" y="96380"/>
                </a:lnTo>
                <a:lnTo>
                  <a:pt x="1088390" y="0"/>
                </a:lnTo>
                <a:lnTo>
                  <a:pt x="932967" y="0"/>
                </a:lnTo>
                <a:lnTo>
                  <a:pt x="932967" y="161531"/>
                </a:lnTo>
                <a:lnTo>
                  <a:pt x="927836" y="186905"/>
                </a:lnTo>
                <a:lnTo>
                  <a:pt x="913879" y="207619"/>
                </a:lnTo>
                <a:lnTo>
                  <a:pt x="893165" y="221576"/>
                </a:lnTo>
                <a:lnTo>
                  <a:pt x="867803" y="226695"/>
                </a:lnTo>
                <a:lnTo>
                  <a:pt x="846874" y="222478"/>
                </a:lnTo>
                <a:lnTo>
                  <a:pt x="846874" y="820597"/>
                </a:lnTo>
                <a:lnTo>
                  <a:pt x="846874" y="1025969"/>
                </a:lnTo>
                <a:lnTo>
                  <a:pt x="828040" y="1018908"/>
                </a:lnTo>
                <a:lnTo>
                  <a:pt x="802805" y="1009459"/>
                </a:lnTo>
                <a:lnTo>
                  <a:pt x="757199" y="996378"/>
                </a:lnTo>
                <a:lnTo>
                  <a:pt x="710184" y="986878"/>
                </a:lnTo>
                <a:lnTo>
                  <a:pt x="661936" y="981087"/>
                </a:lnTo>
                <a:lnTo>
                  <a:pt x="612609" y="979119"/>
                </a:lnTo>
                <a:lnTo>
                  <a:pt x="557263" y="981621"/>
                </a:lnTo>
                <a:lnTo>
                  <a:pt x="503377" y="989101"/>
                </a:lnTo>
                <a:lnTo>
                  <a:pt x="451218" y="1001547"/>
                </a:lnTo>
                <a:lnTo>
                  <a:pt x="401078" y="1018908"/>
                </a:lnTo>
                <a:lnTo>
                  <a:pt x="401078" y="820597"/>
                </a:lnTo>
                <a:lnTo>
                  <a:pt x="444500" y="820597"/>
                </a:lnTo>
                <a:lnTo>
                  <a:pt x="471170" y="906945"/>
                </a:lnTo>
                <a:lnTo>
                  <a:pt x="479437" y="907008"/>
                </a:lnTo>
                <a:lnTo>
                  <a:pt x="478815" y="909053"/>
                </a:lnTo>
                <a:lnTo>
                  <a:pt x="639724" y="908024"/>
                </a:lnTo>
                <a:lnTo>
                  <a:pt x="800633" y="909053"/>
                </a:lnTo>
                <a:lnTo>
                  <a:pt x="799998" y="907008"/>
                </a:lnTo>
                <a:lnTo>
                  <a:pt x="808291" y="906945"/>
                </a:lnTo>
                <a:lnTo>
                  <a:pt x="834948" y="820597"/>
                </a:lnTo>
                <a:lnTo>
                  <a:pt x="846874" y="820597"/>
                </a:lnTo>
                <a:lnTo>
                  <a:pt x="846874" y="222478"/>
                </a:lnTo>
                <a:lnTo>
                  <a:pt x="842441" y="221576"/>
                </a:lnTo>
                <a:lnTo>
                  <a:pt x="821728" y="207619"/>
                </a:lnTo>
                <a:lnTo>
                  <a:pt x="807770" y="186905"/>
                </a:lnTo>
                <a:lnTo>
                  <a:pt x="802652" y="161531"/>
                </a:lnTo>
                <a:lnTo>
                  <a:pt x="807770" y="136182"/>
                </a:lnTo>
                <a:lnTo>
                  <a:pt x="821728" y="115468"/>
                </a:lnTo>
                <a:lnTo>
                  <a:pt x="842441" y="101511"/>
                </a:lnTo>
                <a:lnTo>
                  <a:pt x="867803" y="96380"/>
                </a:lnTo>
                <a:lnTo>
                  <a:pt x="893165" y="101511"/>
                </a:lnTo>
                <a:lnTo>
                  <a:pt x="913879" y="115468"/>
                </a:lnTo>
                <a:lnTo>
                  <a:pt x="927836" y="136182"/>
                </a:lnTo>
                <a:lnTo>
                  <a:pt x="932967" y="161531"/>
                </a:lnTo>
                <a:lnTo>
                  <a:pt x="932967" y="0"/>
                </a:lnTo>
                <a:lnTo>
                  <a:pt x="754710" y="0"/>
                </a:lnTo>
                <a:lnTo>
                  <a:pt x="639711" y="378879"/>
                </a:lnTo>
                <a:lnTo>
                  <a:pt x="593534" y="226695"/>
                </a:lnTo>
                <a:lnTo>
                  <a:pt x="553986" y="96380"/>
                </a:lnTo>
                <a:lnTo>
                  <a:pt x="524738" y="0"/>
                </a:lnTo>
                <a:lnTo>
                  <a:pt x="476808" y="0"/>
                </a:lnTo>
                <a:lnTo>
                  <a:pt x="476808" y="161531"/>
                </a:lnTo>
                <a:lnTo>
                  <a:pt x="471678" y="186905"/>
                </a:lnTo>
                <a:lnTo>
                  <a:pt x="457720" y="207619"/>
                </a:lnTo>
                <a:lnTo>
                  <a:pt x="437007" y="221576"/>
                </a:lnTo>
                <a:lnTo>
                  <a:pt x="411645" y="226695"/>
                </a:lnTo>
                <a:lnTo>
                  <a:pt x="386283" y="221576"/>
                </a:lnTo>
                <a:lnTo>
                  <a:pt x="365569" y="207619"/>
                </a:lnTo>
                <a:lnTo>
                  <a:pt x="351612" y="186905"/>
                </a:lnTo>
                <a:lnTo>
                  <a:pt x="346494" y="161531"/>
                </a:lnTo>
                <a:lnTo>
                  <a:pt x="351612" y="136182"/>
                </a:lnTo>
                <a:lnTo>
                  <a:pt x="386283" y="101511"/>
                </a:lnTo>
                <a:lnTo>
                  <a:pt x="437007" y="101511"/>
                </a:lnTo>
                <a:lnTo>
                  <a:pt x="471678" y="136182"/>
                </a:lnTo>
                <a:lnTo>
                  <a:pt x="476808" y="161531"/>
                </a:lnTo>
                <a:lnTo>
                  <a:pt x="476808" y="0"/>
                </a:lnTo>
                <a:lnTo>
                  <a:pt x="191058" y="0"/>
                </a:lnTo>
                <a:lnTo>
                  <a:pt x="424827" y="756920"/>
                </a:lnTo>
                <a:lnTo>
                  <a:pt x="337388" y="756920"/>
                </a:lnTo>
                <a:lnTo>
                  <a:pt x="337388" y="1047229"/>
                </a:lnTo>
                <a:lnTo>
                  <a:pt x="295389" y="1070013"/>
                </a:lnTo>
                <a:lnTo>
                  <a:pt x="255511" y="1095933"/>
                </a:lnTo>
                <a:lnTo>
                  <a:pt x="217906" y="1124839"/>
                </a:lnTo>
                <a:lnTo>
                  <a:pt x="182740" y="1156550"/>
                </a:lnTo>
                <a:lnTo>
                  <a:pt x="150164" y="1190917"/>
                </a:lnTo>
                <a:lnTo>
                  <a:pt x="120345" y="1227759"/>
                </a:lnTo>
                <a:lnTo>
                  <a:pt x="93446" y="1266913"/>
                </a:lnTo>
                <a:lnTo>
                  <a:pt x="69608" y="1308214"/>
                </a:lnTo>
                <a:lnTo>
                  <a:pt x="48996" y="1351495"/>
                </a:lnTo>
                <a:lnTo>
                  <a:pt x="31775" y="1396593"/>
                </a:lnTo>
                <a:lnTo>
                  <a:pt x="18110" y="1443329"/>
                </a:lnTo>
                <a:lnTo>
                  <a:pt x="8153" y="1491551"/>
                </a:lnTo>
                <a:lnTo>
                  <a:pt x="2057" y="1541068"/>
                </a:lnTo>
                <a:lnTo>
                  <a:pt x="0" y="1591729"/>
                </a:lnTo>
                <a:lnTo>
                  <a:pt x="1841" y="1639620"/>
                </a:lnTo>
                <a:lnTo>
                  <a:pt x="7277" y="1686483"/>
                </a:lnTo>
                <a:lnTo>
                  <a:pt x="16167" y="1732216"/>
                </a:lnTo>
                <a:lnTo>
                  <a:pt x="28397" y="1776653"/>
                </a:lnTo>
                <a:lnTo>
                  <a:pt x="43802" y="1819681"/>
                </a:lnTo>
                <a:lnTo>
                  <a:pt x="62255" y="1861159"/>
                </a:lnTo>
                <a:lnTo>
                  <a:pt x="83629" y="1900936"/>
                </a:lnTo>
                <a:lnTo>
                  <a:pt x="107784" y="1938896"/>
                </a:lnTo>
                <a:lnTo>
                  <a:pt x="134569" y="1974900"/>
                </a:lnTo>
                <a:lnTo>
                  <a:pt x="163868" y="2008809"/>
                </a:lnTo>
                <a:lnTo>
                  <a:pt x="195541" y="2040470"/>
                </a:lnTo>
                <a:lnTo>
                  <a:pt x="229450" y="2069769"/>
                </a:lnTo>
                <a:lnTo>
                  <a:pt x="265442" y="2096566"/>
                </a:lnTo>
                <a:lnTo>
                  <a:pt x="303403" y="2120722"/>
                </a:lnTo>
                <a:lnTo>
                  <a:pt x="343192" y="2142096"/>
                </a:lnTo>
                <a:lnTo>
                  <a:pt x="384670" y="2160549"/>
                </a:lnTo>
                <a:lnTo>
                  <a:pt x="427697" y="2175954"/>
                </a:lnTo>
                <a:lnTo>
                  <a:pt x="472135" y="2188172"/>
                </a:lnTo>
                <a:lnTo>
                  <a:pt x="517855" y="2197074"/>
                </a:lnTo>
                <a:lnTo>
                  <a:pt x="564730" y="2202510"/>
                </a:lnTo>
                <a:lnTo>
                  <a:pt x="612609" y="2204351"/>
                </a:lnTo>
                <a:lnTo>
                  <a:pt x="660476" y="2202510"/>
                </a:lnTo>
                <a:lnTo>
                  <a:pt x="707351" y="2197074"/>
                </a:lnTo>
                <a:lnTo>
                  <a:pt x="753071" y="2188172"/>
                </a:lnTo>
                <a:lnTo>
                  <a:pt x="797509" y="2175954"/>
                </a:lnTo>
                <a:lnTo>
                  <a:pt x="840536" y="2160549"/>
                </a:lnTo>
                <a:lnTo>
                  <a:pt x="882015" y="2142096"/>
                </a:lnTo>
                <a:lnTo>
                  <a:pt x="921804" y="2120722"/>
                </a:lnTo>
                <a:lnTo>
                  <a:pt x="952423" y="2101227"/>
                </a:lnTo>
                <a:lnTo>
                  <a:pt x="959764" y="2096566"/>
                </a:lnTo>
                <a:lnTo>
                  <a:pt x="995756" y="2069769"/>
                </a:lnTo>
                <a:lnTo>
                  <a:pt x="1029665" y="2040470"/>
                </a:lnTo>
                <a:lnTo>
                  <a:pt x="1061339" y="2008809"/>
                </a:lnTo>
                <a:lnTo>
                  <a:pt x="1090637" y="1974900"/>
                </a:lnTo>
                <a:lnTo>
                  <a:pt x="1117422" y="1938896"/>
                </a:lnTo>
                <a:lnTo>
                  <a:pt x="1141577" y="1900936"/>
                </a:lnTo>
                <a:lnTo>
                  <a:pt x="1162951" y="1861159"/>
                </a:lnTo>
                <a:lnTo>
                  <a:pt x="1181404" y="1819681"/>
                </a:lnTo>
                <a:lnTo>
                  <a:pt x="1196809" y="1776653"/>
                </a:lnTo>
                <a:lnTo>
                  <a:pt x="1208989" y="1732368"/>
                </a:lnTo>
                <a:lnTo>
                  <a:pt x="1217930" y="1686483"/>
                </a:lnTo>
                <a:lnTo>
                  <a:pt x="1223365" y="1639620"/>
                </a:lnTo>
                <a:lnTo>
                  <a:pt x="1225219" y="1591741"/>
                </a:lnTo>
                <a:close/>
              </a:path>
            </a:pathLst>
          </a:custGeom>
          <a:solidFill>
            <a:srgbClr val="E3BD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769112" y="2617597"/>
            <a:ext cx="56705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4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755" y="3984625"/>
            <a:ext cx="205358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气质不决定个体</a:t>
            </a:r>
            <a:r>
              <a:rPr sz="1400" spc="6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活动的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社 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会价值和成就的高低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9665" y="3984625"/>
            <a:ext cx="18040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气质本身没有好坏之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8709" y="3984561"/>
            <a:ext cx="17367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0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</a:t>
            </a:r>
            <a:r>
              <a:rPr sz="1400" spc="1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影响人的活动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方 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式与效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4684" y="1666151"/>
            <a:ext cx="2387600" cy="2035810"/>
            <a:chOff x="2024684" y="1666151"/>
            <a:chExt cx="2387600" cy="2035810"/>
          </a:xfrm>
        </p:grpSpPr>
        <p:sp>
          <p:nvSpPr>
            <p:cNvPr id="3" name="object 3"/>
            <p:cNvSpPr/>
            <p:nvPr/>
          </p:nvSpPr>
          <p:spPr>
            <a:xfrm>
              <a:off x="2029967" y="1671827"/>
              <a:ext cx="2376170" cy="2025650"/>
            </a:xfrm>
            <a:custGeom>
              <a:avLst/>
              <a:gdLst/>
              <a:ahLst/>
              <a:cxnLst/>
              <a:rect l="l" t="t" r="r" b="b"/>
              <a:pathLst>
                <a:path w="2376170" h="2025650">
                  <a:moveTo>
                    <a:pt x="2375916" y="2025396"/>
                  </a:moveTo>
                  <a:lnTo>
                    <a:pt x="0" y="2025396"/>
                  </a:lnTo>
                  <a:lnTo>
                    <a:pt x="1188720" y="0"/>
                  </a:lnTo>
                  <a:lnTo>
                    <a:pt x="2375916" y="2025396"/>
                  </a:lnTo>
                  <a:close/>
                </a:path>
              </a:pathLst>
            </a:custGeom>
            <a:solidFill>
              <a:srgbClr val="585858">
                <a:alpha val="14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24684" y="1666151"/>
              <a:ext cx="2387600" cy="2035810"/>
            </a:xfrm>
            <a:custGeom>
              <a:avLst/>
              <a:gdLst/>
              <a:ahLst/>
              <a:cxnLst/>
              <a:rect l="l" t="t" r="r" b="b"/>
              <a:pathLst>
                <a:path w="2387600" h="2035810">
                  <a:moveTo>
                    <a:pt x="2381643" y="2035797"/>
                  </a:moveTo>
                  <a:lnTo>
                    <a:pt x="5384" y="2035797"/>
                  </a:lnTo>
                  <a:lnTo>
                    <a:pt x="3784" y="2035556"/>
                  </a:lnTo>
                  <a:lnTo>
                    <a:pt x="2336" y="2034844"/>
                  </a:lnTo>
                  <a:lnTo>
                    <a:pt x="1155" y="2033752"/>
                  </a:lnTo>
                  <a:lnTo>
                    <a:pt x="342" y="2032342"/>
                  </a:lnTo>
                  <a:lnTo>
                    <a:pt x="0" y="2030768"/>
                  </a:lnTo>
                  <a:lnTo>
                    <a:pt x="126" y="2029167"/>
                  </a:lnTo>
                  <a:lnTo>
                    <a:pt x="1188859" y="2603"/>
                  </a:lnTo>
                  <a:lnTo>
                    <a:pt x="1192707" y="0"/>
                  </a:lnTo>
                  <a:lnTo>
                    <a:pt x="1194308" y="0"/>
                  </a:lnTo>
                  <a:lnTo>
                    <a:pt x="1188859" y="8064"/>
                  </a:lnTo>
                  <a:lnTo>
                    <a:pt x="1193514" y="15997"/>
                  </a:lnTo>
                  <a:lnTo>
                    <a:pt x="14801" y="2025002"/>
                  </a:lnTo>
                  <a:lnTo>
                    <a:pt x="5384" y="2025002"/>
                  </a:lnTo>
                  <a:lnTo>
                    <a:pt x="10032" y="2033130"/>
                  </a:lnTo>
                  <a:lnTo>
                    <a:pt x="2386225" y="2033130"/>
                  </a:lnTo>
                  <a:lnTo>
                    <a:pt x="2385872" y="2033752"/>
                  </a:lnTo>
                  <a:lnTo>
                    <a:pt x="2384691" y="2034844"/>
                  </a:lnTo>
                  <a:lnTo>
                    <a:pt x="2383243" y="2035556"/>
                  </a:lnTo>
                  <a:lnTo>
                    <a:pt x="2381643" y="2035797"/>
                  </a:lnTo>
                  <a:close/>
                </a:path>
                <a:path w="2387600" h="2035810">
                  <a:moveTo>
                    <a:pt x="1193514" y="15997"/>
                  </a:moveTo>
                  <a:lnTo>
                    <a:pt x="1188859" y="8064"/>
                  </a:lnTo>
                  <a:lnTo>
                    <a:pt x="1198168" y="8064"/>
                  </a:lnTo>
                  <a:lnTo>
                    <a:pt x="1193514" y="15997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193514" y="15997"/>
                  </a:lnTo>
                  <a:lnTo>
                    <a:pt x="1198168" y="8064"/>
                  </a:lnTo>
                  <a:lnTo>
                    <a:pt x="1201372" y="8064"/>
                  </a:lnTo>
                  <a:lnTo>
                    <a:pt x="2384739" y="2025002"/>
                  </a:lnTo>
                  <a:lnTo>
                    <a:pt x="2381643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10032" y="2033130"/>
                  </a:moveTo>
                  <a:lnTo>
                    <a:pt x="5384" y="2025002"/>
                  </a:lnTo>
                  <a:lnTo>
                    <a:pt x="14801" y="2025002"/>
                  </a:lnTo>
                  <a:lnTo>
                    <a:pt x="10032" y="2033130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0032" y="2033130"/>
                  </a:lnTo>
                  <a:lnTo>
                    <a:pt x="14801" y="2025002"/>
                  </a:lnTo>
                  <a:lnTo>
                    <a:pt x="2372214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2386225" y="2033130"/>
                  </a:moveTo>
                  <a:lnTo>
                    <a:pt x="2376982" y="2033130"/>
                  </a:lnTo>
                  <a:lnTo>
                    <a:pt x="2381643" y="2025002"/>
                  </a:lnTo>
                  <a:lnTo>
                    <a:pt x="2384739" y="2025002"/>
                  </a:lnTo>
                  <a:lnTo>
                    <a:pt x="2386304" y="2027669"/>
                  </a:lnTo>
                  <a:lnTo>
                    <a:pt x="2386901" y="2029167"/>
                  </a:lnTo>
                  <a:lnTo>
                    <a:pt x="2387028" y="2030768"/>
                  </a:lnTo>
                  <a:lnTo>
                    <a:pt x="2386672" y="2032342"/>
                  </a:lnTo>
                  <a:lnTo>
                    <a:pt x="2386225" y="2033130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98483" y="1888642"/>
            <a:ext cx="16040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E3BD33"/>
                </a:solidFill>
                <a:latin typeface="Impact" panose="020B0806030902050204"/>
                <a:cs typeface="Impact" panose="020B0806030902050204"/>
              </a:rPr>
              <a:t>04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4722" y="2286787"/>
            <a:ext cx="246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气质测量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2568" y="3561715"/>
            <a:ext cx="3038475" cy="0"/>
          </a:xfrm>
          <a:custGeom>
            <a:avLst/>
            <a:gdLst/>
            <a:ahLst/>
            <a:cxnLst/>
            <a:rect l="l" t="t" r="r" b="b"/>
            <a:pathLst>
              <a:path w="3038475">
                <a:moveTo>
                  <a:pt x="0" y="0"/>
                </a:moveTo>
                <a:lnTo>
                  <a:pt x="3038475" y="0"/>
                </a:lnTo>
              </a:path>
            </a:pathLst>
          </a:custGeom>
          <a:ln w="9525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9" name="object 9"/>
            <p:cNvSpPr/>
            <p:nvPr/>
          </p:nvSpPr>
          <p:spPr>
            <a:xfrm>
              <a:off x="7569619" y="355695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389" y="385445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气质测量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795270" y="356234"/>
            <a:ext cx="520700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下面60道题可以帮助你大致确定自己的气质类型。在回答这些问题时，你认为  A很符合自己的情况，记＋2分；</a:t>
            </a:r>
            <a:r>
              <a:rPr sz="1200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B．比较符合自己的情况，记＋1分；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86080">
              <a:lnSpc>
                <a:spcPct val="100000"/>
              </a:lnSpc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C介于符合与不符合之间，记0分；</a:t>
            </a:r>
            <a:r>
              <a:rPr sz="1200" spc="-1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D．比较不符合自己的情况，记—1：  E．完全不符合自己的情况，记—2分。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做事力求稳妥，一般不做无把握的事。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遇到可气的事就怒不可遏，想到心里话全说出来才痛快。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宁可一个人干事，也不愿意很多人在一起。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到一个新环境很快就能适应。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厌恶那些强烈的刺激，如尖叫、噪音、危险镜头等。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935" indent="-229235">
              <a:lnSpc>
                <a:spcPct val="100000"/>
              </a:lnSpc>
              <a:buSzPct val="92000"/>
              <a:buAutoNum type="arabicPeriod"/>
              <a:tabLst>
                <a:tab pos="241935" algn="l"/>
              </a:tabLst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和人争吵时，总是先发制人，喜欢挑衅。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......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8640" marR="4043680" indent="304800">
              <a:lnSpc>
                <a:spcPct val="100000"/>
              </a:lnSpc>
              <a:spcBef>
                <a:spcPts val="100"/>
              </a:spcBef>
            </a:pPr>
            <a:r>
              <a:rPr dirty="0"/>
              <a:t>I确定气质类型的方法： 计算每种气质类型的总分。</a:t>
            </a:r>
            <a:endParaRPr dirty="0"/>
          </a:p>
          <a:p>
            <a:pPr marL="2123440" marR="767080">
              <a:lnSpc>
                <a:spcPct val="100000"/>
              </a:lnSpc>
            </a:pPr>
            <a:r>
              <a:rPr dirty="0"/>
              <a:t>胆汁质：2、6、9、24、17、21、订、3l、36、38、42、48、50、54、58  多血质：4、8、1I、16、19、23、25、29、34、40、44、46、52、56、60 粘液质：l、7、10、13、18、22、26、30、33、39、43、45、49、55、57 抑郁质：3、5、12、15、20、24、28、32、35、37、4l、47、5l、53、59</a:t>
            </a:r>
            <a:endParaRPr dirty="0"/>
          </a:p>
          <a:p>
            <a:pPr marL="1818640">
              <a:lnSpc>
                <a:spcPct val="100000"/>
              </a:lnSpc>
            </a:pPr>
            <a:r>
              <a:rPr dirty="0"/>
              <a:t>II确定气质类型：</a:t>
            </a:r>
            <a:endParaRPr dirty="0"/>
          </a:p>
          <a:p>
            <a:pPr marL="2352675" indent="-229235">
              <a:lnSpc>
                <a:spcPct val="100000"/>
              </a:lnSpc>
              <a:buSzPct val="92000"/>
              <a:buAutoNum type="arabicPeriod"/>
              <a:tabLst>
                <a:tab pos="2352675" algn="l"/>
              </a:tabLst>
            </a:pPr>
            <a:r>
              <a:rPr dirty="0"/>
              <a:t>如果某类气质类型得分明显高出其他三种且均高出4分以上，可定为该类型气质。</a:t>
            </a:r>
            <a:endParaRPr dirty="0"/>
          </a:p>
          <a:p>
            <a:pPr marL="1818640">
              <a:lnSpc>
                <a:spcPct val="100000"/>
              </a:lnSpc>
            </a:pPr>
            <a:r>
              <a:rPr dirty="0"/>
              <a:t>（超过20分，则为典型型；得分在10—20分，则为一般型。)</a:t>
            </a:r>
            <a:endParaRPr dirty="0"/>
          </a:p>
          <a:p>
            <a:pPr marL="1818640" marR="81280">
              <a:lnSpc>
                <a:spcPct val="100000"/>
              </a:lnSpc>
              <a:buSzPct val="92000"/>
              <a:buAutoNum type="arabicPeriod" startAt="2"/>
              <a:tabLst>
                <a:tab pos="2047875" algn="l"/>
              </a:tabLst>
            </a:pPr>
            <a:r>
              <a:rPr dirty="0"/>
              <a:t>两种气质类型得分接近，其差异低于3分，而且明显高于其他两种4分以上，则可定为 这两种气质的混合型。</a:t>
            </a:r>
            <a:endParaRPr dirty="0"/>
          </a:p>
          <a:p>
            <a:pPr marL="2352675" indent="-229235">
              <a:lnSpc>
                <a:spcPct val="100000"/>
              </a:lnSpc>
              <a:buSzPct val="92000"/>
              <a:buAutoNum type="arabicPeriod" startAt="2"/>
              <a:tabLst>
                <a:tab pos="2352675" algn="l"/>
              </a:tabLst>
            </a:pPr>
            <a:r>
              <a:rPr dirty="0"/>
              <a:t>三种气质得分均高于第四种，而且接近，则为三种气质的混合型。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4151" y="1890763"/>
            <a:ext cx="1837689" cy="1837689"/>
          </a:xfrm>
          <a:custGeom>
            <a:avLst/>
            <a:gdLst/>
            <a:ahLst/>
            <a:cxnLst/>
            <a:rect l="l" t="t" r="r" b="b"/>
            <a:pathLst>
              <a:path w="1837689" h="1837689">
                <a:moveTo>
                  <a:pt x="918438" y="1837677"/>
                </a:moveTo>
                <a:lnTo>
                  <a:pt x="869640" y="1836403"/>
                </a:lnTo>
                <a:lnTo>
                  <a:pt x="821506" y="1832625"/>
                </a:lnTo>
                <a:lnTo>
                  <a:pt x="774098" y="1826405"/>
                </a:lnTo>
                <a:lnTo>
                  <a:pt x="727481" y="1817808"/>
                </a:lnTo>
                <a:lnTo>
                  <a:pt x="681719" y="1806897"/>
                </a:lnTo>
                <a:lnTo>
                  <a:pt x="636874" y="1793736"/>
                </a:lnTo>
                <a:lnTo>
                  <a:pt x="593010" y="1778388"/>
                </a:lnTo>
                <a:lnTo>
                  <a:pt x="550191" y="1760917"/>
                </a:lnTo>
                <a:lnTo>
                  <a:pt x="508481" y="1741386"/>
                </a:lnTo>
                <a:lnTo>
                  <a:pt x="467943" y="1719860"/>
                </a:lnTo>
                <a:lnTo>
                  <a:pt x="428641" y="1696402"/>
                </a:lnTo>
                <a:lnTo>
                  <a:pt x="390637" y="1671076"/>
                </a:lnTo>
                <a:lnTo>
                  <a:pt x="353997" y="1643944"/>
                </a:lnTo>
                <a:lnTo>
                  <a:pt x="318783" y="1615071"/>
                </a:lnTo>
                <a:lnTo>
                  <a:pt x="285059" y="1584521"/>
                </a:lnTo>
                <a:lnTo>
                  <a:pt x="252889" y="1552357"/>
                </a:lnTo>
                <a:lnTo>
                  <a:pt x="222336" y="1518642"/>
                </a:lnTo>
                <a:lnTo>
                  <a:pt x="193463" y="1483441"/>
                </a:lnTo>
                <a:lnTo>
                  <a:pt x="166335" y="1446817"/>
                </a:lnTo>
                <a:lnTo>
                  <a:pt x="141015" y="1408833"/>
                </a:lnTo>
                <a:lnTo>
                  <a:pt x="117566" y="1369554"/>
                </a:lnTo>
                <a:lnTo>
                  <a:pt x="96053" y="1329043"/>
                </a:lnTo>
                <a:lnTo>
                  <a:pt x="76538" y="1287363"/>
                </a:lnTo>
                <a:lnTo>
                  <a:pt x="59085" y="1244578"/>
                </a:lnTo>
                <a:lnTo>
                  <a:pt x="43758" y="1200752"/>
                </a:lnTo>
                <a:lnTo>
                  <a:pt x="30621" y="1155948"/>
                </a:lnTo>
                <a:lnTo>
                  <a:pt x="19736" y="1110230"/>
                </a:lnTo>
                <a:lnTo>
                  <a:pt x="11168" y="1063662"/>
                </a:lnTo>
                <a:lnTo>
                  <a:pt x="4980" y="1016307"/>
                </a:lnTo>
                <a:lnTo>
                  <a:pt x="1236" y="968229"/>
                </a:lnTo>
                <a:lnTo>
                  <a:pt x="0" y="919492"/>
                </a:lnTo>
                <a:lnTo>
                  <a:pt x="1236" y="870632"/>
                </a:lnTo>
                <a:lnTo>
                  <a:pt x="4980" y="822440"/>
                </a:lnTo>
                <a:lnTo>
                  <a:pt x="11168" y="774978"/>
                </a:lnTo>
                <a:lnTo>
                  <a:pt x="19736" y="728311"/>
                </a:lnTo>
                <a:lnTo>
                  <a:pt x="30621" y="682500"/>
                </a:lnTo>
                <a:lnTo>
                  <a:pt x="43758" y="637611"/>
                </a:lnTo>
                <a:lnTo>
                  <a:pt x="59085" y="593706"/>
                </a:lnTo>
                <a:lnTo>
                  <a:pt x="76538" y="550848"/>
                </a:lnTo>
                <a:lnTo>
                  <a:pt x="96053" y="509101"/>
                </a:lnTo>
                <a:lnTo>
                  <a:pt x="117566" y="468529"/>
                </a:lnTo>
                <a:lnTo>
                  <a:pt x="141015" y="429194"/>
                </a:lnTo>
                <a:lnTo>
                  <a:pt x="166335" y="391160"/>
                </a:lnTo>
                <a:lnTo>
                  <a:pt x="193463" y="354491"/>
                </a:lnTo>
                <a:lnTo>
                  <a:pt x="222336" y="319250"/>
                </a:lnTo>
                <a:lnTo>
                  <a:pt x="252889" y="285499"/>
                </a:lnTo>
                <a:lnTo>
                  <a:pt x="285059" y="253303"/>
                </a:lnTo>
                <a:lnTo>
                  <a:pt x="318783" y="222725"/>
                </a:lnTo>
                <a:lnTo>
                  <a:pt x="353997" y="193829"/>
                </a:lnTo>
                <a:lnTo>
                  <a:pt x="390637" y="166677"/>
                </a:lnTo>
                <a:lnTo>
                  <a:pt x="428641" y="141333"/>
                </a:lnTo>
                <a:lnTo>
                  <a:pt x="467943" y="117860"/>
                </a:lnTo>
                <a:lnTo>
                  <a:pt x="508481" y="96322"/>
                </a:lnTo>
                <a:lnTo>
                  <a:pt x="550191" y="76782"/>
                </a:lnTo>
                <a:lnTo>
                  <a:pt x="593010" y="59304"/>
                </a:lnTo>
                <a:lnTo>
                  <a:pt x="636874" y="43950"/>
                </a:lnTo>
                <a:lnTo>
                  <a:pt x="681719" y="30785"/>
                </a:lnTo>
                <a:lnTo>
                  <a:pt x="727481" y="19871"/>
                </a:lnTo>
                <a:lnTo>
                  <a:pt x="774098" y="11272"/>
                </a:lnTo>
                <a:lnTo>
                  <a:pt x="821506" y="5052"/>
                </a:lnTo>
                <a:lnTo>
                  <a:pt x="869640" y="1273"/>
                </a:lnTo>
                <a:lnTo>
                  <a:pt x="918438" y="0"/>
                </a:lnTo>
                <a:lnTo>
                  <a:pt x="967237" y="1273"/>
                </a:lnTo>
                <a:lnTo>
                  <a:pt x="1015373" y="5052"/>
                </a:lnTo>
                <a:lnTo>
                  <a:pt x="1062782" y="11272"/>
                </a:lnTo>
                <a:lnTo>
                  <a:pt x="1109400" y="19870"/>
                </a:lnTo>
                <a:lnTo>
                  <a:pt x="1155164" y="30782"/>
                </a:lnTo>
                <a:lnTo>
                  <a:pt x="1200011" y="43945"/>
                </a:lnTo>
                <a:lnTo>
                  <a:pt x="1243877" y="59296"/>
                </a:lnTo>
                <a:lnTo>
                  <a:pt x="1286699" y="76771"/>
                </a:lnTo>
                <a:lnTo>
                  <a:pt x="1328413" y="96306"/>
                </a:lnTo>
                <a:lnTo>
                  <a:pt x="1368955" y="117838"/>
                </a:lnTo>
                <a:lnTo>
                  <a:pt x="1408262" y="141303"/>
                </a:lnTo>
                <a:lnTo>
                  <a:pt x="1446271" y="166638"/>
                </a:lnTo>
                <a:lnTo>
                  <a:pt x="1482918" y="193780"/>
                </a:lnTo>
                <a:lnTo>
                  <a:pt x="1518140" y="222665"/>
                </a:lnTo>
                <a:lnTo>
                  <a:pt x="1551872" y="253229"/>
                </a:lnTo>
                <a:lnTo>
                  <a:pt x="1584053" y="285408"/>
                </a:lnTo>
                <a:lnTo>
                  <a:pt x="1614617" y="319141"/>
                </a:lnTo>
                <a:lnTo>
                  <a:pt x="1643502" y="354362"/>
                </a:lnTo>
                <a:lnTo>
                  <a:pt x="1670644" y="391008"/>
                </a:lnTo>
                <a:lnTo>
                  <a:pt x="1695979" y="429017"/>
                </a:lnTo>
                <a:lnTo>
                  <a:pt x="1719445" y="468324"/>
                </a:lnTo>
                <a:lnTo>
                  <a:pt x="1740977" y="508865"/>
                </a:lnTo>
                <a:lnTo>
                  <a:pt x="1760512" y="550578"/>
                </a:lnTo>
                <a:lnTo>
                  <a:pt x="1777986" y="593399"/>
                </a:lnTo>
                <a:lnTo>
                  <a:pt x="1793337" y="637265"/>
                </a:lnTo>
                <a:lnTo>
                  <a:pt x="1806501" y="682111"/>
                </a:lnTo>
                <a:lnTo>
                  <a:pt x="1817413" y="727874"/>
                </a:lnTo>
                <a:lnTo>
                  <a:pt x="1826011" y="774492"/>
                </a:lnTo>
                <a:lnTo>
                  <a:pt x="1832231" y="821899"/>
                </a:lnTo>
                <a:lnTo>
                  <a:pt x="1836009" y="870034"/>
                </a:lnTo>
                <a:lnTo>
                  <a:pt x="1837283" y="918832"/>
                </a:lnTo>
                <a:lnTo>
                  <a:pt x="1836009" y="967631"/>
                </a:lnTo>
                <a:lnTo>
                  <a:pt x="1832231" y="1015767"/>
                </a:lnTo>
                <a:lnTo>
                  <a:pt x="1826011" y="1063175"/>
                </a:lnTo>
                <a:lnTo>
                  <a:pt x="1817413" y="1109794"/>
                </a:lnTo>
                <a:lnTo>
                  <a:pt x="1806501" y="1155558"/>
                </a:lnTo>
                <a:lnTo>
                  <a:pt x="1793337" y="1200405"/>
                </a:lnTo>
                <a:lnTo>
                  <a:pt x="1777986" y="1244271"/>
                </a:lnTo>
                <a:lnTo>
                  <a:pt x="1760512" y="1287093"/>
                </a:lnTo>
                <a:lnTo>
                  <a:pt x="1740977" y="1328807"/>
                </a:lnTo>
                <a:lnTo>
                  <a:pt x="1719445" y="1369349"/>
                </a:lnTo>
                <a:lnTo>
                  <a:pt x="1695979" y="1408656"/>
                </a:lnTo>
                <a:lnTo>
                  <a:pt x="1670644" y="1446665"/>
                </a:lnTo>
                <a:lnTo>
                  <a:pt x="1643502" y="1483312"/>
                </a:lnTo>
                <a:lnTo>
                  <a:pt x="1614617" y="1518534"/>
                </a:lnTo>
                <a:lnTo>
                  <a:pt x="1584053" y="1552266"/>
                </a:lnTo>
                <a:lnTo>
                  <a:pt x="1551872" y="1584446"/>
                </a:lnTo>
                <a:lnTo>
                  <a:pt x="1518140" y="1615011"/>
                </a:lnTo>
                <a:lnTo>
                  <a:pt x="1482918" y="1643895"/>
                </a:lnTo>
                <a:lnTo>
                  <a:pt x="1446271" y="1671037"/>
                </a:lnTo>
                <a:lnTo>
                  <a:pt x="1408262" y="1696373"/>
                </a:lnTo>
                <a:lnTo>
                  <a:pt x="1368955" y="1719838"/>
                </a:lnTo>
                <a:lnTo>
                  <a:pt x="1328413" y="1741370"/>
                </a:lnTo>
                <a:lnTo>
                  <a:pt x="1286699" y="1760905"/>
                </a:lnTo>
                <a:lnTo>
                  <a:pt x="1243877" y="1778380"/>
                </a:lnTo>
                <a:lnTo>
                  <a:pt x="1200011" y="1793731"/>
                </a:lnTo>
                <a:lnTo>
                  <a:pt x="1155164" y="1806894"/>
                </a:lnTo>
                <a:lnTo>
                  <a:pt x="1109400" y="1817807"/>
                </a:lnTo>
                <a:lnTo>
                  <a:pt x="1062782" y="1826405"/>
                </a:lnTo>
                <a:lnTo>
                  <a:pt x="1015373" y="1832625"/>
                </a:lnTo>
                <a:lnTo>
                  <a:pt x="967237" y="1836403"/>
                </a:lnTo>
                <a:lnTo>
                  <a:pt x="918438" y="1837677"/>
                </a:lnTo>
                <a:close/>
              </a:path>
            </a:pathLst>
          </a:custGeom>
          <a:solidFill>
            <a:srgbClr val="A2CD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6025" y="2891396"/>
            <a:ext cx="9131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keywor</a:t>
            </a:r>
            <a:r>
              <a:rPr sz="2000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d</a:t>
            </a:r>
            <a:endParaRPr sz="20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94879" y="2256789"/>
              <a:ext cx="620331" cy="6133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82467" y="2396921"/>
            <a:ext cx="3542029" cy="697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30"/>
              </a:lnSpc>
              <a:spcBef>
                <a:spcPts val="95"/>
              </a:spcBef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大学生心理健康教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育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9540">
              <a:lnSpc>
                <a:spcPts val="2170"/>
              </a:lnSpc>
            </a:pP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Psychologically Healthy</a:t>
            </a:r>
            <a:r>
              <a:rPr sz="2000" b="1" spc="-75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Education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5142865"/>
            <a:chOff x="761" y="761"/>
            <a:chExt cx="9142730" cy="514286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3087" y="274320"/>
              <a:ext cx="4696968" cy="4869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078" y="2200656"/>
              <a:ext cx="792479" cy="492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3492" y="2436291"/>
            <a:ext cx="21583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塑造健全人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格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5952" y="3163823"/>
            <a:ext cx="2987040" cy="33274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《大学生心理健康教育》</a:t>
            </a:r>
            <a:r>
              <a:rPr sz="1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</a:t>
            </a: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9510" y="2763659"/>
            <a:ext cx="34251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Psychologically Healthy</a:t>
            </a:r>
            <a:r>
              <a:rPr sz="2000" b="1" spc="-75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Education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5142865"/>
            <a:chOff x="761" y="761"/>
            <a:chExt cx="9142730" cy="514286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3087" y="274320"/>
              <a:ext cx="4696968" cy="4869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376" y="2238200"/>
              <a:ext cx="771734" cy="4505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5235" y="531495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自我实现者的特征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28844" y="1046988"/>
            <a:ext cx="2953511" cy="32567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0335" y="1223517"/>
            <a:ext cx="3192145" cy="30988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35280" indent="-322580">
              <a:lnSpc>
                <a:spcPct val="100000"/>
              </a:lnSpc>
              <a:spcBef>
                <a:spcPts val="3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正确认识现实的能力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愉快地接受自我、他人和自然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自发性创造欲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完成工作的使命感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自主性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好奇心不断深化的体会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与人为善的待人方式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感情深厚的人际关系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335280" indent="-32258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335280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享受孤独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454660" indent="-44196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454025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幽默感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454660" indent="-441960">
              <a:lnSpc>
                <a:spcPct val="100000"/>
              </a:lnSpc>
              <a:spcBef>
                <a:spcPts val="280"/>
              </a:spcBef>
              <a:buSzPct val="94000"/>
              <a:buAutoNum type="arabicPeriod"/>
              <a:tabLst>
                <a:tab pos="454025" algn="l"/>
              </a:tabLst>
            </a:pPr>
            <a:r>
              <a:rPr sz="16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高峰体验</a:t>
            </a:r>
            <a:r>
              <a:rPr sz="16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8709" y="4425010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马斯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3502" y="1629752"/>
            <a:ext cx="1256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C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O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TE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T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S</a:t>
            </a:r>
            <a:endParaRPr sz="2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104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目</a:t>
            </a:r>
            <a:r>
              <a:rPr spc="-95" dirty="0"/>
              <a:t> </a:t>
            </a:r>
            <a:r>
              <a:rPr spc="-5" dirty="0"/>
              <a:t>录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744408" y="2053628"/>
            <a:ext cx="6068060" cy="9525"/>
            <a:chOff x="1744408" y="2053628"/>
            <a:chExt cx="6068060" cy="9525"/>
          </a:xfrm>
        </p:grpSpPr>
        <p:sp>
          <p:nvSpPr>
            <p:cNvPr id="5" name="object 5"/>
            <p:cNvSpPr/>
            <p:nvPr/>
          </p:nvSpPr>
          <p:spPr>
            <a:xfrm>
              <a:off x="1773516" y="2058390"/>
              <a:ext cx="6038850" cy="0"/>
            </a:xfrm>
            <a:custGeom>
              <a:avLst/>
              <a:gdLst/>
              <a:ahLst/>
              <a:cxnLst/>
              <a:rect l="l" t="t" r="r" b="b"/>
              <a:pathLst>
                <a:path w="6038850">
                  <a:moveTo>
                    <a:pt x="0" y="0"/>
                  </a:moveTo>
                  <a:lnTo>
                    <a:pt x="6038837" y="0"/>
                  </a:lnTo>
                </a:path>
              </a:pathLst>
            </a:custGeom>
            <a:ln w="9525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44408" y="205362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533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33" y="0"/>
                  </a:lnTo>
                  <a:lnTo>
                    <a:pt x="533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3047" y="781812"/>
            <a:ext cx="588645" cy="405765"/>
            <a:chOff x="7623047" y="781812"/>
            <a:chExt cx="588645" cy="405765"/>
          </a:xfrm>
        </p:grpSpPr>
        <p:sp>
          <p:nvSpPr>
            <p:cNvPr id="8" name="object 8"/>
            <p:cNvSpPr/>
            <p:nvPr/>
          </p:nvSpPr>
          <p:spPr>
            <a:xfrm>
              <a:off x="7623047" y="781812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175259" y="313944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59" y="313944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19287" y="1013460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90">
                  <a:moveTo>
                    <a:pt x="0" y="173735"/>
                  </a:moveTo>
                  <a:lnTo>
                    <a:pt x="80771" y="0"/>
                  </a:lnTo>
                  <a:lnTo>
                    <a:pt x="192023" y="155447"/>
                  </a:lnTo>
                  <a:lnTo>
                    <a:pt x="0" y="173735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8151876" y="1374647"/>
            <a:ext cx="236220" cy="303530"/>
          </a:xfrm>
          <a:custGeom>
            <a:avLst/>
            <a:gdLst/>
            <a:ahLst/>
            <a:cxnLst/>
            <a:rect l="l" t="t" r="r" b="b"/>
            <a:pathLst>
              <a:path w="236220" h="303530">
                <a:moveTo>
                  <a:pt x="236220" y="303275"/>
                </a:moveTo>
                <a:lnTo>
                  <a:pt x="0" y="166115"/>
                </a:lnTo>
                <a:lnTo>
                  <a:pt x="216407" y="0"/>
                </a:lnTo>
                <a:lnTo>
                  <a:pt x="236220" y="303275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03016" y="2448344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30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03016" y="2980791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03016" y="3513239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03016" y="4045686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45613" y="2322563"/>
            <a:ext cx="4290695" cy="215519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28040" indent="-789305">
              <a:lnSpc>
                <a:spcPct val="100000"/>
              </a:lnSpc>
              <a:spcBef>
                <a:spcPts val="930"/>
              </a:spcBef>
              <a:buFont typeface="Impact" panose="020B0806030902050204"/>
              <a:buAutoNum type="arabicPeriod"/>
              <a:tabLst>
                <a:tab pos="828040" algn="l"/>
                <a:tab pos="828675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大学生的人格特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21995" indent="-704850">
              <a:lnSpc>
                <a:spcPct val="100000"/>
              </a:lnSpc>
              <a:spcBef>
                <a:spcPts val="835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大学生常见的不良人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格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21995" indent="-709930">
              <a:lnSpc>
                <a:spcPct val="100000"/>
              </a:lnSpc>
              <a:spcBef>
                <a:spcPts val="830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大学生健全人格的培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养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721995" indent="-704215">
              <a:lnSpc>
                <a:spcPct val="100000"/>
              </a:lnSpc>
              <a:spcBef>
                <a:spcPts val="835"/>
              </a:spcBef>
              <a:buFont typeface="Impact" panose="020B0806030902050204"/>
              <a:buAutoNum type="arabicPeriod"/>
              <a:tabLst>
                <a:tab pos="721995" algn="l"/>
                <a:tab pos="722630" algn="l"/>
              </a:tabLst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曼陀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罗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17" name="object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9495" y="1495044"/>
              <a:ext cx="1534668" cy="9524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684" y="1666151"/>
            <a:ext cx="2387600" cy="2035810"/>
          </a:xfrm>
          <a:custGeom>
            <a:avLst/>
            <a:gdLst/>
            <a:ahLst/>
            <a:cxnLst/>
            <a:rect l="l" t="t" r="r" b="b"/>
            <a:pathLst>
              <a:path w="2387600" h="2035810">
                <a:moveTo>
                  <a:pt x="2381643" y="2035797"/>
                </a:moveTo>
                <a:lnTo>
                  <a:pt x="5384" y="2035797"/>
                </a:lnTo>
                <a:lnTo>
                  <a:pt x="3784" y="2035556"/>
                </a:lnTo>
                <a:lnTo>
                  <a:pt x="2336" y="2034844"/>
                </a:lnTo>
                <a:lnTo>
                  <a:pt x="1155" y="2033752"/>
                </a:lnTo>
                <a:lnTo>
                  <a:pt x="342" y="2032342"/>
                </a:lnTo>
                <a:lnTo>
                  <a:pt x="0" y="2030768"/>
                </a:lnTo>
                <a:lnTo>
                  <a:pt x="126" y="2029167"/>
                </a:lnTo>
                <a:lnTo>
                  <a:pt x="1188859" y="2603"/>
                </a:lnTo>
                <a:lnTo>
                  <a:pt x="1192707" y="0"/>
                </a:lnTo>
                <a:lnTo>
                  <a:pt x="1194308" y="0"/>
                </a:lnTo>
                <a:lnTo>
                  <a:pt x="1188859" y="8064"/>
                </a:lnTo>
                <a:lnTo>
                  <a:pt x="1193514" y="15997"/>
                </a:lnTo>
                <a:lnTo>
                  <a:pt x="14801" y="2025002"/>
                </a:lnTo>
                <a:lnTo>
                  <a:pt x="5384" y="2025002"/>
                </a:lnTo>
                <a:lnTo>
                  <a:pt x="10032" y="2033130"/>
                </a:lnTo>
                <a:lnTo>
                  <a:pt x="2386225" y="2033130"/>
                </a:lnTo>
                <a:lnTo>
                  <a:pt x="2385872" y="2033752"/>
                </a:lnTo>
                <a:lnTo>
                  <a:pt x="2384691" y="2034844"/>
                </a:lnTo>
                <a:lnTo>
                  <a:pt x="2383243" y="2035556"/>
                </a:lnTo>
                <a:lnTo>
                  <a:pt x="2381643" y="2035797"/>
                </a:lnTo>
                <a:close/>
              </a:path>
              <a:path w="2387600" h="2035810">
                <a:moveTo>
                  <a:pt x="1193514" y="15997"/>
                </a:moveTo>
                <a:lnTo>
                  <a:pt x="1188859" y="8064"/>
                </a:lnTo>
                <a:lnTo>
                  <a:pt x="1198168" y="8064"/>
                </a:lnTo>
                <a:lnTo>
                  <a:pt x="1193514" y="15997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193514" y="15997"/>
                </a:lnTo>
                <a:lnTo>
                  <a:pt x="1198168" y="8064"/>
                </a:lnTo>
                <a:lnTo>
                  <a:pt x="1201372" y="8064"/>
                </a:lnTo>
                <a:lnTo>
                  <a:pt x="2384739" y="2025002"/>
                </a:lnTo>
                <a:lnTo>
                  <a:pt x="2381643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10032" y="2033130"/>
                </a:moveTo>
                <a:lnTo>
                  <a:pt x="5384" y="2025002"/>
                </a:lnTo>
                <a:lnTo>
                  <a:pt x="14801" y="2025002"/>
                </a:lnTo>
                <a:lnTo>
                  <a:pt x="10032" y="2033130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0032" y="2033130"/>
                </a:lnTo>
                <a:lnTo>
                  <a:pt x="14801" y="2025002"/>
                </a:lnTo>
                <a:lnTo>
                  <a:pt x="2372214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2386225" y="2033130"/>
                </a:moveTo>
                <a:lnTo>
                  <a:pt x="2376982" y="2033130"/>
                </a:lnTo>
                <a:lnTo>
                  <a:pt x="2381643" y="2025002"/>
                </a:lnTo>
                <a:lnTo>
                  <a:pt x="2384739" y="2025002"/>
                </a:lnTo>
                <a:lnTo>
                  <a:pt x="2386304" y="2027669"/>
                </a:lnTo>
                <a:lnTo>
                  <a:pt x="2386901" y="2029167"/>
                </a:lnTo>
                <a:lnTo>
                  <a:pt x="2387028" y="2030768"/>
                </a:lnTo>
                <a:lnTo>
                  <a:pt x="2386672" y="2032342"/>
                </a:lnTo>
                <a:lnTo>
                  <a:pt x="2386225" y="2033130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8483" y="1888642"/>
            <a:ext cx="14236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E6315C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12" y="1858162"/>
            <a:ext cx="30295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大学生的 </a:t>
            </a:r>
            <a:r>
              <a:rPr sz="5400" b="1" u="dash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人格特点</a:t>
            </a:r>
            <a:r>
              <a:rPr sz="5400" b="1" u="dash" spc="44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6" name="object 6"/>
            <p:cNvSpPr/>
            <p:nvPr/>
          </p:nvSpPr>
          <p:spPr>
            <a:xfrm>
              <a:off x="7642644" y="369157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89" y="459740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大学生的人格特点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054553" y="1486230"/>
            <a:ext cx="2927350" cy="2921000"/>
            <a:chOff x="3054553" y="1486230"/>
            <a:chExt cx="2927350" cy="29210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54553" y="1486230"/>
              <a:ext cx="2926880" cy="292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1418" y="1857616"/>
              <a:ext cx="669607" cy="5765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26370" y="1906511"/>
            <a:ext cx="35115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01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1920" y="1857616"/>
            <a:ext cx="669607" cy="57655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35270" y="1906511"/>
            <a:ext cx="39433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02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1920" y="3487940"/>
            <a:ext cx="669607" cy="5765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30190" y="3536835"/>
            <a:ext cx="40449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03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1418" y="3487940"/>
            <a:ext cx="669607" cy="5765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505415" y="3536835"/>
            <a:ext cx="3937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Impact" panose="020B0806030902050204"/>
                <a:cs typeface="Impact" panose="020B0806030902050204"/>
              </a:rPr>
              <a:t>04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33700" y="2131834"/>
            <a:ext cx="3568065" cy="1644014"/>
          </a:xfrm>
          <a:custGeom>
            <a:avLst/>
            <a:gdLst/>
            <a:ahLst/>
            <a:cxnLst/>
            <a:rect l="l" t="t" r="r" b="b"/>
            <a:pathLst>
              <a:path w="3568065" h="1644014">
                <a:moveTo>
                  <a:pt x="76200" y="1605432"/>
                </a:moveTo>
                <a:lnTo>
                  <a:pt x="75234" y="1600669"/>
                </a:lnTo>
                <a:lnTo>
                  <a:pt x="73202" y="1590611"/>
                </a:lnTo>
                <a:lnTo>
                  <a:pt x="65036" y="1578495"/>
                </a:lnTo>
                <a:lnTo>
                  <a:pt x="52920" y="1570329"/>
                </a:lnTo>
                <a:lnTo>
                  <a:pt x="38100" y="1567332"/>
                </a:lnTo>
                <a:lnTo>
                  <a:pt x="23266" y="1570329"/>
                </a:lnTo>
                <a:lnTo>
                  <a:pt x="11150" y="1578495"/>
                </a:lnTo>
                <a:lnTo>
                  <a:pt x="2984" y="1590611"/>
                </a:lnTo>
                <a:lnTo>
                  <a:pt x="0" y="1605432"/>
                </a:lnTo>
                <a:lnTo>
                  <a:pt x="2984" y="1620266"/>
                </a:lnTo>
                <a:lnTo>
                  <a:pt x="11150" y="1632381"/>
                </a:lnTo>
                <a:lnTo>
                  <a:pt x="23266" y="1640547"/>
                </a:lnTo>
                <a:lnTo>
                  <a:pt x="38100" y="1643532"/>
                </a:lnTo>
                <a:lnTo>
                  <a:pt x="52920" y="1640547"/>
                </a:lnTo>
                <a:lnTo>
                  <a:pt x="65036" y="1632381"/>
                </a:lnTo>
                <a:lnTo>
                  <a:pt x="73202" y="1620266"/>
                </a:lnTo>
                <a:lnTo>
                  <a:pt x="75234" y="1610194"/>
                </a:lnTo>
                <a:lnTo>
                  <a:pt x="76200" y="1605432"/>
                </a:lnTo>
                <a:close/>
              </a:path>
              <a:path w="3568065" h="1644014">
                <a:moveTo>
                  <a:pt x="76200" y="38100"/>
                </a:moveTo>
                <a:lnTo>
                  <a:pt x="75234" y="33337"/>
                </a:lnTo>
                <a:lnTo>
                  <a:pt x="73202" y="23279"/>
                </a:lnTo>
                <a:lnTo>
                  <a:pt x="65036" y="11163"/>
                </a:lnTo>
                <a:lnTo>
                  <a:pt x="52920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50" y="11163"/>
                </a:lnTo>
                <a:lnTo>
                  <a:pt x="2984" y="23279"/>
                </a:lnTo>
                <a:lnTo>
                  <a:pt x="0" y="38100"/>
                </a:lnTo>
                <a:lnTo>
                  <a:pt x="2984" y="52933"/>
                </a:lnTo>
                <a:lnTo>
                  <a:pt x="11150" y="65036"/>
                </a:lnTo>
                <a:lnTo>
                  <a:pt x="23266" y="73215"/>
                </a:lnTo>
                <a:lnTo>
                  <a:pt x="38100" y="76200"/>
                </a:lnTo>
                <a:lnTo>
                  <a:pt x="52920" y="73215"/>
                </a:lnTo>
                <a:lnTo>
                  <a:pt x="65036" y="65036"/>
                </a:lnTo>
                <a:lnTo>
                  <a:pt x="73202" y="52933"/>
                </a:lnTo>
                <a:lnTo>
                  <a:pt x="75234" y="42862"/>
                </a:lnTo>
                <a:lnTo>
                  <a:pt x="76200" y="38100"/>
                </a:lnTo>
                <a:close/>
              </a:path>
              <a:path w="3568065" h="1644014">
                <a:moveTo>
                  <a:pt x="104775" y="1600669"/>
                </a:moveTo>
                <a:lnTo>
                  <a:pt x="76200" y="1600669"/>
                </a:lnTo>
                <a:lnTo>
                  <a:pt x="76200" y="1605432"/>
                </a:lnTo>
                <a:lnTo>
                  <a:pt x="76200" y="1610194"/>
                </a:lnTo>
                <a:lnTo>
                  <a:pt x="104775" y="1610194"/>
                </a:lnTo>
                <a:lnTo>
                  <a:pt x="104775" y="1600669"/>
                </a:lnTo>
                <a:close/>
              </a:path>
              <a:path w="3568065" h="1644014">
                <a:moveTo>
                  <a:pt x="104775" y="33337"/>
                </a:moveTo>
                <a:lnTo>
                  <a:pt x="76200" y="33337"/>
                </a:lnTo>
                <a:lnTo>
                  <a:pt x="76200" y="38100"/>
                </a:lnTo>
                <a:lnTo>
                  <a:pt x="76200" y="42862"/>
                </a:lnTo>
                <a:lnTo>
                  <a:pt x="104775" y="42862"/>
                </a:lnTo>
                <a:lnTo>
                  <a:pt x="104775" y="33337"/>
                </a:lnTo>
                <a:close/>
              </a:path>
              <a:path w="3568065" h="1644014">
                <a:moveTo>
                  <a:pt x="142875" y="1600669"/>
                </a:moveTo>
                <a:lnTo>
                  <a:pt x="114300" y="1600669"/>
                </a:lnTo>
                <a:lnTo>
                  <a:pt x="114300" y="1610194"/>
                </a:lnTo>
                <a:lnTo>
                  <a:pt x="142875" y="1610194"/>
                </a:lnTo>
                <a:lnTo>
                  <a:pt x="142875" y="1600669"/>
                </a:lnTo>
                <a:close/>
              </a:path>
              <a:path w="3568065" h="1644014">
                <a:moveTo>
                  <a:pt x="142875" y="33337"/>
                </a:moveTo>
                <a:lnTo>
                  <a:pt x="114300" y="33337"/>
                </a:lnTo>
                <a:lnTo>
                  <a:pt x="114300" y="42862"/>
                </a:lnTo>
                <a:lnTo>
                  <a:pt x="142875" y="42862"/>
                </a:lnTo>
                <a:lnTo>
                  <a:pt x="142875" y="33337"/>
                </a:lnTo>
                <a:close/>
              </a:path>
              <a:path w="3568065" h="1644014">
                <a:moveTo>
                  <a:pt x="180975" y="1600669"/>
                </a:moveTo>
                <a:lnTo>
                  <a:pt x="152400" y="1600669"/>
                </a:lnTo>
                <a:lnTo>
                  <a:pt x="152400" y="1610194"/>
                </a:lnTo>
                <a:lnTo>
                  <a:pt x="180975" y="1610194"/>
                </a:lnTo>
                <a:lnTo>
                  <a:pt x="180975" y="1600669"/>
                </a:lnTo>
                <a:close/>
              </a:path>
              <a:path w="3568065" h="1644014">
                <a:moveTo>
                  <a:pt x="180975" y="33337"/>
                </a:moveTo>
                <a:lnTo>
                  <a:pt x="152400" y="33337"/>
                </a:lnTo>
                <a:lnTo>
                  <a:pt x="152400" y="42862"/>
                </a:lnTo>
                <a:lnTo>
                  <a:pt x="180975" y="42862"/>
                </a:lnTo>
                <a:lnTo>
                  <a:pt x="180975" y="33337"/>
                </a:lnTo>
                <a:close/>
              </a:path>
              <a:path w="3568065" h="1644014">
                <a:moveTo>
                  <a:pt x="219075" y="1600669"/>
                </a:moveTo>
                <a:lnTo>
                  <a:pt x="190500" y="1600669"/>
                </a:lnTo>
                <a:lnTo>
                  <a:pt x="190500" y="1610194"/>
                </a:lnTo>
                <a:lnTo>
                  <a:pt x="219075" y="1610194"/>
                </a:lnTo>
                <a:lnTo>
                  <a:pt x="219075" y="1600669"/>
                </a:lnTo>
                <a:close/>
              </a:path>
              <a:path w="3568065" h="1644014">
                <a:moveTo>
                  <a:pt x="219075" y="33337"/>
                </a:moveTo>
                <a:lnTo>
                  <a:pt x="190500" y="33337"/>
                </a:lnTo>
                <a:lnTo>
                  <a:pt x="190500" y="42862"/>
                </a:lnTo>
                <a:lnTo>
                  <a:pt x="219075" y="42862"/>
                </a:lnTo>
                <a:lnTo>
                  <a:pt x="219075" y="33337"/>
                </a:lnTo>
                <a:close/>
              </a:path>
              <a:path w="3568065" h="1644014">
                <a:moveTo>
                  <a:pt x="257175" y="1600669"/>
                </a:moveTo>
                <a:lnTo>
                  <a:pt x="228600" y="1600669"/>
                </a:lnTo>
                <a:lnTo>
                  <a:pt x="228600" y="1610194"/>
                </a:lnTo>
                <a:lnTo>
                  <a:pt x="257175" y="1610194"/>
                </a:lnTo>
                <a:lnTo>
                  <a:pt x="257175" y="1600669"/>
                </a:lnTo>
                <a:close/>
              </a:path>
              <a:path w="3568065" h="1644014">
                <a:moveTo>
                  <a:pt x="257175" y="33337"/>
                </a:moveTo>
                <a:lnTo>
                  <a:pt x="228600" y="33337"/>
                </a:lnTo>
                <a:lnTo>
                  <a:pt x="228600" y="42862"/>
                </a:lnTo>
                <a:lnTo>
                  <a:pt x="257175" y="42862"/>
                </a:lnTo>
                <a:lnTo>
                  <a:pt x="257175" y="33337"/>
                </a:lnTo>
                <a:close/>
              </a:path>
              <a:path w="3568065" h="1644014">
                <a:moveTo>
                  <a:pt x="295275" y="1600669"/>
                </a:moveTo>
                <a:lnTo>
                  <a:pt x="266700" y="1600669"/>
                </a:lnTo>
                <a:lnTo>
                  <a:pt x="266700" y="1610194"/>
                </a:lnTo>
                <a:lnTo>
                  <a:pt x="295275" y="1610194"/>
                </a:lnTo>
                <a:lnTo>
                  <a:pt x="295275" y="1600669"/>
                </a:lnTo>
                <a:close/>
              </a:path>
              <a:path w="3568065" h="1644014">
                <a:moveTo>
                  <a:pt x="295275" y="33337"/>
                </a:moveTo>
                <a:lnTo>
                  <a:pt x="266700" y="33337"/>
                </a:lnTo>
                <a:lnTo>
                  <a:pt x="266700" y="42862"/>
                </a:lnTo>
                <a:lnTo>
                  <a:pt x="295275" y="42862"/>
                </a:lnTo>
                <a:lnTo>
                  <a:pt x="295275" y="33337"/>
                </a:lnTo>
                <a:close/>
              </a:path>
              <a:path w="3568065" h="1644014">
                <a:moveTo>
                  <a:pt x="333375" y="1600669"/>
                </a:moveTo>
                <a:lnTo>
                  <a:pt x="304800" y="1600669"/>
                </a:lnTo>
                <a:lnTo>
                  <a:pt x="304800" y="1610194"/>
                </a:lnTo>
                <a:lnTo>
                  <a:pt x="333375" y="1610194"/>
                </a:lnTo>
                <a:lnTo>
                  <a:pt x="333375" y="1600669"/>
                </a:lnTo>
                <a:close/>
              </a:path>
              <a:path w="3568065" h="1644014">
                <a:moveTo>
                  <a:pt x="333375" y="33337"/>
                </a:moveTo>
                <a:lnTo>
                  <a:pt x="304800" y="33337"/>
                </a:lnTo>
                <a:lnTo>
                  <a:pt x="304800" y="42862"/>
                </a:lnTo>
                <a:lnTo>
                  <a:pt x="333375" y="42862"/>
                </a:lnTo>
                <a:lnTo>
                  <a:pt x="333375" y="33337"/>
                </a:lnTo>
                <a:close/>
              </a:path>
              <a:path w="3568065" h="1644014">
                <a:moveTo>
                  <a:pt x="371475" y="1600669"/>
                </a:moveTo>
                <a:lnTo>
                  <a:pt x="342900" y="1600669"/>
                </a:lnTo>
                <a:lnTo>
                  <a:pt x="342900" y="1610194"/>
                </a:lnTo>
                <a:lnTo>
                  <a:pt x="371475" y="1610194"/>
                </a:lnTo>
                <a:lnTo>
                  <a:pt x="371475" y="1600669"/>
                </a:lnTo>
                <a:close/>
              </a:path>
              <a:path w="3568065" h="1644014">
                <a:moveTo>
                  <a:pt x="371475" y="33337"/>
                </a:moveTo>
                <a:lnTo>
                  <a:pt x="342900" y="33337"/>
                </a:lnTo>
                <a:lnTo>
                  <a:pt x="342900" y="42862"/>
                </a:lnTo>
                <a:lnTo>
                  <a:pt x="371475" y="42862"/>
                </a:lnTo>
                <a:lnTo>
                  <a:pt x="371475" y="33337"/>
                </a:lnTo>
                <a:close/>
              </a:path>
              <a:path w="3568065" h="1644014">
                <a:moveTo>
                  <a:pt x="409575" y="1600669"/>
                </a:moveTo>
                <a:lnTo>
                  <a:pt x="381000" y="1600669"/>
                </a:lnTo>
                <a:lnTo>
                  <a:pt x="381000" y="1610194"/>
                </a:lnTo>
                <a:lnTo>
                  <a:pt x="409575" y="1610194"/>
                </a:lnTo>
                <a:lnTo>
                  <a:pt x="409575" y="1600669"/>
                </a:lnTo>
                <a:close/>
              </a:path>
              <a:path w="3568065" h="1644014">
                <a:moveTo>
                  <a:pt x="409575" y="33337"/>
                </a:moveTo>
                <a:lnTo>
                  <a:pt x="381000" y="33337"/>
                </a:lnTo>
                <a:lnTo>
                  <a:pt x="381000" y="42862"/>
                </a:lnTo>
                <a:lnTo>
                  <a:pt x="409575" y="42862"/>
                </a:lnTo>
                <a:lnTo>
                  <a:pt x="409575" y="33337"/>
                </a:lnTo>
                <a:close/>
              </a:path>
              <a:path w="3568065" h="1644014">
                <a:moveTo>
                  <a:pt x="447675" y="1600669"/>
                </a:moveTo>
                <a:lnTo>
                  <a:pt x="419100" y="1600669"/>
                </a:lnTo>
                <a:lnTo>
                  <a:pt x="419100" y="1610194"/>
                </a:lnTo>
                <a:lnTo>
                  <a:pt x="447675" y="1610194"/>
                </a:lnTo>
                <a:lnTo>
                  <a:pt x="447675" y="1600669"/>
                </a:lnTo>
                <a:close/>
              </a:path>
              <a:path w="3568065" h="1644014">
                <a:moveTo>
                  <a:pt x="447675" y="33337"/>
                </a:moveTo>
                <a:lnTo>
                  <a:pt x="419100" y="33337"/>
                </a:lnTo>
                <a:lnTo>
                  <a:pt x="419100" y="42862"/>
                </a:lnTo>
                <a:lnTo>
                  <a:pt x="447675" y="42862"/>
                </a:lnTo>
                <a:lnTo>
                  <a:pt x="447675" y="33337"/>
                </a:lnTo>
                <a:close/>
              </a:path>
              <a:path w="3568065" h="1644014">
                <a:moveTo>
                  <a:pt x="485775" y="1600669"/>
                </a:moveTo>
                <a:lnTo>
                  <a:pt x="457200" y="1600669"/>
                </a:lnTo>
                <a:lnTo>
                  <a:pt x="457200" y="1610194"/>
                </a:lnTo>
                <a:lnTo>
                  <a:pt x="485775" y="1610194"/>
                </a:lnTo>
                <a:lnTo>
                  <a:pt x="485775" y="1600669"/>
                </a:lnTo>
                <a:close/>
              </a:path>
              <a:path w="3568065" h="1644014">
                <a:moveTo>
                  <a:pt x="485775" y="33337"/>
                </a:moveTo>
                <a:lnTo>
                  <a:pt x="457200" y="33337"/>
                </a:lnTo>
                <a:lnTo>
                  <a:pt x="457200" y="42862"/>
                </a:lnTo>
                <a:lnTo>
                  <a:pt x="485775" y="42862"/>
                </a:lnTo>
                <a:lnTo>
                  <a:pt x="485775" y="33337"/>
                </a:lnTo>
                <a:close/>
              </a:path>
              <a:path w="3568065" h="1644014">
                <a:moveTo>
                  <a:pt x="523875" y="1600669"/>
                </a:moveTo>
                <a:lnTo>
                  <a:pt x="495300" y="1600669"/>
                </a:lnTo>
                <a:lnTo>
                  <a:pt x="495300" y="1610194"/>
                </a:lnTo>
                <a:lnTo>
                  <a:pt x="523875" y="1610194"/>
                </a:lnTo>
                <a:lnTo>
                  <a:pt x="523875" y="1600669"/>
                </a:lnTo>
                <a:close/>
              </a:path>
              <a:path w="3568065" h="1644014">
                <a:moveTo>
                  <a:pt x="523875" y="33337"/>
                </a:moveTo>
                <a:lnTo>
                  <a:pt x="495300" y="33337"/>
                </a:lnTo>
                <a:lnTo>
                  <a:pt x="495300" y="42862"/>
                </a:lnTo>
                <a:lnTo>
                  <a:pt x="523875" y="42862"/>
                </a:lnTo>
                <a:lnTo>
                  <a:pt x="523875" y="33337"/>
                </a:lnTo>
                <a:close/>
              </a:path>
              <a:path w="3568065" h="1644014">
                <a:moveTo>
                  <a:pt x="561975" y="1600669"/>
                </a:moveTo>
                <a:lnTo>
                  <a:pt x="533400" y="1600669"/>
                </a:lnTo>
                <a:lnTo>
                  <a:pt x="533400" y="1610194"/>
                </a:lnTo>
                <a:lnTo>
                  <a:pt x="561975" y="1610194"/>
                </a:lnTo>
                <a:lnTo>
                  <a:pt x="561975" y="1600669"/>
                </a:lnTo>
                <a:close/>
              </a:path>
              <a:path w="3568065" h="1644014">
                <a:moveTo>
                  <a:pt x="561975" y="33337"/>
                </a:moveTo>
                <a:lnTo>
                  <a:pt x="533400" y="33337"/>
                </a:lnTo>
                <a:lnTo>
                  <a:pt x="533400" y="42862"/>
                </a:lnTo>
                <a:lnTo>
                  <a:pt x="561975" y="42862"/>
                </a:lnTo>
                <a:lnTo>
                  <a:pt x="561975" y="33337"/>
                </a:lnTo>
                <a:close/>
              </a:path>
              <a:path w="3568065" h="1644014">
                <a:moveTo>
                  <a:pt x="600075" y="1600669"/>
                </a:moveTo>
                <a:lnTo>
                  <a:pt x="571500" y="1600669"/>
                </a:lnTo>
                <a:lnTo>
                  <a:pt x="571500" y="1610194"/>
                </a:lnTo>
                <a:lnTo>
                  <a:pt x="600075" y="1610194"/>
                </a:lnTo>
                <a:lnTo>
                  <a:pt x="600075" y="1600669"/>
                </a:lnTo>
                <a:close/>
              </a:path>
              <a:path w="3568065" h="1644014">
                <a:moveTo>
                  <a:pt x="600075" y="33337"/>
                </a:moveTo>
                <a:lnTo>
                  <a:pt x="571500" y="33337"/>
                </a:lnTo>
                <a:lnTo>
                  <a:pt x="571500" y="42862"/>
                </a:lnTo>
                <a:lnTo>
                  <a:pt x="600075" y="42862"/>
                </a:lnTo>
                <a:lnTo>
                  <a:pt x="600075" y="33337"/>
                </a:lnTo>
                <a:close/>
              </a:path>
              <a:path w="3568065" h="1644014">
                <a:moveTo>
                  <a:pt x="697598" y="1605432"/>
                </a:moveTo>
                <a:lnTo>
                  <a:pt x="696633" y="1600669"/>
                </a:lnTo>
                <a:lnTo>
                  <a:pt x="694601" y="1590611"/>
                </a:lnTo>
                <a:lnTo>
                  <a:pt x="686422" y="1578495"/>
                </a:lnTo>
                <a:lnTo>
                  <a:pt x="674319" y="1570329"/>
                </a:lnTo>
                <a:lnTo>
                  <a:pt x="659498" y="1567332"/>
                </a:lnTo>
                <a:lnTo>
                  <a:pt x="644664" y="1570329"/>
                </a:lnTo>
                <a:lnTo>
                  <a:pt x="632548" y="1578495"/>
                </a:lnTo>
                <a:lnTo>
                  <a:pt x="624382" y="1590611"/>
                </a:lnTo>
                <a:lnTo>
                  <a:pt x="622350" y="1600669"/>
                </a:lnTo>
                <a:lnTo>
                  <a:pt x="609600" y="1600669"/>
                </a:lnTo>
                <a:lnTo>
                  <a:pt x="609600" y="1610194"/>
                </a:lnTo>
                <a:lnTo>
                  <a:pt x="622350" y="1610194"/>
                </a:lnTo>
                <a:lnTo>
                  <a:pt x="624382" y="1620266"/>
                </a:lnTo>
                <a:lnTo>
                  <a:pt x="632548" y="1632381"/>
                </a:lnTo>
                <a:lnTo>
                  <a:pt x="644664" y="1640547"/>
                </a:lnTo>
                <a:lnTo>
                  <a:pt x="659498" y="1643532"/>
                </a:lnTo>
                <a:lnTo>
                  <a:pt x="674319" y="1640547"/>
                </a:lnTo>
                <a:lnTo>
                  <a:pt x="686422" y="1632381"/>
                </a:lnTo>
                <a:lnTo>
                  <a:pt x="694601" y="1620266"/>
                </a:lnTo>
                <a:lnTo>
                  <a:pt x="696633" y="1610194"/>
                </a:lnTo>
                <a:lnTo>
                  <a:pt x="697598" y="1605432"/>
                </a:lnTo>
                <a:close/>
              </a:path>
              <a:path w="3568065" h="1644014">
                <a:moveTo>
                  <a:pt x="697598" y="38100"/>
                </a:moveTo>
                <a:lnTo>
                  <a:pt x="696633" y="33337"/>
                </a:lnTo>
                <a:lnTo>
                  <a:pt x="694601" y="23279"/>
                </a:lnTo>
                <a:lnTo>
                  <a:pt x="686422" y="11163"/>
                </a:lnTo>
                <a:lnTo>
                  <a:pt x="674319" y="2997"/>
                </a:lnTo>
                <a:lnTo>
                  <a:pt x="659498" y="0"/>
                </a:lnTo>
                <a:lnTo>
                  <a:pt x="644664" y="2997"/>
                </a:lnTo>
                <a:lnTo>
                  <a:pt x="632548" y="11163"/>
                </a:lnTo>
                <a:lnTo>
                  <a:pt x="624382" y="23279"/>
                </a:lnTo>
                <a:lnTo>
                  <a:pt x="622350" y="33337"/>
                </a:lnTo>
                <a:lnTo>
                  <a:pt x="609600" y="33337"/>
                </a:lnTo>
                <a:lnTo>
                  <a:pt x="609600" y="42862"/>
                </a:lnTo>
                <a:lnTo>
                  <a:pt x="622350" y="42862"/>
                </a:lnTo>
                <a:lnTo>
                  <a:pt x="624382" y="52933"/>
                </a:lnTo>
                <a:lnTo>
                  <a:pt x="632548" y="65036"/>
                </a:lnTo>
                <a:lnTo>
                  <a:pt x="644664" y="73215"/>
                </a:lnTo>
                <a:lnTo>
                  <a:pt x="659498" y="76200"/>
                </a:lnTo>
                <a:lnTo>
                  <a:pt x="674319" y="73215"/>
                </a:lnTo>
                <a:lnTo>
                  <a:pt x="686422" y="65036"/>
                </a:lnTo>
                <a:lnTo>
                  <a:pt x="694601" y="52933"/>
                </a:lnTo>
                <a:lnTo>
                  <a:pt x="696633" y="42862"/>
                </a:lnTo>
                <a:lnTo>
                  <a:pt x="697598" y="38100"/>
                </a:lnTo>
                <a:close/>
              </a:path>
              <a:path w="3568065" h="1644014">
                <a:moveTo>
                  <a:pt x="2946273" y="1605432"/>
                </a:moveTo>
                <a:lnTo>
                  <a:pt x="2945307" y="1600669"/>
                </a:lnTo>
                <a:lnTo>
                  <a:pt x="2943275" y="1590611"/>
                </a:lnTo>
                <a:lnTo>
                  <a:pt x="2935109" y="1578495"/>
                </a:lnTo>
                <a:lnTo>
                  <a:pt x="2922994" y="1570329"/>
                </a:lnTo>
                <a:lnTo>
                  <a:pt x="2908173" y="1567332"/>
                </a:lnTo>
                <a:lnTo>
                  <a:pt x="2893339" y="1570329"/>
                </a:lnTo>
                <a:lnTo>
                  <a:pt x="2881223" y="1578495"/>
                </a:lnTo>
                <a:lnTo>
                  <a:pt x="2873057" y="1590611"/>
                </a:lnTo>
                <a:lnTo>
                  <a:pt x="2870073" y="1605432"/>
                </a:lnTo>
                <a:lnTo>
                  <a:pt x="2873057" y="1620266"/>
                </a:lnTo>
                <a:lnTo>
                  <a:pt x="2881223" y="1632381"/>
                </a:lnTo>
                <a:lnTo>
                  <a:pt x="2893339" y="1640547"/>
                </a:lnTo>
                <a:lnTo>
                  <a:pt x="2908173" y="1643532"/>
                </a:lnTo>
                <a:lnTo>
                  <a:pt x="2922994" y="1640547"/>
                </a:lnTo>
                <a:lnTo>
                  <a:pt x="2935109" y="1632381"/>
                </a:lnTo>
                <a:lnTo>
                  <a:pt x="2943275" y="1620266"/>
                </a:lnTo>
                <a:lnTo>
                  <a:pt x="2945307" y="1610194"/>
                </a:lnTo>
                <a:lnTo>
                  <a:pt x="2946273" y="1605432"/>
                </a:lnTo>
                <a:close/>
              </a:path>
              <a:path w="3568065" h="1644014">
                <a:moveTo>
                  <a:pt x="2946273" y="38100"/>
                </a:moveTo>
                <a:lnTo>
                  <a:pt x="2945307" y="33337"/>
                </a:lnTo>
                <a:lnTo>
                  <a:pt x="2943275" y="23279"/>
                </a:lnTo>
                <a:lnTo>
                  <a:pt x="2935109" y="11163"/>
                </a:lnTo>
                <a:lnTo>
                  <a:pt x="2922994" y="2997"/>
                </a:lnTo>
                <a:lnTo>
                  <a:pt x="2908173" y="0"/>
                </a:lnTo>
                <a:lnTo>
                  <a:pt x="2893339" y="2997"/>
                </a:lnTo>
                <a:lnTo>
                  <a:pt x="2881223" y="11163"/>
                </a:lnTo>
                <a:lnTo>
                  <a:pt x="2873057" y="23279"/>
                </a:lnTo>
                <a:lnTo>
                  <a:pt x="2870073" y="38100"/>
                </a:lnTo>
                <a:lnTo>
                  <a:pt x="2873057" y="52933"/>
                </a:lnTo>
                <a:lnTo>
                  <a:pt x="2881223" y="65036"/>
                </a:lnTo>
                <a:lnTo>
                  <a:pt x="2893339" y="73215"/>
                </a:lnTo>
                <a:lnTo>
                  <a:pt x="2908173" y="76200"/>
                </a:lnTo>
                <a:lnTo>
                  <a:pt x="2922994" y="73215"/>
                </a:lnTo>
                <a:lnTo>
                  <a:pt x="2935109" y="65036"/>
                </a:lnTo>
                <a:lnTo>
                  <a:pt x="2943275" y="52933"/>
                </a:lnTo>
                <a:lnTo>
                  <a:pt x="2945307" y="42862"/>
                </a:lnTo>
                <a:lnTo>
                  <a:pt x="2946273" y="38100"/>
                </a:lnTo>
                <a:close/>
              </a:path>
              <a:path w="3568065" h="1644014">
                <a:moveTo>
                  <a:pt x="2974848" y="1600669"/>
                </a:moveTo>
                <a:lnTo>
                  <a:pt x="2946273" y="1600669"/>
                </a:lnTo>
                <a:lnTo>
                  <a:pt x="2946273" y="1605432"/>
                </a:lnTo>
                <a:lnTo>
                  <a:pt x="2946273" y="1610194"/>
                </a:lnTo>
                <a:lnTo>
                  <a:pt x="2974848" y="1610194"/>
                </a:lnTo>
                <a:lnTo>
                  <a:pt x="2974848" y="1600669"/>
                </a:lnTo>
                <a:close/>
              </a:path>
              <a:path w="3568065" h="1644014">
                <a:moveTo>
                  <a:pt x="2974848" y="33337"/>
                </a:moveTo>
                <a:lnTo>
                  <a:pt x="2946273" y="33337"/>
                </a:lnTo>
                <a:lnTo>
                  <a:pt x="2946273" y="38100"/>
                </a:lnTo>
                <a:lnTo>
                  <a:pt x="2946273" y="42862"/>
                </a:lnTo>
                <a:lnTo>
                  <a:pt x="2974848" y="42862"/>
                </a:lnTo>
                <a:lnTo>
                  <a:pt x="2974848" y="33337"/>
                </a:lnTo>
                <a:close/>
              </a:path>
              <a:path w="3568065" h="1644014">
                <a:moveTo>
                  <a:pt x="3012948" y="1600669"/>
                </a:moveTo>
                <a:lnTo>
                  <a:pt x="2984373" y="1600669"/>
                </a:lnTo>
                <a:lnTo>
                  <a:pt x="2984373" y="1610194"/>
                </a:lnTo>
                <a:lnTo>
                  <a:pt x="3012948" y="1610194"/>
                </a:lnTo>
                <a:lnTo>
                  <a:pt x="3012948" y="1600669"/>
                </a:lnTo>
                <a:close/>
              </a:path>
              <a:path w="3568065" h="1644014">
                <a:moveTo>
                  <a:pt x="3012948" y="33337"/>
                </a:moveTo>
                <a:lnTo>
                  <a:pt x="2984373" y="33337"/>
                </a:lnTo>
                <a:lnTo>
                  <a:pt x="2984373" y="42862"/>
                </a:lnTo>
                <a:lnTo>
                  <a:pt x="3012948" y="42862"/>
                </a:lnTo>
                <a:lnTo>
                  <a:pt x="3012948" y="33337"/>
                </a:lnTo>
                <a:close/>
              </a:path>
              <a:path w="3568065" h="1644014">
                <a:moveTo>
                  <a:pt x="3051048" y="1600669"/>
                </a:moveTo>
                <a:lnTo>
                  <a:pt x="3022473" y="1600669"/>
                </a:lnTo>
                <a:lnTo>
                  <a:pt x="3022473" y="1610194"/>
                </a:lnTo>
                <a:lnTo>
                  <a:pt x="3051048" y="1610194"/>
                </a:lnTo>
                <a:lnTo>
                  <a:pt x="3051048" y="1600669"/>
                </a:lnTo>
                <a:close/>
              </a:path>
              <a:path w="3568065" h="1644014">
                <a:moveTo>
                  <a:pt x="3051048" y="33337"/>
                </a:moveTo>
                <a:lnTo>
                  <a:pt x="3022473" y="33337"/>
                </a:lnTo>
                <a:lnTo>
                  <a:pt x="3022473" y="42862"/>
                </a:lnTo>
                <a:lnTo>
                  <a:pt x="3051048" y="42862"/>
                </a:lnTo>
                <a:lnTo>
                  <a:pt x="3051048" y="33337"/>
                </a:lnTo>
                <a:close/>
              </a:path>
              <a:path w="3568065" h="1644014">
                <a:moveTo>
                  <a:pt x="3089148" y="1600669"/>
                </a:moveTo>
                <a:lnTo>
                  <a:pt x="3060573" y="1600669"/>
                </a:lnTo>
                <a:lnTo>
                  <a:pt x="3060573" y="1610194"/>
                </a:lnTo>
                <a:lnTo>
                  <a:pt x="3089148" y="1610194"/>
                </a:lnTo>
                <a:lnTo>
                  <a:pt x="3089148" y="1600669"/>
                </a:lnTo>
                <a:close/>
              </a:path>
              <a:path w="3568065" h="1644014">
                <a:moveTo>
                  <a:pt x="3089148" y="33337"/>
                </a:moveTo>
                <a:lnTo>
                  <a:pt x="3060573" y="33337"/>
                </a:lnTo>
                <a:lnTo>
                  <a:pt x="3060573" y="42862"/>
                </a:lnTo>
                <a:lnTo>
                  <a:pt x="3089148" y="42862"/>
                </a:lnTo>
                <a:lnTo>
                  <a:pt x="3089148" y="33337"/>
                </a:lnTo>
                <a:close/>
              </a:path>
              <a:path w="3568065" h="1644014">
                <a:moveTo>
                  <a:pt x="3127248" y="1600669"/>
                </a:moveTo>
                <a:lnTo>
                  <a:pt x="3098673" y="1600669"/>
                </a:lnTo>
                <a:lnTo>
                  <a:pt x="3098673" y="1610194"/>
                </a:lnTo>
                <a:lnTo>
                  <a:pt x="3127248" y="1610194"/>
                </a:lnTo>
                <a:lnTo>
                  <a:pt x="3127248" y="1600669"/>
                </a:lnTo>
                <a:close/>
              </a:path>
              <a:path w="3568065" h="1644014">
                <a:moveTo>
                  <a:pt x="3127248" y="33337"/>
                </a:moveTo>
                <a:lnTo>
                  <a:pt x="3098673" y="33337"/>
                </a:lnTo>
                <a:lnTo>
                  <a:pt x="3098673" y="42862"/>
                </a:lnTo>
                <a:lnTo>
                  <a:pt x="3127248" y="42862"/>
                </a:lnTo>
                <a:lnTo>
                  <a:pt x="3127248" y="33337"/>
                </a:lnTo>
                <a:close/>
              </a:path>
              <a:path w="3568065" h="1644014">
                <a:moveTo>
                  <a:pt x="3165348" y="1600669"/>
                </a:moveTo>
                <a:lnTo>
                  <a:pt x="3136773" y="1600669"/>
                </a:lnTo>
                <a:lnTo>
                  <a:pt x="3136773" y="1610194"/>
                </a:lnTo>
                <a:lnTo>
                  <a:pt x="3165348" y="1610194"/>
                </a:lnTo>
                <a:lnTo>
                  <a:pt x="3165348" y="1600669"/>
                </a:lnTo>
                <a:close/>
              </a:path>
              <a:path w="3568065" h="1644014">
                <a:moveTo>
                  <a:pt x="3165348" y="33337"/>
                </a:moveTo>
                <a:lnTo>
                  <a:pt x="3136773" y="33337"/>
                </a:lnTo>
                <a:lnTo>
                  <a:pt x="3136773" y="42862"/>
                </a:lnTo>
                <a:lnTo>
                  <a:pt x="3165348" y="42862"/>
                </a:lnTo>
                <a:lnTo>
                  <a:pt x="3165348" y="33337"/>
                </a:lnTo>
                <a:close/>
              </a:path>
              <a:path w="3568065" h="1644014">
                <a:moveTo>
                  <a:pt x="3203448" y="1600669"/>
                </a:moveTo>
                <a:lnTo>
                  <a:pt x="3174873" y="1600669"/>
                </a:lnTo>
                <a:lnTo>
                  <a:pt x="3174873" y="1610194"/>
                </a:lnTo>
                <a:lnTo>
                  <a:pt x="3203448" y="1610194"/>
                </a:lnTo>
                <a:lnTo>
                  <a:pt x="3203448" y="1600669"/>
                </a:lnTo>
                <a:close/>
              </a:path>
              <a:path w="3568065" h="1644014">
                <a:moveTo>
                  <a:pt x="3203448" y="33337"/>
                </a:moveTo>
                <a:lnTo>
                  <a:pt x="3174873" y="33337"/>
                </a:lnTo>
                <a:lnTo>
                  <a:pt x="3174873" y="42862"/>
                </a:lnTo>
                <a:lnTo>
                  <a:pt x="3203448" y="42862"/>
                </a:lnTo>
                <a:lnTo>
                  <a:pt x="3203448" y="33337"/>
                </a:lnTo>
                <a:close/>
              </a:path>
              <a:path w="3568065" h="1644014">
                <a:moveTo>
                  <a:pt x="3241548" y="1600669"/>
                </a:moveTo>
                <a:lnTo>
                  <a:pt x="3212973" y="1600669"/>
                </a:lnTo>
                <a:lnTo>
                  <a:pt x="3212973" y="1610194"/>
                </a:lnTo>
                <a:lnTo>
                  <a:pt x="3241548" y="1610194"/>
                </a:lnTo>
                <a:lnTo>
                  <a:pt x="3241548" y="1600669"/>
                </a:lnTo>
                <a:close/>
              </a:path>
              <a:path w="3568065" h="1644014">
                <a:moveTo>
                  <a:pt x="3241548" y="33337"/>
                </a:moveTo>
                <a:lnTo>
                  <a:pt x="3212973" y="33337"/>
                </a:lnTo>
                <a:lnTo>
                  <a:pt x="3212973" y="42862"/>
                </a:lnTo>
                <a:lnTo>
                  <a:pt x="3241548" y="42862"/>
                </a:lnTo>
                <a:lnTo>
                  <a:pt x="3241548" y="33337"/>
                </a:lnTo>
                <a:close/>
              </a:path>
              <a:path w="3568065" h="1644014">
                <a:moveTo>
                  <a:pt x="3279648" y="1600669"/>
                </a:moveTo>
                <a:lnTo>
                  <a:pt x="3251073" y="1600669"/>
                </a:lnTo>
                <a:lnTo>
                  <a:pt x="3251073" y="1610194"/>
                </a:lnTo>
                <a:lnTo>
                  <a:pt x="3279648" y="1610194"/>
                </a:lnTo>
                <a:lnTo>
                  <a:pt x="3279648" y="1600669"/>
                </a:lnTo>
                <a:close/>
              </a:path>
              <a:path w="3568065" h="1644014">
                <a:moveTo>
                  <a:pt x="3279648" y="33337"/>
                </a:moveTo>
                <a:lnTo>
                  <a:pt x="3251073" y="33337"/>
                </a:lnTo>
                <a:lnTo>
                  <a:pt x="3251073" y="42862"/>
                </a:lnTo>
                <a:lnTo>
                  <a:pt x="3279648" y="42862"/>
                </a:lnTo>
                <a:lnTo>
                  <a:pt x="3279648" y="33337"/>
                </a:lnTo>
                <a:close/>
              </a:path>
              <a:path w="3568065" h="1644014">
                <a:moveTo>
                  <a:pt x="3317748" y="1600669"/>
                </a:moveTo>
                <a:lnTo>
                  <a:pt x="3289173" y="1600669"/>
                </a:lnTo>
                <a:lnTo>
                  <a:pt x="3289173" y="1610194"/>
                </a:lnTo>
                <a:lnTo>
                  <a:pt x="3317748" y="1610194"/>
                </a:lnTo>
                <a:lnTo>
                  <a:pt x="3317748" y="1600669"/>
                </a:lnTo>
                <a:close/>
              </a:path>
              <a:path w="3568065" h="1644014">
                <a:moveTo>
                  <a:pt x="3317748" y="33337"/>
                </a:moveTo>
                <a:lnTo>
                  <a:pt x="3289173" y="33337"/>
                </a:lnTo>
                <a:lnTo>
                  <a:pt x="3289173" y="42862"/>
                </a:lnTo>
                <a:lnTo>
                  <a:pt x="3317748" y="42862"/>
                </a:lnTo>
                <a:lnTo>
                  <a:pt x="3317748" y="33337"/>
                </a:lnTo>
                <a:close/>
              </a:path>
              <a:path w="3568065" h="1644014">
                <a:moveTo>
                  <a:pt x="3355848" y="1600669"/>
                </a:moveTo>
                <a:lnTo>
                  <a:pt x="3327273" y="1600669"/>
                </a:lnTo>
                <a:lnTo>
                  <a:pt x="3327273" y="1610194"/>
                </a:lnTo>
                <a:lnTo>
                  <a:pt x="3355848" y="1610194"/>
                </a:lnTo>
                <a:lnTo>
                  <a:pt x="3355848" y="1600669"/>
                </a:lnTo>
                <a:close/>
              </a:path>
              <a:path w="3568065" h="1644014">
                <a:moveTo>
                  <a:pt x="3355848" y="33337"/>
                </a:moveTo>
                <a:lnTo>
                  <a:pt x="3327273" y="33337"/>
                </a:lnTo>
                <a:lnTo>
                  <a:pt x="3327273" y="42862"/>
                </a:lnTo>
                <a:lnTo>
                  <a:pt x="3355848" y="42862"/>
                </a:lnTo>
                <a:lnTo>
                  <a:pt x="3355848" y="33337"/>
                </a:lnTo>
                <a:close/>
              </a:path>
              <a:path w="3568065" h="1644014">
                <a:moveTo>
                  <a:pt x="3393948" y="1600669"/>
                </a:moveTo>
                <a:lnTo>
                  <a:pt x="3365373" y="1600669"/>
                </a:lnTo>
                <a:lnTo>
                  <a:pt x="3365373" y="1610194"/>
                </a:lnTo>
                <a:lnTo>
                  <a:pt x="3393948" y="1610194"/>
                </a:lnTo>
                <a:lnTo>
                  <a:pt x="3393948" y="1600669"/>
                </a:lnTo>
                <a:close/>
              </a:path>
              <a:path w="3568065" h="1644014">
                <a:moveTo>
                  <a:pt x="3393948" y="33337"/>
                </a:moveTo>
                <a:lnTo>
                  <a:pt x="3365373" y="33337"/>
                </a:lnTo>
                <a:lnTo>
                  <a:pt x="3365373" y="42862"/>
                </a:lnTo>
                <a:lnTo>
                  <a:pt x="3393948" y="42862"/>
                </a:lnTo>
                <a:lnTo>
                  <a:pt x="3393948" y="33337"/>
                </a:lnTo>
                <a:close/>
              </a:path>
              <a:path w="3568065" h="1644014">
                <a:moveTo>
                  <a:pt x="3432048" y="1600669"/>
                </a:moveTo>
                <a:lnTo>
                  <a:pt x="3403473" y="1600669"/>
                </a:lnTo>
                <a:lnTo>
                  <a:pt x="3403473" y="1610194"/>
                </a:lnTo>
                <a:lnTo>
                  <a:pt x="3432048" y="1610194"/>
                </a:lnTo>
                <a:lnTo>
                  <a:pt x="3432048" y="1600669"/>
                </a:lnTo>
                <a:close/>
              </a:path>
              <a:path w="3568065" h="1644014">
                <a:moveTo>
                  <a:pt x="3432048" y="33337"/>
                </a:moveTo>
                <a:lnTo>
                  <a:pt x="3403473" y="33337"/>
                </a:lnTo>
                <a:lnTo>
                  <a:pt x="3403473" y="42862"/>
                </a:lnTo>
                <a:lnTo>
                  <a:pt x="3432048" y="42862"/>
                </a:lnTo>
                <a:lnTo>
                  <a:pt x="3432048" y="33337"/>
                </a:lnTo>
                <a:close/>
              </a:path>
              <a:path w="3568065" h="1644014">
                <a:moveTo>
                  <a:pt x="3470148" y="1600669"/>
                </a:moveTo>
                <a:lnTo>
                  <a:pt x="3441573" y="1600669"/>
                </a:lnTo>
                <a:lnTo>
                  <a:pt x="3441573" y="1610194"/>
                </a:lnTo>
                <a:lnTo>
                  <a:pt x="3470148" y="1610194"/>
                </a:lnTo>
                <a:lnTo>
                  <a:pt x="3470148" y="1600669"/>
                </a:lnTo>
                <a:close/>
              </a:path>
              <a:path w="3568065" h="1644014">
                <a:moveTo>
                  <a:pt x="3470148" y="33337"/>
                </a:moveTo>
                <a:lnTo>
                  <a:pt x="3441573" y="33337"/>
                </a:lnTo>
                <a:lnTo>
                  <a:pt x="3441573" y="42862"/>
                </a:lnTo>
                <a:lnTo>
                  <a:pt x="3470148" y="42862"/>
                </a:lnTo>
                <a:lnTo>
                  <a:pt x="3470148" y="33337"/>
                </a:lnTo>
                <a:close/>
              </a:path>
              <a:path w="3568065" h="1644014">
                <a:moveTo>
                  <a:pt x="3567658" y="1605432"/>
                </a:moveTo>
                <a:lnTo>
                  <a:pt x="3566693" y="1600669"/>
                </a:lnTo>
                <a:lnTo>
                  <a:pt x="3564661" y="1590611"/>
                </a:lnTo>
                <a:lnTo>
                  <a:pt x="3556495" y="1578495"/>
                </a:lnTo>
                <a:lnTo>
                  <a:pt x="3544379" y="1570329"/>
                </a:lnTo>
                <a:lnTo>
                  <a:pt x="3529558" y="1567332"/>
                </a:lnTo>
                <a:lnTo>
                  <a:pt x="3514725" y="1570329"/>
                </a:lnTo>
                <a:lnTo>
                  <a:pt x="3502609" y="1578495"/>
                </a:lnTo>
                <a:lnTo>
                  <a:pt x="3494443" y="1590611"/>
                </a:lnTo>
                <a:lnTo>
                  <a:pt x="3492411" y="1600669"/>
                </a:lnTo>
                <a:lnTo>
                  <a:pt x="3479673" y="1600669"/>
                </a:lnTo>
                <a:lnTo>
                  <a:pt x="3479673" y="1610194"/>
                </a:lnTo>
                <a:lnTo>
                  <a:pt x="3492411" y="1610194"/>
                </a:lnTo>
                <a:lnTo>
                  <a:pt x="3494443" y="1620266"/>
                </a:lnTo>
                <a:lnTo>
                  <a:pt x="3502609" y="1632381"/>
                </a:lnTo>
                <a:lnTo>
                  <a:pt x="3514725" y="1640547"/>
                </a:lnTo>
                <a:lnTo>
                  <a:pt x="3529558" y="1643532"/>
                </a:lnTo>
                <a:lnTo>
                  <a:pt x="3544379" y="1640547"/>
                </a:lnTo>
                <a:lnTo>
                  <a:pt x="3556495" y="1632381"/>
                </a:lnTo>
                <a:lnTo>
                  <a:pt x="3564661" y="1620266"/>
                </a:lnTo>
                <a:lnTo>
                  <a:pt x="3566693" y="1610194"/>
                </a:lnTo>
                <a:lnTo>
                  <a:pt x="3567658" y="1605432"/>
                </a:lnTo>
                <a:close/>
              </a:path>
              <a:path w="3568065" h="1644014">
                <a:moveTo>
                  <a:pt x="3567658" y="38100"/>
                </a:moveTo>
                <a:lnTo>
                  <a:pt x="3566693" y="33337"/>
                </a:lnTo>
                <a:lnTo>
                  <a:pt x="3564661" y="23279"/>
                </a:lnTo>
                <a:lnTo>
                  <a:pt x="3556495" y="11163"/>
                </a:lnTo>
                <a:lnTo>
                  <a:pt x="3544379" y="2997"/>
                </a:lnTo>
                <a:lnTo>
                  <a:pt x="3529558" y="0"/>
                </a:lnTo>
                <a:lnTo>
                  <a:pt x="3514725" y="2997"/>
                </a:lnTo>
                <a:lnTo>
                  <a:pt x="3502609" y="11163"/>
                </a:lnTo>
                <a:lnTo>
                  <a:pt x="3494443" y="23279"/>
                </a:lnTo>
                <a:lnTo>
                  <a:pt x="3492411" y="33337"/>
                </a:lnTo>
                <a:lnTo>
                  <a:pt x="3479673" y="33337"/>
                </a:lnTo>
                <a:lnTo>
                  <a:pt x="3479673" y="42862"/>
                </a:lnTo>
                <a:lnTo>
                  <a:pt x="3492411" y="42862"/>
                </a:lnTo>
                <a:lnTo>
                  <a:pt x="3494443" y="52933"/>
                </a:lnTo>
                <a:lnTo>
                  <a:pt x="3502609" y="65036"/>
                </a:lnTo>
                <a:lnTo>
                  <a:pt x="3514725" y="73215"/>
                </a:lnTo>
                <a:lnTo>
                  <a:pt x="3529558" y="76200"/>
                </a:lnTo>
                <a:lnTo>
                  <a:pt x="3544379" y="73215"/>
                </a:lnTo>
                <a:lnTo>
                  <a:pt x="3556495" y="65036"/>
                </a:lnTo>
                <a:lnTo>
                  <a:pt x="3564661" y="52933"/>
                </a:lnTo>
                <a:lnTo>
                  <a:pt x="3566693" y="42862"/>
                </a:lnTo>
                <a:lnTo>
                  <a:pt x="356765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0511" y="203009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易受环境影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响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04571" y="3625024"/>
            <a:ext cx="10407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相对稳定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219" y="3626777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可塑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0939" y="2029790"/>
            <a:ext cx="6343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习惯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3502" y="1629752"/>
            <a:ext cx="1256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C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O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TE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N</a:t>
            </a:r>
            <a:r>
              <a:rPr sz="24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T</a:t>
            </a:r>
            <a:r>
              <a:rPr sz="2400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S</a:t>
            </a:r>
            <a:endParaRPr sz="2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4967" y="1371460"/>
            <a:ext cx="119189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目</a:t>
            </a:r>
            <a:r>
              <a:rPr sz="4000" spc="-95" dirty="0"/>
              <a:t> </a:t>
            </a:r>
            <a:r>
              <a:rPr sz="4000" spc="-5" dirty="0"/>
              <a:t>录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744408" y="2053628"/>
            <a:ext cx="6068060" cy="9525"/>
            <a:chOff x="1744408" y="2053628"/>
            <a:chExt cx="6068060" cy="9525"/>
          </a:xfrm>
        </p:grpSpPr>
        <p:sp>
          <p:nvSpPr>
            <p:cNvPr id="5" name="object 5"/>
            <p:cNvSpPr/>
            <p:nvPr/>
          </p:nvSpPr>
          <p:spPr>
            <a:xfrm>
              <a:off x="1773516" y="2058390"/>
              <a:ext cx="6038850" cy="0"/>
            </a:xfrm>
            <a:custGeom>
              <a:avLst/>
              <a:gdLst/>
              <a:ahLst/>
              <a:cxnLst/>
              <a:rect l="l" t="t" r="r" b="b"/>
              <a:pathLst>
                <a:path w="6038850">
                  <a:moveTo>
                    <a:pt x="0" y="0"/>
                  </a:moveTo>
                  <a:lnTo>
                    <a:pt x="6038837" y="0"/>
                  </a:lnTo>
                </a:path>
              </a:pathLst>
            </a:custGeom>
            <a:ln w="9525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44408" y="205362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5" h="9525">
                  <a:moveTo>
                    <a:pt x="533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33" y="0"/>
                  </a:lnTo>
                  <a:lnTo>
                    <a:pt x="533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623047" y="781812"/>
            <a:ext cx="588645" cy="405765"/>
            <a:chOff x="7623047" y="781812"/>
            <a:chExt cx="588645" cy="405765"/>
          </a:xfrm>
        </p:grpSpPr>
        <p:sp>
          <p:nvSpPr>
            <p:cNvPr id="8" name="object 8"/>
            <p:cNvSpPr/>
            <p:nvPr/>
          </p:nvSpPr>
          <p:spPr>
            <a:xfrm>
              <a:off x="7623047" y="781812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175259" y="313944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59" y="313944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019287" y="1013460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90">
                  <a:moveTo>
                    <a:pt x="0" y="173735"/>
                  </a:moveTo>
                  <a:lnTo>
                    <a:pt x="80771" y="0"/>
                  </a:lnTo>
                  <a:lnTo>
                    <a:pt x="192023" y="155447"/>
                  </a:lnTo>
                  <a:lnTo>
                    <a:pt x="0" y="173735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8151876" y="1374647"/>
            <a:ext cx="236220" cy="303530"/>
          </a:xfrm>
          <a:custGeom>
            <a:avLst/>
            <a:gdLst/>
            <a:ahLst/>
            <a:cxnLst/>
            <a:rect l="l" t="t" r="r" b="b"/>
            <a:pathLst>
              <a:path w="236220" h="303530">
                <a:moveTo>
                  <a:pt x="236220" y="303275"/>
                </a:moveTo>
                <a:lnTo>
                  <a:pt x="0" y="166115"/>
                </a:lnTo>
                <a:lnTo>
                  <a:pt x="216407" y="0"/>
                </a:lnTo>
                <a:lnTo>
                  <a:pt x="236220" y="303275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03016" y="2448344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30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84965" y="2631605"/>
            <a:ext cx="2185670" cy="76200"/>
          </a:xfrm>
          <a:custGeom>
            <a:avLst/>
            <a:gdLst/>
            <a:ahLst/>
            <a:cxnLst/>
            <a:rect l="l" t="t" r="r" b="b"/>
            <a:pathLst>
              <a:path w="2185670" h="76200">
                <a:moveTo>
                  <a:pt x="2147125" y="76200"/>
                </a:moveTo>
                <a:lnTo>
                  <a:pt x="2132294" y="73206"/>
                </a:lnTo>
                <a:lnTo>
                  <a:pt x="2120184" y="65041"/>
                </a:lnTo>
                <a:lnTo>
                  <a:pt x="2112019" y="52931"/>
                </a:lnTo>
                <a:lnTo>
                  <a:pt x="2109025" y="38100"/>
                </a:lnTo>
                <a:lnTo>
                  <a:pt x="2112019" y="23268"/>
                </a:lnTo>
                <a:lnTo>
                  <a:pt x="2120184" y="11158"/>
                </a:lnTo>
                <a:lnTo>
                  <a:pt x="2132294" y="2993"/>
                </a:lnTo>
                <a:lnTo>
                  <a:pt x="2147125" y="0"/>
                </a:lnTo>
                <a:lnTo>
                  <a:pt x="2161951" y="2993"/>
                </a:lnTo>
                <a:lnTo>
                  <a:pt x="2174062" y="11158"/>
                </a:lnTo>
                <a:lnTo>
                  <a:pt x="2182229" y="23268"/>
                </a:lnTo>
                <a:lnTo>
                  <a:pt x="2184263" y="33337"/>
                </a:lnTo>
                <a:lnTo>
                  <a:pt x="2133600" y="33337"/>
                </a:lnTo>
                <a:lnTo>
                  <a:pt x="2133600" y="42862"/>
                </a:lnTo>
                <a:lnTo>
                  <a:pt x="2184263" y="42862"/>
                </a:lnTo>
                <a:lnTo>
                  <a:pt x="2182229" y="52931"/>
                </a:lnTo>
                <a:lnTo>
                  <a:pt x="2174062" y="65041"/>
                </a:lnTo>
                <a:lnTo>
                  <a:pt x="2161951" y="73206"/>
                </a:lnTo>
                <a:lnTo>
                  <a:pt x="2147125" y="76200"/>
                </a:lnTo>
                <a:close/>
              </a:path>
              <a:path w="2185670" h="76200">
                <a:moveTo>
                  <a:pt x="2147125" y="42862"/>
                </a:moveTo>
                <a:lnTo>
                  <a:pt x="2133600" y="42862"/>
                </a:lnTo>
                <a:lnTo>
                  <a:pt x="2133600" y="33337"/>
                </a:lnTo>
                <a:lnTo>
                  <a:pt x="2147125" y="33337"/>
                </a:lnTo>
                <a:lnTo>
                  <a:pt x="2147125" y="42862"/>
                </a:lnTo>
                <a:close/>
              </a:path>
              <a:path w="2185670" h="76200">
                <a:moveTo>
                  <a:pt x="2184263" y="42862"/>
                </a:moveTo>
                <a:lnTo>
                  <a:pt x="2147125" y="42862"/>
                </a:lnTo>
                <a:lnTo>
                  <a:pt x="2147125" y="33337"/>
                </a:lnTo>
                <a:lnTo>
                  <a:pt x="2184263" y="33337"/>
                </a:lnTo>
                <a:lnTo>
                  <a:pt x="2185225" y="38100"/>
                </a:lnTo>
                <a:lnTo>
                  <a:pt x="2184263" y="42862"/>
                </a:lnTo>
                <a:close/>
              </a:path>
              <a:path w="2185670" h="76200">
                <a:moveTo>
                  <a:pt x="381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38100" y="33337"/>
                </a:lnTo>
                <a:lnTo>
                  <a:pt x="38100" y="42862"/>
                </a:lnTo>
                <a:close/>
              </a:path>
              <a:path w="2185670" h="76200">
                <a:moveTo>
                  <a:pt x="104775" y="42862"/>
                </a:moveTo>
                <a:lnTo>
                  <a:pt x="66675" y="42862"/>
                </a:lnTo>
                <a:lnTo>
                  <a:pt x="66675" y="33337"/>
                </a:lnTo>
                <a:lnTo>
                  <a:pt x="104775" y="33337"/>
                </a:lnTo>
                <a:lnTo>
                  <a:pt x="104775" y="42862"/>
                </a:lnTo>
                <a:close/>
              </a:path>
              <a:path w="2185670" h="76200">
                <a:moveTo>
                  <a:pt x="171450" y="42862"/>
                </a:moveTo>
                <a:lnTo>
                  <a:pt x="133350" y="42862"/>
                </a:lnTo>
                <a:lnTo>
                  <a:pt x="133350" y="33337"/>
                </a:lnTo>
                <a:lnTo>
                  <a:pt x="171450" y="33337"/>
                </a:lnTo>
                <a:lnTo>
                  <a:pt x="171450" y="42862"/>
                </a:lnTo>
                <a:close/>
              </a:path>
              <a:path w="2185670" h="76200">
                <a:moveTo>
                  <a:pt x="238125" y="42862"/>
                </a:moveTo>
                <a:lnTo>
                  <a:pt x="200025" y="42862"/>
                </a:lnTo>
                <a:lnTo>
                  <a:pt x="200025" y="33337"/>
                </a:lnTo>
                <a:lnTo>
                  <a:pt x="238125" y="33337"/>
                </a:lnTo>
                <a:lnTo>
                  <a:pt x="238125" y="42862"/>
                </a:lnTo>
                <a:close/>
              </a:path>
              <a:path w="2185670" h="76200">
                <a:moveTo>
                  <a:pt x="304800" y="42862"/>
                </a:moveTo>
                <a:lnTo>
                  <a:pt x="266700" y="42862"/>
                </a:lnTo>
                <a:lnTo>
                  <a:pt x="266700" y="33337"/>
                </a:lnTo>
                <a:lnTo>
                  <a:pt x="304800" y="33337"/>
                </a:lnTo>
                <a:lnTo>
                  <a:pt x="304800" y="42862"/>
                </a:lnTo>
                <a:close/>
              </a:path>
              <a:path w="2185670" h="76200">
                <a:moveTo>
                  <a:pt x="371475" y="42862"/>
                </a:moveTo>
                <a:lnTo>
                  <a:pt x="333375" y="42862"/>
                </a:lnTo>
                <a:lnTo>
                  <a:pt x="333375" y="33337"/>
                </a:lnTo>
                <a:lnTo>
                  <a:pt x="371475" y="33337"/>
                </a:lnTo>
                <a:lnTo>
                  <a:pt x="371475" y="42862"/>
                </a:lnTo>
                <a:close/>
              </a:path>
              <a:path w="2185670" h="76200">
                <a:moveTo>
                  <a:pt x="438150" y="42862"/>
                </a:moveTo>
                <a:lnTo>
                  <a:pt x="400050" y="42862"/>
                </a:lnTo>
                <a:lnTo>
                  <a:pt x="400050" y="33337"/>
                </a:lnTo>
                <a:lnTo>
                  <a:pt x="438150" y="33337"/>
                </a:lnTo>
                <a:lnTo>
                  <a:pt x="438150" y="42862"/>
                </a:lnTo>
                <a:close/>
              </a:path>
              <a:path w="2185670" h="76200">
                <a:moveTo>
                  <a:pt x="504825" y="42862"/>
                </a:moveTo>
                <a:lnTo>
                  <a:pt x="466725" y="42862"/>
                </a:lnTo>
                <a:lnTo>
                  <a:pt x="466725" y="33337"/>
                </a:lnTo>
                <a:lnTo>
                  <a:pt x="504825" y="33337"/>
                </a:lnTo>
                <a:lnTo>
                  <a:pt x="504825" y="42862"/>
                </a:lnTo>
                <a:close/>
              </a:path>
              <a:path w="2185670" h="76200">
                <a:moveTo>
                  <a:pt x="571500" y="42862"/>
                </a:moveTo>
                <a:lnTo>
                  <a:pt x="533400" y="42862"/>
                </a:lnTo>
                <a:lnTo>
                  <a:pt x="533400" y="33337"/>
                </a:lnTo>
                <a:lnTo>
                  <a:pt x="571500" y="33337"/>
                </a:lnTo>
                <a:lnTo>
                  <a:pt x="571500" y="42862"/>
                </a:lnTo>
                <a:close/>
              </a:path>
              <a:path w="2185670" h="76200">
                <a:moveTo>
                  <a:pt x="638175" y="42862"/>
                </a:moveTo>
                <a:lnTo>
                  <a:pt x="600075" y="42862"/>
                </a:lnTo>
                <a:lnTo>
                  <a:pt x="600075" y="33337"/>
                </a:lnTo>
                <a:lnTo>
                  <a:pt x="638175" y="33337"/>
                </a:lnTo>
                <a:lnTo>
                  <a:pt x="638175" y="42862"/>
                </a:lnTo>
                <a:close/>
              </a:path>
              <a:path w="2185670" h="76200">
                <a:moveTo>
                  <a:pt x="704850" y="42862"/>
                </a:moveTo>
                <a:lnTo>
                  <a:pt x="666750" y="42862"/>
                </a:lnTo>
                <a:lnTo>
                  <a:pt x="666750" y="33337"/>
                </a:lnTo>
                <a:lnTo>
                  <a:pt x="704850" y="33337"/>
                </a:lnTo>
                <a:lnTo>
                  <a:pt x="704850" y="42862"/>
                </a:lnTo>
                <a:close/>
              </a:path>
              <a:path w="2185670" h="76200">
                <a:moveTo>
                  <a:pt x="771525" y="42862"/>
                </a:moveTo>
                <a:lnTo>
                  <a:pt x="733425" y="42862"/>
                </a:lnTo>
                <a:lnTo>
                  <a:pt x="733425" y="33337"/>
                </a:lnTo>
                <a:lnTo>
                  <a:pt x="771525" y="33337"/>
                </a:lnTo>
                <a:lnTo>
                  <a:pt x="771525" y="42862"/>
                </a:lnTo>
                <a:close/>
              </a:path>
              <a:path w="2185670" h="76200">
                <a:moveTo>
                  <a:pt x="838200" y="42862"/>
                </a:moveTo>
                <a:lnTo>
                  <a:pt x="800100" y="42862"/>
                </a:lnTo>
                <a:lnTo>
                  <a:pt x="800100" y="33337"/>
                </a:lnTo>
                <a:lnTo>
                  <a:pt x="838200" y="33337"/>
                </a:lnTo>
                <a:lnTo>
                  <a:pt x="838200" y="42862"/>
                </a:lnTo>
                <a:close/>
              </a:path>
              <a:path w="2185670" h="76200">
                <a:moveTo>
                  <a:pt x="904875" y="42862"/>
                </a:moveTo>
                <a:lnTo>
                  <a:pt x="866775" y="42862"/>
                </a:lnTo>
                <a:lnTo>
                  <a:pt x="866775" y="33337"/>
                </a:lnTo>
                <a:lnTo>
                  <a:pt x="904875" y="33337"/>
                </a:lnTo>
                <a:lnTo>
                  <a:pt x="904875" y="42862"/>
                </a:lnTo>
                <a:close/>
              </a:path>
              <a:path w="2185670" h="76200">
                <a:moveTo>
                  <a:pt x="971550" y="42862"/>
                </a:moveTo>
                <a:lnTo>
                  <a:pt x="933450" y="42862"/>
                </a:lnTo>
                <a:lnTo>
                  <a:pt x="933450" y="33337"/>
                </a:lnTo>
                <a:lnTo>
                  <a:pt x="971550" y="33337"/>
                </a:lnTo>
                <a:lnTo>
                  <a:pt x="971550" y="42862"/>
                </a:lnTo>
                <a:close/>
              </a:path>
              <a:path w="2185670" h="76200">
                <a:moveTo>
                  <a:pt x="1038225" y="42862"/>
                </a:moveTo>
                <a:lnTo>
                  <a:pt x="1000125" y="42862"/>
                </a:lnTo>
                <a:lnTo>
                  <a:pt x="1000125" y="33337"/>
                </a:lnTo>
                <a:lnTo>
                  <a:pt x="1038225" y="33337"/>
                </a:lnTo>
                <a:lnTo>
                  <a:pt x="1038225" y="42862"/>
                </a:lnTo>
                <a:close/>
              </a:path>
              <a:path w="2185670" h="76200">
                <a:moveTo>
                  <a:pt x="1104900" y="42862"/>
                </a:moveTo>
                <a:lnTo>
                  <a:pt x="1066800" y="42862"/>
                </a:lnTo>
                <a:lnTo>
                  <a:pt x="1066800" y="33337"/>
                </a:lnTo>
                <a:lnTo>
                  <a:pt x="1104900" y="33337"/>
                </a:lnTo>
                <a:lnTo>
                  <a:pt x="1104900" y="42862"/>
                </a:lnTo>
                <a:close/>
              </a:path>
              <a:path w="2185670" h="76200">
                <a:moveTo>
                  <a:pt x="1171575" y="42862"/>
                </a:moveTo>
                <a:lnTo>
                  <a:pt x="1133475" y="42862"/>
                </a:lnTo>
                <a:lnTo>
                  <a:pt x="1133475" y="33337"/>
                </a:lnTo>
                <a:lnTo>
                  <a:pt x="1171575" y="33337"/>
                </a:lnTo>
                <a:lnTo>
                  <a:pt x="1171575" y="42862"/>
                </a:lnTo>
                <a:close/>
              </a:path>
              <a:path w="2185670" h="76200">
                <a:moveTo>
                  <a:pt x="1238250" y="42862"/>
                </a:moveTo>
                <a:lnTo>
                  <a:pt x="1200150" y="42862"/>
                </a:lnTo>
                <a:lnTo>
                  <a:pt x="1200150" y="33337"/>
                </a:lnTo>
                <a:lnTo>
                  <a:pt x="1238250" y="33337"/>
                </a:lnTo>
                <a:lnTo>
                  <a:pt x="1238250" y="42862"/>
                </a:lnTo>
                <a:close/>
              </a:path>
              <a:path w="2185670" h="76200">
                <a:moveTo>
                  <a:pt x="1304925" y="42862"/>
                </a:moveTo>
                <a:lnTo>
                  <a:pt x="1266825" y="42862"/>
                </a:lnTo>
                <a:lnTo>
                  <a:pt x="1266825" y="33337"/>
                </a:lnTo>
                <a:lnTo>
                  <a:pt x="1304925" y="33337"/>
                </a:lnTo>
                <a:lnTo>
                  <a:pt x="1304925" y="42862"/>
                </a:lnTo>
                <a:close/>
              </a:path>
              <a:path w="2185670" h="76200">
                <a:moveTo>
                  <a:pt x="1371600" y="42862"/>
                </a:moveTo>
                <a:lnTo>
                  <a:pt x="1333500" y="42862"/>
                </a:lnTo>
                <a:lnTo>
                  <a:pt x="1333500" y="33337"/>
                </a:lnTo>
                <a:lnTo>
                  <a:pt x="1371600" y="33337"/>
                </a:lnTo>
                <a:lnTo>
                  <a:pt x="1371600" y="42862"/>
                </a:lnTo>
                <a:close/>
              </a:path>
              <a:path w="2185670" h="76200">
                <a:moveTo>
                  <a:pt x="1438275" y="42862"/>
                </a:moveTo>
                <a:lnTo>
                  <a:pt x="1400175" y="42862"/>
                </a:lnTo>
                <a:lnTo>
                  <a:pt x="1400175" y="33337"/>
                </a:lnTo>
                <a:lnTo>
                  <a:pt x="1438275" y="33337"/>
                </a:lnTo>
                <a:lnTo>
                  <a:pt x="1438275" y="42862"/>
                </a:lnTo>
                <a:close/>
              </a:path>
              <a:path w="2185670" h="76200">
                <a:moveTo>
                  <a:pt x="1504950" y="42862"/>
                </a:moveTo>
                <a:lnTo>
                  <a:pt x="1466850" y="42862"/>
                </a:lnTo>
                <a:lnTo>
                  <a:pt x="1466850" y="33337"/>
                </a:lnTo>
                <a:lnTo>
                  <a:pt x="1504950" y="33337"/>
                </a:lnTo>
                <a:lnTo>
                  <a:pt x="1504950" y="42862"/>
                </a:lnTo>
                <a:close/>
              </a:path>
              <a:path w="2185670" h="76200">
                <a:moveTo>
                  <a:pt x="1571625" y="42862"/>
                </a:moveTo>
                <a:lnTo>
                  <a:pt x="1533525" y="42862"/>
                </a:lnTo>
                <a:lnTo>
                  <a:pt x="1533525" y="33337"/>
                </a:lnTo>
                <a:lnTo>
                  <a:pt x="1571625" y="33337"/>
                </a:lnTo>
                <a:lnTo>
                  <a:pt x="1571625" y="42862"/>
                </a:lnTo>
                <a:close/>
              </a:path>
              <a:path w="2185670" h="76200">
                <a:moveTo>
                  <a:pt x="1638300" y="42862"/>
                </a:moveTo>
                <a:lnTo>
                  <a:pt x="1600200" y="42862"/>
                </a:lnTo>
                <a:lnTo>
                  <a:pt x="1600200" y="33337"/>
                </a:lnTo>
                <a:lnTo>
                  <a:pt x="1638300" y="33337"/>
                </a:lnTo>
                <a:lnTo>
                  <a:pt x="1638300" y="42862"/>
                </a:lnTo>
                <a:close/>
              </a:path>
              <a:path w="2185670" h="76200">
                <a:moveTo>
                  <a:pt x="1704975" y="42862"/>
                </a:moveTo>
                <a:lnTo>
                  <a:pt x="1666875" y="42862"/>
                </a:lnTo>
                <a:lnTo>
                  <a:pt x="1666875" y="33337"/>
                </a:lnTo>
                <a:lnTo>
                  <a:pt x="1704975" y="33337"/>
                </a:lnTo>
                <a:lnTo>
                  <a:pt x="1704975" y="42862"/>
                </a:lnTo>
                <a:close/>
              </a:path>
              <a:path w="2185670" h="76200">
                <a:moveTo>
                  <a:pt x="1771650" y="42862"/>
                </a:moveTo>
                <a:lnTo>
                  <a:pt x="1733550" y="42862"/>
                </a:lnTo>
                <a:lnTo>
                  <a:pt x="1733550" y="33337"/>
                </a:lnTo>
                <a:lnTo>
                  <a:pt x="1771650" y="33337"/>
                </a:lnTo>
                <a:lnTo>
                  <a:pt x="1771650" y="42862"/>
                </a:lnTo>
                <a:close/>
              </a:path>
              <a:path w="2185670" h="76200">
                <a:moveTo>
                  <a:pt x="1838325" y="42862"/>
                </a:moveTo>
                <a:lnTo>
                  <a:pt x="1800225" y="42862"/>
                </a:lnTo>
                <a:lnTo>
                  <a:pt x="1800225" y="33337"/>
                </a:lnTo>
                <a:lnTo>
                  <a:pt x="1838325" y="33337"/>
                </a:lnTo>
                <a:lnTo>
                  <a:pt x="1838325" y="42862"/>
                </a:lnTo>
                <a:close/>
              </a:path>
              <a:path w="2185670" h="76200">
                <a:moveTo>
                  <a:pt x="1905000" y="42862"/>
                </a:moveTo>
                <a:lnTo>
                  <a:pt x="1866900" y="42862"/>
                </a:lnTo>
                <a:lnTo>
                  <a:pt x="1866900" y="33337"/>
                </a:lnTo>
                <a:lnTo>
                  <a:pt x="1905000" y="33337"/>
                </a:lnTo>
                <a:lnTo>
                  <a:pt x="1905000" y="42862"/>
                </a:lnTo>
                <a:close/>
              </a:path>
              <a:path w="2185670" h="76200">
                <a:moveTo>
                  <a:pt x="1971675" y="42862"/>
                </a:moveTo>
                <a:lnTo>
                  <a:pt x="1933575" y="42862"/>
                </a:lnTo>
                <a:lnTo>
                  <a:pt x="1933575" y="33337"/>
                </a:lnTo>
                <a:lnTo>
                  <a:pt x="1971675" y="33337"/>
                </a:lnTo>
                <a:lnTo>
                  <a:pt x="1971675" y="42862"/>
                </a:lnTo>
                <a:close/>
              </a:path>
              <a:path w="2185670" h="76200">
                <a:moveTo>
                  <a:pt x="2038350" y="42862"/>
                </a:moveTo>
                <a:lnTo>
                  <a:pt x="2000250" y="42862"/>
                </a:lnTo>
                <a:lnTo>
                  <a:pt x="2000250" y="33337"/>
                </a:lnTo>
                <a:lnTo>
                  <a:pt x="2038350" y="33337"/>
                </a:lnTo>
                <a:lnTo>
                  <a:pt x="2038350" y="42862"/>
                </a:lnTo>
                <a:close/>
              </a:path>
              <a:path w="2185670" h="76200">
                <a:moveTo>
                  <a:pt x="2105025" y="42862"/>
                </a:moveTo>
                <a:lnTo>
                  <a:pt x="2066925" y="42862"/>
                </a:lnTo>
                <a:lnTo>
                  <a:pt x="2066925" y="33337"/>
                </a:lnTo>
                <a:lnTo>
                  <a:pt x="2105025" y="33337"/>
                </a:lnTo>
                <a:lnTo>
                  <a:pt x="2105025" y="4286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350693" y="2322563"/>
            <a:ext cx="394335" cy="109029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30"/>
              </a:spcBef>
            </a:pPr>
            <a:r>
              <a:rPr sz="28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280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800" spc="-5" dirty="0">
                <a:solidFill>
                  <a:srgbClr val="585858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03016" y="2980791"/>
            <a:ext cx="9525" cy="417830"/>
          </a:xfrm>
          <a:custGeom>
            <a:avLst/>
            <a:gdLst/>
            <a:ahLst/>
            <a:cxnLst/>
            <a:rect l="l" t="t" r="r" b="b"/>
            <a:pathLst>
              <a:path w="9525" h="417829">
                <a:moveTo>
                  <a:pt x="9525" y="417347"/>
                </a:moveTo>
                <a:lnTo>
                  <a:pt x="0" y="417347"/>
                </a:lnTo>
                <a:lnTo>
                  <a:pt x="0" y="0"/>
                </a:lnTo>
                <a:lnTo>
                  <a:pt x="9525" y="0"/>
                </a:lnTo>
                <a:lnTo>
                  <a:pt x="9525" y="41734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054972" y="2313673"/>
            <a:ext cx="1802764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人格的含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义 </a:t>
            </a: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人格的特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17" name="object 17"/>
            <p:cNvSpPr/>
            <p:nvPr/>
          </p:nvSpPr>
          <p:spPr>
            <a:xfrm>
              <a:off x="4984965" y="3164052"/>
              <a:ext cx="2185670" cy="76200"/>
            </a:xfrm>
            <a:custGeom>
              <a:avLst/>
              <a:gdLst/>
              <a:ahLst/>
              <a:cxnLst/>
              <a:rect l="l" t="t" r="r" b="b"/>
              <a:pathLst>
                <a:path w="2185670" h="76200">
                  <a:moveTo>
                    <a:pt x="2147125" y="76200"/>
                  </a:moveTo>
                  <a:lnTo>
                    <a:pt x="2132294" y="73206"/>
                  </a:lnTo>
                  <a:lnTo>
                    <a:pt x="2120184" y="65041"/>
                  </a:lnTo>
                  <a:lnTo>
                    <a:pt x="2112019" y="52931"/>
                  </a:lnTo>
                  <a:lnTo>
                    <a:pt x="2109025" y="38100"/>
                  </a:lnTo>
                  <a:lnTo>
                    <a:pt x="2112019" y="23274"/>
                  </a:lnTo>
                  <a:lnTo>
                    <a:pt x="2120184" y="11163"/>
                  </a:lnTo>
                  <a:lnTo>
                    <a:pt x="2132294" y="2995"/>
                  </a:lnTo>
                  <a:lnTo>
                    <a:pt x="2147125" y="0"/>
                  </a:lnTo>
                  <a:lnTo>
                    <a:pt x="2161951" y="2995"/>
                  </a:lnTo>
                  <a:lnTo>
                    <a:pt x="2174062" y="11163"/>
                  </a:lnTo>
                  <a:lnTo>
                    <a:pt x="2182229" y="23274"/>
                  </a:lnTo>
                  <a:lnTo>
                    <a:pt x="2184263" y="33337"/>
                  </a:lnTo>
                  <a:lnTo>
                    <a:pt x="2133600" y="33337"/>
                  </a:lnTo>
                  <a:lnTo>
                    <a:pt x="2133600" y="42862"/>
                  </a:lnTo>
                  <a:lnTo>
                    <a:pt x="2184263" y="42862"/>
                  </a:lnTo>
                  <a:lnTo>
                    <a:pt x="2182229" y="52931"/>
                  </a:lnTo>
                  <a:lnTo>
                    <a:pt x="2174062" y="65041"/>
                  </a:lnTo>
                  <a:lnTo>
                    <a:pt x="2161951" y="73206"/>
                  </a:lnTo>
                  <a:lnTo>
                    <a:pt x="2147125" y="76200"/>
                  </a:lnTo>
                  <a:close/>
                </a:path>
                <a:path w="2185670" h="76200">
                  <a:moveTo>
                    <a:pt x="2147125" y="42862"/>
                  </a:moveTo>
                  <a:lnTo>
                    <a:pt x="2133600" y="42862"/>
                  </a:lnTo>
                  <a:lnTo>
                    <a:pt x="2133600" y="33337"/>
                  </a:lnTo>
                  <a:lnTo>
                    <a:pt x="2147125" y="33337"/>
                  </a:lnTo>
                  <a:lnTo>
                    <a:pt x="2147125" y="42862"/>
                  </a:lnTo>
                  <a:close/>
                </a:path>
                <a:path w="2185670" h="76200">
                  <a:moveTo>
                    <a:pt x="2184263" y="42862"/>
                  </a:moveTo>
                  <a:lnTo>
                    <a:pt x="2147125" y="42862"/>
                  </a:lnTo>
                  <a:lnTo>
                    <a:pt x="2147125" y="33337"/>
                  </a:lnTo>
                  <a:lnTo>
                    <a:pt x="2184263" y="33337"/>
                  </a:lnTo>
                  <a:lnTo>
                    <a:pt x="2185225" y="38100"/>
                  </a:lnTo>
                  <a:lnTo>
                    <a:pt x="2184263" y="42862"/>
                  </a:lnTo>
                  <a:close/>
                </a:path>
                <a:path w="2185670" h="76200">
                  <a:moveTo>
                    <a:pt x="38100" y="42862"/>
                  </a:moveTo>
                  <a:lnTo>
                    <a:pt x="0" y="42862"/>
                  </a:lnTo>
                  <a:lnTo>
                    <a:pt x="0" y="33337"/>
                  </a:lnTo>
                  <a:lnTo>
                    <a:pt x="38100" y="33337"/>
                  </a:lnTo>
                  <a:lnTo>
                    <a:pt x="38100" y="42862"/>
                  </a:lnTo>
                  <a:close/>
                </a:path>
                <a:path w="2185670" h="76200">
                  <a:moveTo>
                    <a:pt x="104775" y="42862"/>
                  </a:moveTo>
                  <a:lnTo>
                    <a:pt x="66675" y="42862"/>
                  </a:lnTo>
                  <a:lnTo>
                    <a:pt x="66675" y="33337"/>
                  </a:lnTo>
                  <a:lnTo>
                    <a:pt x="104775" y="33337"/>
                  </a:lnTo>
                  <a:lnTo>
                    <a:pt x="104775" y="42862"/>
                  </a:lnTo>
                  <a:close/>
                </a:path>
                <a:path w="2185670" h="76200">
                  <a:moveTo>
                    <a:pt x="171450" y="42862"/>
                  </a:moveTo>
                  <a:lnTo>
                    <a:pt x="133350" y="42862"/>
                  </a:lnTo>
                  <a:lnTo>
                    <a:pt x="133350" y="33337"/>
                  </a:lnTo>
                  <a:lnTo>
                    <a:pt x="171450" y="33337"/>
                  </a:lnTo>
                  <a:lnTo>
                    <a:pt x="171450" y="42862"/>
                  </a:lnTo>
                  <a:close/>
                </a:path>
                <a:path w="2185670" h="76200">
                  <a:moveTo>
                    <a:pt x="238125" y="42862"/>
                  </a:moveTo>
                  <a:lnTo>
                    <a:pt x="200025" y="42862"/>
                  </a:lnTo>
                  <a:lnTo>
                    <a:pt x="200025" y="33337"/>
                  </a:lnTo>
                  <a:lnTo>
                    <a:pt x="238125" y="33337"/>
                  </a:lnTo>
                  <a:lnTo>
                    <a:pt x="238125" y="42862"/>
                  </a:lnTo>
                  <a:close/>
                </a:path>
                <a:path w="2185670" h="76200">
                  <a:moveTo>
                    <a:pt x="304800" y="42862"/>
                  </a:moveTo>
                  <a:lnTo>
                    <a:pt x="266700" y="42862"/>
                  </a:lnTo>
                  <a:lnTo>
                    <a:pt x="266700" y="33337"/>
                  </a:lnTo>
                  <a:lnTo>
                    <a:pt x="304800" y="33337"/>
                  </a:lnTo>
                  <a:lnTo>
                    <a:pt x="304800" y="42862"/>
                  </a:lnTo>
                  <a:close/>
                </a:path>
                <a:path w="2185670" h="76200">
                  <a:moveTo>
                    <a:pt x="371475" y="42862"/>
                  </a:moveTo>
                  <a:lnTo>
                    <a:pt x="333375" y="42862"/>
                  </a:lnTo>
                  <a:lnTo>
                    <a:pt x="333375" y="33337"/>
                  </a:lnTo>
                  <a:lnTo>
                    <a:pt x="371475" y="33337"/>
                  </a:lnTo>
                  <a:lnTo>
                    <a:pt x="371475" y="42862"/>
                  </a:lnTo>
                  <a:close/>
                </a:path>
                <a:path w="2185670" h="76200">
                  <a:moveTo>
                    <a:pt x="438150" y="42862"/>
                  </a:moveTo>
                  <a:lnTo>
                    <a:pt x="400050" y="42862"/>
                  </a:lnTo>
                  <a:lnTo>
                    <a:pt x="400050" y="33337"/>
                  </a:lnTo>
                  <a:lnTo>
                    <a:pt x="438150" y="33337"/>
                  </a:lnTo>
                  <a:lnTo>
                    <a:pt x="438150" y="42862"/>
                  </a:lnTo>
                  <a:close/>
                </a:path>
                <a:path w="2185670" h="76200">
                  <a:moveTo>
                    <a:pt x="504825" y="42862"/>
                  </a:moveTo>
                  <a:lnTo>
                    <a:pt x="466725" y="42862"/>
                  </a:lnTo>
                  <a:lnTo>
                    <a:pt x="466725" y="33337"/>
                  </a:lnTo>
                  <a:lnTo>
                    <a:pt x="504825" y="33337"/>
                  </a:lnTo>
                  <a:lnTo>
                    <a:pt x="504825" y="42862"/>
                  </a:lnTo>
                  <a:close/>
                </a:path>
                <a:path w="2185670" h="76200">
                  <a:moveTo>
                    <a:pt x="571500" y="42862"/>
                  </a:moveTo>
                  <a:lnTo>
                    <a:pt x="533400" y="42862"/>
                  </a:lnTo>
                  <a:lnTo>
                    <a:pt x="533400" y="33337"/>
                  </a:lnTo>
                  <a:lnTo>
                    <a:pt x="571500" y="33337"/>
                  </a:lnTo>
                  <a:lnTo>
                    <a:pt x="571500" y="42862"/>
                  </a:lnTo>
                  <a:close/>
                </a:path>
                <a:path w="2185670" h="76200">
                  <a:moveTo>
                    <a:pt x="638175" y="42862"/>
                  </a:moveTo>
                  <a:lnTo>
                    <a:pt x="600075" y="42862"/>
                  </a:lnTo>
                  <a:lnTo>
                    <a:pt x="600075" y="33337"/>
                  </a:lnTo>
                  <a:lnTo>
                    <a:pt x="638175" y="33337"/>
                  </a:lnTo>
                  <a:lnTo>
                    <a:pt x="638175" y="42862"/>
                  </a:lnTo>
                  <a:close/>
                </a:path>
                <a:path w="2185670" h="76200">
                  <a:moveTo>
                    <a:pt x="704850" y="42862"/>
                  </a:moveTo>
                  <a:lnTo>
                    <a:pt x="666750" y="42862"/>
                  </a:lnTo>
                  <a:lnTo>
                    <a:pt x="666750" y="33337"/>
                  </a:lnTo>
                  <a:lnTo>
                    <a:pt x="704850" y="33337"/>
                  </a:lnTo>
                  <a:lnTo>
                    <a:pt x="704850" y="42862"/>
                  </a:lnTo>
                  <a:close/>
                </a:path>
                <a:path w="2185670" h="76200">
                  <a:moveTo>
                    <a:pt x="771525" y="42862"/>
                  </a:moveTo>
                  <a:lnTo>
                    <a:pt x="733425" y="42862"/>
                  </a:lnTo>
                  <a:lnTo>
                    <a:pt x="733425" y="33337"/>
                  </a:lnTo>
                  <a:lnTo>
                    <a:pt x="771525" y="33337"/>
                  </a:lnTo>
                  <a:lnTo>
                    <a:pt x="771525" y="42862"/>
                  </a:lnTo>
                  <a:close/>
                </a:path>
                <a:path w="2185670" h="76200">
                  <a:moveTo>
                    <a:pt x="838200" y="42862"/>
                  </a:moveTo>
                  <a:lnTo>
                    <a:pt x="800100" y="42862"/>
                  </a:lnTo>
                  <a:lnTo>
                    <a:pt x="800100" y="33337"/>
                  </a:lnTo>
                  <a:lnTo>
                    <a:pt x="838200" y="33337"/>
                  </a:lnTo>
                  <a:lnTo>
                    <a:pt x="838200" y="42862"/>
                  </a:lnTo>
                  <a:close/>
                </a:path>
                <a:path w="2185670" h="76200">
                  <a:moveTo>
                    <a:pt x="904875" y="42862"/>
                  </a:moveTo>
                  <a:lnTo>
                    <a:pt x="866775" y="42862"/>
                  </a:lnTo>
                  <a:lnTo>
                    <a:pt x="866775" y="33337"/>
                  </a:lnTo>
                  <a:lnTo>
                    <a:pt x="904875" y="33337"/>
                  </a:lnTo>
                  <a:lnTo>
                    <a:pt x="904875" y="42862"/>
                  </a:lnTo>
                  <a:close/>
                </a:path>
                <a:path w="2185670" h="76200">
                  <a:moveTo>
                    <a:pt x="971550" y="42862"/>
                  </a:moveTo>
                  <a:lnTo>
                    <a:pt x="933450" y="42862"/>
                  </a:lnTo>
                  <a:lnTo>
                    <a:pt x="933450" y="33337"/>
                  </a:lnTo>
                  <a:lnTo>
                    <a:pt x="971550" y="33337"/>
                  </a:lnTo>
                  <a:lnTo>
                    <a:pt x="971550" y="42862"/>
                  </a:lnTo>
                  <a:close/>
                </a:path>
                <a:path w="2185670" h="76200">
                  <a:moveTo>
                    <a:pt x="1038225" y="42862"/>
                  </a:moveTo>
                  <a:lnTo>
                    <a:pt x="1000125" y="42862"/>
                  </a:lnTo>
                  <a:lnTo>
                    <a:pt x="1000125" y="33337"/>
                  </a:lnTo>
                  <a:lnTo>
                    <a:pt x="1038225" y="33337"/>
                  </a:lnTo>
                  <a:lnTo>
                    <a:pt x="1038225" y="42862"/>
                  </a:lnTo>
                  <a:close/>
                </a:path>
                <a:path w="2185670" h="76200">
                  <a:moveTo>
                    <a:pt x="1104900" y="42862"/>
                  </a:moveTo>
                  <a:lnTo>
                    <a:pt x="1066800" y="42862"/>
                  </a:lnTo>
                  <a:lnTo>
                    <a:pt x="1066800" y="33337"/>
                  </a:lnTo>
                  <a:lnTo>
                    <a:pt x="1104900" y="33337"/>
                  </a:lnTo>
                  <a:lnTo>
                    <a:pt x="1104900" y="42862"/>
                  </a:lnTo>
                  <a:close/>
                </a:path>
                <a:path w="2185670" h="76200">
                  <a:moveTo>
                    <a:pt x="1171575" y="42862"/>
                  </a:moveTo>
                  <a:lnTo>
                    <a:pt x="1133475" y="42862"/>
                  </a:lnTo>
                  <a:lnTo>
                    <a:pt x="1133475" y="33337"/>
                  </a:lnTo>
                  <a:lnTo>
                    <a:pt x="1171575" y="33337"/>
                  </a:lnTo>
                  <a:lnTo>
                    <a:pt x="1171575" y="42862"/>
                  </a:lnTo>
                  <a:close/>
                </a:path>
                <a:path w="2185670" h="76200">
                  <a:moveTo>
                    <a:pt x="1238250" y="42862"/>
                  </a:moveTo>
                  <a:lnTo>
                    <a:pt x="1200150" y="42862"/>
                  </a:lnTo>
                  <a:lnTo>
                    <a:pt x="1200150" y="33337"/>
                  </a:lnTo>
                  <a:lnTo>
                    <a:pt x="1238250" y="33337"/>
                  </a:lnTo>
                  <a:lnTo>
                    <a:pt x="1238250" y="42862"/>
                  </a:lnTo>
                  <a:close/>
                </a:path>
                <a:path w="2185670" h="76200">
                  <a:moveTo>
                    <a:pt x="1304925" y="42862"/>
                  </a:moveTo>
                  <a:lnTo>
                    <a:pt x="1266825" y="42862"/>
                  </a:lnTo>
                  <a:lnTo>
                    <a:pt x="1266825" y="33337"/>
                  </a:lnTo>
                  <a:lnTo>
                    <a:pt x="1304925" y="33337"/>
                  </a:lnTo>
                  <a:lnTo>
                    <a:pt x="1304925" y="42862"/>
                  </a:lnTo>
                  <a:close/>
                </a:path>
                <a:path w="2185670" h="76200">
                  <a:moveTo>
                    <a:pt x="1371600" y="42862"/>
                  </a:moveTo>
                  <a:lnTo>
                    <a:pt x="1333500" y="42862"/>
                  </a:lnTo>
                  <a:lnTo>
                    <a:pt x="1333500" y="33337"/>
                  </a:lnTo>
                  <a:lnTo>
                    <a:pt x="1371600" y="33337"/>
                  </a:lnTo>
                  <a:lnTo>
                    <a:pt x="1371600" y="42862"/>
                  </a:lnTo>
                  <a:close/>
                </a:path>
                <a:path w="2185670" h="76200">
                  <a:moveTo>
                    <a:pt x="1438275" y="42862"/>
                  </a:moveTo>
                  <a:lnTo>
                    <a:pt x="1400175" y="42862"/>
                  </a:lnTo>
                  <a:lnTo>
                    <a:pt x="1400175" y="33337"/>
                  </a:lnTo>
                  <a:lnTo>
                    <a:pt x="1438275" y="33337"/>
                  </a:lnTo>
                  <a:lnTo>
                    <a:pt x="1438275" y="42862"/>
                  </a:lnTo>
                  <a:close/>
                </a:path>
                <a:path w="2185670" h="76200">
                  <a:moveTo>
                    <a:pt x="1504950" y="42862"/>
                  </a:moveTo>
                  <a:lnTo>
                    <a:pt x="1466850" y="42862"/>
                  </a:lnTo>
                  <a:lnTo>
                    <a:pt x="1466850" y="33337"/>
                  </a:lnTo>
                  <a:lnTo>
                    <a:pt x="1504950" y="33337"/>
                  </a:lnTo>
                  <a:lnTo>
                    <a:pt x="1504950" y="42862"/>
                  </a:lnTo>
                  <a:close/>
                </a:path>
                <a:path w="2185670" h="76200">
                  <a:moveTo>
                    <a:pt x="1571625" y="42862"/>
                  </a:moveTo>
                  <a:lnTo>
                    <a:pt x="1533525" y="42862"/>
                  </a:lnTo>
                  <a:lnTo>
                    <a:pt x="1533525" y="33337"/>
                  </a:lnTo>
                  <a:lnTo>
                    <a:pt x="1571625" y="33337"/>
                  </a:lnTo>
                  <a:lnTo>
                    <a:pt x="1571625" y="42862"/>
                  </a:lnTo>
                  <a:close/>
                </a:path>
                <a:path w="2185670" h="76200">
                  <a:moveTo>
                    <a:pt x="1638300" y="42862"/>
                  </a:moveTo>
                  <a:lnTo>
                    <a:pt x="1600200" y="42862"/>
                  </a:lnTo>
                  <a:lnTo>
                    <a:pt x="1600200" y="33337"/>
                  </a:lnTo>
                  <a:lnTo>
                    <a:pt x="1638300" y="33337"/>
                  </a:lnTo>
                  <a:lnTo>
                    <a:pt x="1638300" y="42862"/>
                  </a:lnTo>
                  <a:close/>
                </a:path>
                <a:path w="2185670" h="76200">
                  <a:moveTo>
                    <a:pt x="1704975" y="42862"/>
                  </a:moveTo>
                  <a:lnTo>
                    <a:pt x="1666875" y="42862"/>
                  </a:lnTo>
                  <a:lnTo>
                    <a:pt x="1666875" y="33337"/>
                  </a:lnTo>
                  <a:lnTo>
                    <a:pt x="1704975" y="33337"/>
                  </a:lnTo>
                  <a:lnTo>
                    <a:pt x="1704975" y="42862"/>
                  </a:lnTo>
                  <a:close/>
                </a:path>
                <a:path w="2185670" h="76200">
                  <a:moveTo>
                    <a:pt x="1771650" y="42862"/>
                  </a:moveTo>
                  <a:lnTo>
                    <a:pt x="1733550" y="42862"/>
                  </a:lnTo>
                  <a:lnTo>
                    <a:pt x="1733550" y="33337"/>
                  </a:lnTo>
                  <a:lnTo>
                    <a:pt x="1771650" y="33337"/>
                  </a:lnTo>
                  <a:lnTo>
                    <a:pt x="1771650" y="42862"/>
                  </a:lnTo>
                  <a:close/>
                </a:path>
                <a:path w="2185670" h="76200">
                  <a:moveTo>
                    <a:pt x="1838325" y="42862"/>
                  </a:moveTo>
                  <a:lnTo>
                    <a:pt x="1800225" y="42862"/>
                  </a:lnTo>
                  <a:lnTo>
                    <a:pt x="1800225" y="33337"/>
                  </a:lnTo>
                  <a:lnTo>
                    <a:pt x="1838325" y="33337"/>
                  </a:lnTo>
                  <a:lnTo>
                    <a:pt x="1838325" y="42862"/>
                  </a:lnTo>
                  <a:close/>
                </a:path>
                <a:path w="2185670" h="76200">
                  <a:moveTo>
                    <a:pt x="1905000" y="42862"/>
                  </a:moveTo>
                  <a:lnTo>
                    <a:pt x="1866900" y="42862"/>
                  </a:lnTo>
                  <a:lnTo>
                    <a:pt x="1866900" y="33337"/>
                  </a:lnTo>
                  <a:lnTo>
                    <a:pt x="1905000" y="33337"/>
                  </a:lnTo>
                  <a:lnTo>
                    <a:pt x="1905000" y="42862"/>
                  </a:lnTo>
                  <a:close/>
                </a:path>
                <a:path w="2185670" h="76200">
                  <a:moveTo>
                    <a:pt x="1971675" y="42862"/>
                  </a:moveTo>
                  <a:lnTo>
                    <a:pt x="1933575" y="42862"/>
                  </a:lnTo>
                  <a:lnTo>
                    <a:pt x="1933575" y="33337"/>
                  </a:lnTo>
                  <a:lnTo>
                    <a:pt x="1971675" y="33337"/>
                  </a:lnTo>
                  <a:lnTo>
                    <a:pt x="1971675" y="42862"/>
                  </a:lnTo>
                  <a:close/>
                </a:path>
                <a:path w="2185670" h="76200">
                  <a:moveTo>
                    <a:pt x="2038350" y="42862"/>
                  </a:moveTo>
                  <a:lnTo>
                    <a:pt x="2000250" y="42862"/>
                  </a:lnTo>
                  <a:lnTo>
                    <a:pt x="2000250" y="33337"/>
                  </a:lnTo>
                  <a:lnTo>
                    <a:pt x="2038350" y="33337"/>
                  </a:lnTo>
                  <a:lnTo>
                    <a:pt x="2038350" y="42862"/>
                  </a:lnTo>
                  <a:close/>
                </a:path>
                <a:path w="2185670" h="76200">
                  <a:moveTo>
                    <a:pt x="2105025" y="42862"/>
                  </a:moveTo>
                  <a:lnTo>
                    <a:pt x="2066925" y="42862"/>
                  </a:lnTo>
                  <a:lnTo>
                    <a:pt x="2066925" y="33337"/>
                  </a:lnTo>
                  <a:lnTo>
                    <a:pt x="2105025" y="33337"/>
                  </a:lnTo>
                  <a:lnTo>
                    <a:pt x="2105025" y="4286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9495" y="1495044"/>
              <a:ext cx="1534668" cy="95249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684" y="1666151"/>
            <a:ext cx="2387600" cy="2035810"/>
          </a:xfrm>
          <a:custGeom>
            <a:avLst/>
            <a:gdLst/>
            <a:ahLst/>
            <a:cxnLst/>
            <a:rect l="l" t="t" r="r" b="b"/>
            <a:pathLst>
              <a:path w="2387600" h="2035810">
                <a:moveTo>
                  <a:pt x="2381643" y="2035797"/>
                </a:moveTo>
                <a:lnTo>
                  <a:pt x="5384" y="2035797"/>
                </a:lnTo>
                <a:lnTo>
                  <a:pt x="3784" y="2035556"/>
                </a:lnTo>
                <a:lnTo>
                  <a:pt x="2336" y="2034844"/>
                </a:lnTo>
                <a:lnTo>
                  <a:pt x="1155" y="2033752"/>
                </a:lnTo>
                <a:lnTo>
                  <a:pt x="342" y="2032342"/>
                </a:lnTo>
                <a:lnTo>
                  <a:pt x="0" y="2030768"/>
                </a:lnTo>
                <a:lnTo>
                  <a:pt x="126" y="2029167"/>
                </a:lnTo>
                <a:lnTo>
                  <a:pt x="1188859" y="2603"/>
                </a:lnTo>
                <a:lnTo>
                  <a:pt x="1192707" y="0"/>
                </a:lnTo>
                <a:lnTo>
                  <a:pt x="1194308" y="0"/>
                </a:lnTo>
                <a:lnTo>
                  <a:pt x="1188859" y="8064"/>
                </a:lnTo>
                <a:lnTo>
                  <a:pt x="1193514" y="15997"/>
                </a:lnTo>
                <a:lnTo>
                  <a:pt x="14801" y="2025002"/>
                </a:lnTo>
                <a:lnTo>
                  <a:pt x="5384" y="2025002"/>
                </a:lnTo>
                <a:lnTo>
                  <a:pt x="10032" y="2033130"/>
                </a:lnTo>
                <a:lnTo>
                  <a:pt x="2386225" y="2033130"/>
                </a:lnTo>
                <a:lnTo>
                  <a:pt x="2385872" y="2033752"/>
                </a:lnTo>
                <a:lnTo>
                  <a:pt x="2384691" y="2034844"/>
                </a:lnTo>
                <a:lnTo>
                  <a:pt x="2383243" y="2035556"/>
                </a:lnTo>
                <a:lnTo>
                  <a:pt x="2381643" y="2035797"/>
                </a:lnTo>
                <a:close/>
              </a:path>
              <a:path w="2387600" h="2035810">
                <a:moveTo>
                  <a:pt x="1193514" y="15997"/>
                </a:moveTo>
                <a:lnTo>
                  <a:pt x="1188859" y="8064"/>
                </a:lnTo>
                <a:lnTo>
                  <a:pt x="1198168" y="8064"/>
                </a:lnTo>
                <a:lnTo>
                  <a:pt x="1193514" y="15997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193514" y="15997"/>
                </a:lnTo>
                <a:lnTo>
                  <a:pt x="1198168" y="8064"/>
                </a:lnTo>
                <a:lnTo>
                  <a:pt x="1201372" y="8064"/>
                </a:lnTo>
                <a:lnTo>
                  <a:pt x="2384739" y="2025002"/>
                </a:lnTo>
                <a:lnTo>
                  <a:pt x="2381643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10032" y="2033130"/>
                </a:moveTo>
                <a:lnTo>
                  <a:pt x="5384" y="2025002"/>
                </a:lnTo>
                <a:lnTo>
                  <a:pt x="14801" y="2025002"/>
                </a:lnTo>
                <a:lnTo>
                  <a:pt x="10032" y="2033130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0032" y="2033130"/>
                </a:lnTo>
                <a:lnTo>
                  <a:pt x="14801" y="2025002"/>
                </a:lnTo>
                <a:lnTo>
                  <a:pt x="2372214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2386225" y="2033130"/>
                </a:moveTo>
                <a:lnTo>
                  <a:pt x="2376982" y="2033130"/>
                </a:lnTo>
                <a:lnTo>
                  <a:pt x="2381643" y="2025002"/>
                </a:lnTo>
                <a:lnTo>
                  <a:pt x="2384739" y="2025002"/>
                </a:lnTo>
                <a:lnTo>
                  <a:pt x="2386304" y="2027669"/>
                </a:lnTo>
                <a:lnTo>
                  <a:pt x="2386901" y="2029167"/>
                </a:lnTo>
                <a:lnTo>
                  <a:pt x="2387028" y="2030768"/>
                </a:lnTo>
                <a:lnTo>
                  <a:pt x="2386672" y="2032342"/>
                </a:lnTo>
                <a:lnTo>
                  <a:pt x="2386225" y="2033130"/>
                </a:lnTo>
                <a:close/>
              </a:path>
            </a:pathLst>
          </a:custGeom>
          <a:solidFill>
            <a:srgbClr val="A2CD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8483" y="1888642"/>
            <a:ext cx="16078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A2CD39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2307" y="1357883"/>
            <a:ext cx="1087120" cy="788035"/>
            <a:chOff x="1702307" y="1357883"/>
            <a:chExt cx="1087120" cy="788035"/>
          </a:xfrm>
        </p:grpSpPr>
        <p:sp>
          <p:nvSpPr>
            <p:cNvPr id="5" name="object 5"/>
            <p:cNvSpPr/>
            <p:nvPr/>
          </p:nvSpPr>
          <p:spPr>
            <a:xfrm>
              <a:off x="2429255" y="1357883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76627" y="1498091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02307" y="1842515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404372" y="1822602"/>
            <a:ext cx="41402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大学生常见的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  <a:p>
            <a:pPr marL="275590">
              <a:lnSpc>
                <a:spcPct val="100000"/>
              </a:lnSpc>
            </a:pPr>
            <a:r>
              <a:rPr sz="5400" u="dash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400" u="dash" spc="6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400" b="1" u="dash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不良人格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10" name="object 10"/>
            <p:cNvSpPr/>
            <p:nvPr/>
          </p:nvSpPr>
          <p:spPr>
            <a:xfrm>
              <a:off x="7747419" y="355568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439" y="459740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大学生常见的不良人格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59636" y="1376057"/>
            <a:ext cx="6606918" cy="24431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55002" y="2788462"/>
            <a:ext cx="4064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05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748" y="2788462"/>
            <a:ext cx="3937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04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7806" y="2788462"/>
            <a:ext cx="40449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3864" y="2788462"/>
            <a:ext cx="39433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9922" y="2788462"/>
            <a:ext cx="35115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2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455" y="1647075"/>
            <a:ext cx="534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0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卑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83176" y="1647304"/>
            <a:ext cx="15455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2985" algn="l"/>
              </a:tabLst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嫉</a:t>
            </a:r>
            <a:r>
              <a:rPr sz="20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妒</a:t>
            </a: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依</a:t>
            </a:r>
            <a:r>
              <a:rPr sz="20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赖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3827" y="1647075"/>
            <a:ext cx="534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孤</a:t>
            </a:r>
            <a:r>
              <a:rPr sz="20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2335" y="1647075"/>
            <a:ext cx="534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偏</a:t>
            </a:r>
            <a:r>
              <a:rPr sz="20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激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0814" y="4051300"/>
            <a:ext cx="57664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这些不良的人格品质会影响大学生的心理健康，</a:t>
            </a:r>
            <a:r>
              <a:rPr sz="20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严 </a:t>
            </a:r>
            <a:r>
              <a:rPr sz="2000" b="1" dirty="0">
                <a:latin typeface="宋体" panose="02010600030101010101" pitchFamily="2" charset="-122"/>
                <a:cs typeface="宋体" panose="02010600030101010101" pitchFamily="2" charset="-122"/>
              </a:rPr>
              <a:t>重的还会导致疾病，危害社会</a:t>
            </a:r>
            <a:r>
              <a:rPr sz="20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684" y="1666151"/>
            <a:ext cx="2387600" cy="2035810"/>
          </a:xfrm>
          <a:custGeom>
            <a:avLst/>
            <a:gdLst/>
            <a:ahLst/>
            <a:cxnLst/>
            <a:rect l="l" t="t" r="r" b="b"/>
            <a:pathLst>
              <a:path w="2387600" h="2035810">
                <a:moveTo>
                  <a:pt x="2381643" y="2035797"/>
                </a:moveTo>
                <a:lnTo>
                  <a:pt x="5384" y="2035797"/>
                </a:lnTo>
                <a:lnTo>
                  <a:pt x="3784" y="2035556"/>
                </a:lnTo>
                <a:lnTo>
                  <a:pt x="2336" y="2034844"/>
                </a:lnTo>
                <a:lnTo>
                  <a:pt x="1155" y="2033752"/>
                </a:lnTo>
                <a:lnTo>
                  <a:pt x="342" y="2032342"/>
                </a:lnTo>
                <a:lnTo>
                  <a:pt x="0" y="2030768"/>
                </a:lnTo>
                <a:lnTo>
                  <a:pt x="126" y="2029167"/>
                </a:lnTo>
                <a:lnTo>
                  <a:pt x="1188859" y="2603"/>
                </a:lnTo>
                <a:lnTo>
                  <a:pt x="1192707" y="0"/>
                </a:lnTo>
                <a:lnTo>
                  <a:pt x="1194308" y="0"/>
                </a:lnTo>
                <a:lnTo>
                  <a:pt x="1188859" y="8064"/>
                </a:lnTo>
                <a:lnTo>
                  <a:pt x="1193514" y="15997"/>
                </a:lnTo>
                <a:lnTo>
                  <a:pt x="14801" y="2025002"/>
                </a:lnTo>
                <a:lnTo>
                  <a:pt x="5384" y="2025002"/>
                </a:lnTo>
                <a:lnTo>
                  <a:pt x="10032" y="2033130"/>
                </a:lnTo>
                <a:lnTo>
                  <a:pt x="2386225" y="2033130"/>
                </a:lnTo>
                <a:lnTo>
                  <a:pt x="2385872" y="2033752"/>
                </a:lnTo>
                <a:lnTo>
                  <a:pt x="2384691" y="2034844"/>
                </a:lnTo>
                <a:lnTo>
                  <a:pt x="2383243" y="2035556"/>
                </a:lnTo>
                <a:lnTo>
                  <a:pt x="2381643" y="2035797"/>
                </a:lnTo>
                <a:close/>
              </a:path>
              <a:path w="2387600" h="2035810">
                <a:moveTo>
                  <a:pt x="1193514" y="15997"/>
                </a:moveTo>
                <a:lnTo>
                  <a:pt x="1188859" y="8064"/>
                </a:lnTo>
                <a:lnTo>
                  <a:pt x="1198168" y="8064"/>
                </a:lnTo>
                <a:lnTo>
                  <a:pt x="1193514" y="15997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193514" y="15997"/>
                </a:lnTo>
                <a:lnTo>
                  <a:pt x="1198168" y="8064"/>
                </a:lnTo>
                <a:lnTo>
                  <a:pt x="1201372" y="8064"/>
                </a:lnTo>
                <a:lnTo>
                  <a:pt x="2384739" y="2025002"/>
                </a:lnTo>
                <a:lnTo>
                  <a:pt x="2381643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10032" y="2033130"/>
                </a:moveTo>
                <a:lnTo>
                  <a:pt x="5384" y="2025002"/>
                </a:lnTo>
                <a:lnTo>
                  <a:pt x="14801" y="2025002"/>
                </a:lnTo>
                <a:lnTo>
                  <a:pt x="10032" y="2033130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0032" y="2033130"/>
                </a:lnTo>
                <a:lnTo>
                  <a:pt x="14801" y="2025002"/>
                </a:lnTo>
                <a:lnTo>
                  <a:pt x="2372214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2386225" y="2033130"/>
                </a:moveTo>
                <a:lnTo>
                  <a:pt x="2376982" y="2033130"/>
                </a:lnTo>
                <a:lnTo>
                  <a:pt x="2381643" y="2025002"/>
                </a:lnTo>
                <a:lnTo>
                  <a:pt x="2384739" y="2025002"/>
                </a:lnTo>
                <a:lnTo>
                  <a:pt x="2386304" y="2027669"/>
                </a:lnTo>
                <a:lnTo>
                  <a:pt x="2386901" y="2029167"/>
                </a:lnTo>
                <a:lnTo>
                  <a:pt x="2387028" y="2030768"/>
                </a:lnTo>
                <a:lnTo>
                  <a:pt x="2386672" y="2032342"/>
                </a:lnTo>
                <a:lnTo>
                  <a:pt x="2386225" y="2033130"/>
                </a:lnTo>
                <a:close/>
              </a:path>
            </a:pathLst>
          </a:custGeom>
          <a:solidFill>
            <a:srgbClr val="4EC0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8483" y="1888642"/>
            <a:ext cx="16510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4EC0A4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5017" y="1822602"/>
            <a:ext cx="34544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大学生健全 人格的培养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8609" y="3560445"/>
            <a:ext cx="3038475" cy="0"/>
          </a:xfrm>
          <a:custGeom>
            <a:avLst/>
            <a:gdLst/>
            <a:ahLst/>
            <a:cxnLst/>
            <a:rect l="l" t="t" r="r" b="b"/>
            <a:pathLst>
              <a:path w="3038475">
                <a:moveTo>
                  <a:pt x="0" y="0"/>
                </a:moveTo>
                <a:lnTo>
                  <a:pt x="3038474" y="0"/>
                </a:lnTo>
              </a:path>
            </a:pathLst>
          </a:custGeom>
          <a:ln w="9525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7" name="object 7"/>
            <p:cNvSpPr/>
            <p:nvPr/>
          </p:nvSpPr>
          <p:spPr>
            <a:xfrm>
              <a:off x="7635658" y="355568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555" y="470535"/>
            <a:ext cx="2566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大学生健全人格的培</a:t>
            </a:r>
            <a:r>
              <a:rPr sz="2000" spc="5" dirty="0"/>
              <a:t>养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931837" y="1544294"/>
            <a:ext cx="1353185" cy="1353185"/>
          </a:xfrm>
          <a:custGeom>
            <a:avLst/>
            <a:gdLst/>
            <a:ahLst/>
            <a:cxnLst/>
            <a:rect l="l" t="t" r="r" b="b"/>
            <a:pathLst>
              <a:path w="1353185" h="1353185">
                <a:moveTo>
                  <a:pt x="1352930" y="1352930"/>
                </a:moveTo>
                <a:lnTo>
                  <a:pt x="676465" y="1352930"/>
                </a:lnTo>
                <a:lnTo>
                  <a:pt x="628154" y="1351232"/>
                </a:lnTo>
                <a:lnTo>
                  <a:pt x="580759" y="1346213"/>
                </a:lnTo>
                <a:lnTo>
                  <a:pt x="534397" y="1337987"/>
                </a:lnTo>
                <a:lnTo>
                  <a:pt x="489179" y="1326670"/>
                </a:lnTo>
                <a:lnTo>
                  <a:pt x="445223" y="1312376"/>
                </a:lnTo>
                <a:lnTo>
                  <a:pt x="402641" y="1295218"/>
                </a:lnTo>
                <a:lnTo>
                  <a:pt x="361548" y="1275313"/>
                </a:lnTo>
                <a:lnTo>
                  <a:pt x="322059" y="1252773"/>
                </a:lnTo>
                <a:lnTo>
                  <a:pt x="284288" y="1227714"/>
                </a:lnTo>
                <a:lnTo>
                  <a:pt x="248350" y="1200251"/>
                </a:lnTo>
                <a:lnTo>
                  <a:pt x="214359" y="1170496"/>
                </a:lnTo>
                <a:lnTo>
                  <a:pt x="182429" y="1138566"/>
                </a:lnTo>
                <a:lnTo>
                  <a:pt x="152675" y="1104575"/>
                </a:lnTo>
                <a:lnTo>
                  <a:pt x="125212" y="1068636"/>
                </a:lnTo>
                <a:lnTo>
                  <a:pt x="100154" y="1030865"/>
                </a:lnTo>
                <a:lnTo>
                  <a:pt x="77615" y="991376"/>
                </a:lnTo>
                <a:lnTo>
                  <a:pt x="57710" y="950284"/>
                </a:lnTo>
                <a:lnTo>
                  <a:pt x="40553" y="907702"/>
                </a:lnTo>
                <a:lnTo>
                  <a:pt x="26259" y="863746"/>
                </a:lnTo>
                <a:lnTo>
                  <a:pt x="14942" y="818530"/>
                </a:lnTo>
                <a:lnTo>
                  <a:pt x="6717" y="772168"/>
                </a:lnTo>
                <a:lnTo>
                  <a:pt x="1698" y="724775"/>
                </a:lnTo>
                <a:lnTo>
                  <a:pt x="0" y="676465"/>
                </a:lnTo>
                <a:lnTo>
                  <a:pt x="1698" y="628154"/>
                </a:lnTo>
                <a:lnTo>
                  <a:pt x="6717" y="580759"/>
                </a:lnTo>
                <a:lnTo>
                  <a:pt x="14942" y="534397"/>
                </a:lnTo>
                <a:lnTo>
                  <a:pt x="26259" y="489179"/>
                </a:lnTo>
                <a:lnTo>
                  <a:pt x="40553" y="445223"/>
                </a:lnTo>
                <a:lnTo>
                  <a:pt x="57710" y="402641"/>
                </a:lnTo>
                <a:lnTo>
                  <a:pt x="77615" y="361548"/>
                </a:lnTo>
                <a:lnTo>
                  <a:pt x="100154" y="322059"/>
                </a:lnTo>
                <a:lnTo>
                  <a:pt x="125212" y="284288"/>
                </a:lnTo>
                <a:lnTo>
                  <a:pt x="152675" y="248350"/>
                </a:lnTo>
                <a:lnTo>
                  <a:pt x="182429" y="214359"/>
                </a:lnTo>
                <a:lnTo>
                  <a:pt x="214359" y="182429"/>
                </a:lnTo>
                <a:lnTo>
                  <a:pt x="248350" y="152675"/>
                </a:lnTo>
                <a:lnTo>
                  <a:pt x="284288" y="125212"/>
                </a:lnTo>
                <a:lnTo>
                  <a:pt x="322059" y="100154"/>
                </a:lnTo>
                <a:lnTo>
                  <a:pt x="361548" y="77615"/>
                </a:lnTo>
                <a:lnTo>
                  <a:pt x="402641" y="57710"/>
                </a:lnTo>
                <a:lnTo>
                  <a:pt x="445223" y="40553"/>
                </a:lnTo>
                <a:lnTo>
                  <a:pt x="489179" y="26259"/>
                </a:lnTo>
                <a:lnTo>
                  <a:pt x="534397" y="14942"/>
                </a:lnTo>
                <a:lnTo>
                  <a:pt x="580759" y="6717"/>
                </a:lnTo>
                <a:lnTo>
                  <a:pt x="628154" y="1698"/>
                </a:lnTo>
                <a:lnTo>
                  <a:pt x="676465" y="0"/>
                </a:lnTo>
                <a:lnTo>
                  <a:pt x="724775" y="1698"/>
                </a:lnTo>
                <a:lnTo>
                  <a:pt x="772168" y="6717"/>
                </a:lnTo>
                <a:lnTo>
                  <a:pt x="818530" y="14942"/>
                </a:lnTo>
                <a:lnTo>
                  <a:pt x="863746" y="26259"/>
                </a:lnTo>
                <a:lnTo>
                  <a:pt x="907702" y="40553"/>
                </a:lnTo>
                <a:lnTo>
                  <a:pt x="950284" y="57710"/>
                </a:lnTo>
                <a:lnTo>
                  <a:pt x="991376" y="77615"/>
                </a:lnTo>
                <a:lnTo>
                  <a:pt x="1030865" y="100154"/>
                </a:lnTo>
                <a:lnTo>
                  <a:pt x="1068636" y="125212"/>
                </a:lnTo>
                <a:lnTo>
                  <a:pt x="546862" y="142252"/>
                </a:lnTo>
                <a:lnTo>
                  <a:pt x="499674" y="144974"/>
                </a:lnTo>
                <a:lnTo>
                  <a:pt x="454085" y="152938"/>
                </a:lnTo>
                <a:lnTo>
                  <a:pt x="410398" y="165839"/>
                </a:lnTo>
                <a:lnTo>
                  <a:pt x="368918" y="183375"/>
                </a:lnTo>
                <a:lnTo>
                  <a:pt x="329947" y="205243"/>
                </a:lnTo>
                <a:lnTo>
                  <a:pt x="293790" y="231137"/>
                </a:lnTo>
                <a:lnTo>
                  <a:pt x="260750" y="260756"/>
                </a:lnTo>
                <a:lnTo>
                  <a:pt x="231130" y="293795"/>
                </a:lnTo>
                <a:lnTo>
                  <a:pt x="205234" y="329951"/>
                </a:lnTo>
                <a:lnTo>
                  <a:pt x="183365" y="368920"/>
                </a:lnTo>
                <a:lnTo>
                  <a:pt x="165828" y="410400"/>
                </a:lnTo>
                <a:lnTo>
                  <a:pt x="152926" y="454085"/>
                </a:lnTo>
                <a:lnTo>
                  <a:pt x="144962" y="499674"/>
                </a:lnTo>
                <a:lnTo>
                  <a:pt x="142239" y="546861"/>
                </a:lnTo>
                <a:lnTo>
                  <a:pt x="144962" y="594047"/>
                </a:lnTo>
                <a:lnTo>
                  <a:pt x="152926" y="639634"/>
                </a:lnTo>
                <a:lnTo>
                  <a:pt x="165828" y="683318"/>
                </a:lnTo>
                <a:lnTo>
                  <a:pt x="183365" y="724797"/>
                </a:lnTo>
                <a:lnTo>
                  <a:pt x="205234" y="763766"/>
                </a:lnTo>
                <a:lnTo>
                  <a:pt x="231130" y="799923"/>
                </a:lnTo>
                <a:lnTo>
                  <a:pt x="260750" y="832962"/>
                </a:lnTo>
                <a:lnTo>
                  <a:pt x="293790" y="862582"/>
                </a:lnTo>
                <a:lnTo>
                  <a:pt x="329947" y="888477"/>
                </a:lnTo>
                <a:lnTo>
                  <a:pt x="368918" y="910345"/>
                </a:lnTo>
                <a:lnTo>
                  <a:pt x="410398" y="927882"/>
                </a:lnTo>
                <a:lnTo>
                  <a:pt x="454085" y="940785"/>
                </a:lnTo>
                <a:lnTo>
                  <a:pt x="499674" y="948749"/>
                </a:lnTo>
                <a:lnTo>
                  <a:pt x="546862" y="951471"/>
                </a:lnTo>
                <a:lnTo>
                  <a:pt x="1352930" y="951471"/>
                </a:lnTo>
                <a:lnTo>
                  <a:pt x="1352930" y="1352930"/>
                </a:lnTo>
                <a:close/>
              </a:path>
              <a:path w="1353185" h="1353185">
                <a:moveTo>
                  <a:pt x="1352930" y="951471"/>
                </a:moveTo>
                <a:lnTo>
                  <a:pt x="546862" y="951471"/>
                </a:lnTo>
                <a:lnTo>
                  <a:pt x="594047" y="948749"/>
                </a:lnTo>
                <a:lnTo>
                  <a:pt x="639634" y="940785"/>
                </a:lnTo>
                <a:lnTo>
                  <a:pt x="683318" y="927882"/>
                </a:lnTo>
                <a:lnTo>
                  <a:pt x="724797" y="910345"/>
                </a:lnTo>
                <a:lnTo>
                  <a:pt x="763766" y="888477"/>
                </a:lnTo>
                <a:lnTo>
                  <a:pt x="799923" y="862582"/>
                </a:lnTo>
                <a:lnTo>
                  <a:pt x="832962" y="832962"/>
                </a:lnTo>
                <a:lnTo>
                  <a:pt x="862582" y="799923"/>
                </a:lnTo>
                <a:lnTo>
                  <a:pt x="888477" y="763766"/>
                </a:lnTo>
                <a:lnTo>
                  <a:pt x="910355" y="724775"/>
                </a:lnTo>
                <a:lnTo>
                  <a:pt x="927882" y="683318"/>
                </a:lnTo>
                <a:lnTo>
                  <a:pt x="940785" y="639634"/>
                </a:lnTo>
                <a:lnTo>
                  <a:pt x="948749" y="594047"/>
                </a:lnTo>
                <a:lnTo>
                  <a:pt x="951471" y="546861"/>
                </a:lnTo>
                <a:lnTo>
                  <a:pt x="948749" y="499674"/>
                </a:lnTo>
                <a:lnTo>
                  <a:pt x="940785" y="454085"/>
                </a:lnTo>
                <a:lnTo>
                  <a:pt x="927882" y="410400"/>
                </a:lnTo>
                <a:lnTo>
                  <a:pt x="910345" y="368920"/>
                </a:lnTo>
                <a:lnTo>
                  <a:pt x="888477" y="329951"/>
                </a:lnTo>
                <a:lnTo>
                  <a:pt x="862582" y="293795"/>
                </a:lnTo>
                <a:lnTo>
                  <a:pt x="832962" y="260756"/>
                </a:lnTo>
                <a:lnTo>
                  <a:pt x="799923" y="231137"/>
                </a:lnTo>
                <a:lnTo>
                  <a:pt x="763766" y="205243"/>
                </a:lnTo>
                <a:lnTo>
                  <a:pt x="724797" y="183375"/>
                </a:lnTo>
                <a:lnTo>
                  <a:pt x="683318" y="165839"/>
                </a:lnTo>
                <a:lnTo>
                  <a:pt x="639634" y="152938"/>
                </a:lnTo>
                <a:lnTo>
                  <a:pt x="594047" y="144974"/>
                </a:lnTo>
                <a:lnTo>
                  <a:pt x="546862" y="142252"/>
                </a:lnTo>
                <a:lnTo>
                  <a:pt x="1090935" y="142252"/>
                </a:lnTo>
                <a:lnTo>
                  <a:pt x="1138566" y="182429"/>
                </a:lnTo>
                <a:lnTo>
                  <a:pt x="1170496" y="214359"/>
                </a:lnTo>
                <a:lnTo>
                  <a:pt x="1200251" y="248350"/>
                </a:lnTo>
                <a:lnTo>
                  <a:pt x="1227714" y="284288"/>
                </a:lnTo>
                <a:lnTo>
                  <a:pt x="1252773" y="322059"/>
                </a:lnTo>
                <a:lnTo>
                  <a:pt x="1275313" y="361548"/>
                </a:lnTo>
                <a:lnTo>
                  <a:pt x="1295218" y="402641"/>
                </a:lnTo>
                <a:lnTo>
                  <a:pt x="1312376" y="445223"/>
                </a:lnTo>
                <a:lnTo>
                  <a:pt x="1326670" y="489179"/>
                </a:lnTo>
                <a:lnTo>
                  <a:pt x="1337987" y="534397"/>
                </a:lnTo>
                <a:lnTo>
                  <a:pt x="1346213" y="580759"/>
                </a:lnTo>
                <a:lnTo>
                  <a:pt x="1351232" y="628154"/>
                </a:lnTo>
                <a:lnTo>
                  <a:pt x="1352930" y="676465"/>
                </a:lnTo>
                <a:lnTo>
                  <a:pt x="1352930" y="951471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08951" y="1908644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自立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573" y="2932734"/>
            <a:ext cx="1513205" cy="1514475"/>
          </a:xfrm>
          <a:custGeom>
            <a:avLst/>
            <a:gdLst/>
            <a:ahLst/>
            <a:cxnLst/>
            <a:rect l="l" t="t" r="r" b="b"/>
            <a:pathLst>
              <a:path w="1513205" h="1514475">
                <a:moveTo>
                  <a:pt x="756310" y="1513903"/>
                </a:moveTo>
                <a:lnTo>
                  <a:pt x="708481" y="1512414"/>
                </a:lnTo>
                <a:lnTo>
                  <a:pt x="661442" y="1508005"/>
                </a:lnTo>
                <a:lnTo>
                  <a:pt x="615282" y="1500766"/>
                </a:lnTo>
                <a:lnTo>
                  <a:pt x="570089" y="1490785"/>
                </a:lnTo>
                <a:lnTo>
                  <a:pt x="525953" y="1478150"/>
                </a:lnTo>
                <a:lnTo>
                  <a:pt x="482962" y="1462951"/>
                </a:lnTo>
                <a:lnTo>
                  <a:pt x="441204" y="1445276"/>
                </a:lnTo>
                <a:lnTo>
                  <a:pt x="400768" y="1425214"/>
                </a:lnTo>
                <a:lnTo>
                  <a:pt x="361743" y="1402853"/>
                </a:lnTo>
                <a:lnTo>
                  <a:pt x="324217" y="1378282"/>
                </a:lnTo>
                <a:lnTo>
                  <a:pt x="288279" y="1351590"/>
                </a:lnTo>
                <a:lnTo>
                  <a:pt x="254017" y="1322865"/>
                </a:lnTo>
                <a:lnTo>
                  <a:pt x="221521" y="1292196"/>
                </a:lnTo>
                <a:lnTo>
                  <a:pt x="190878" y="1259672"/>
                </a:lnTo>
                <a:lnTo>
                  <a:pt x="162177" y="1225381"/>
                </a:lnTo>
                <a:lnTo>
                  <a:pt x="135507" y="1189412"/>
                </a:lnTo>
                <a:lnTo>
                  <a:pt x="110957" y="1151854"/>
                </a:lnTo>
                <a:lnTo>
                  <a:pt x="88615" y="1112796"/>
                </a:lnTo>
                <a:lnTo>
                  <a:pt x="68569" y="1072325"/>
                </a:lnTo>
                <a:lnTo>
                  <a:pt x="50909" y="1030531"/>
                </a:lnTo>
                <a:lnTo>
                  <a:pt x="35722" y="987503"/>
                </a:lnTo>
                <a:lnTo>
                  <a:pt x="23098" y="943328"/>
                </a:lnTo>
                <a:lnTo>
                  <a:pt x="13126" y="898097"/>
                </a:lnTo>
                <a:lnTo>
                  <a:pt x="5892" y="851897"/>
                </a:lnTo>
                <a:lnTo>
                  <a:pt x="1487" y="804816"/>
                </a:lnTo>
                <a:lnTo>
                  <a:pt x="0" y="756945"/>
                </a:lnTo>
                <a:lnTo>
                  <a:pt x="1487" y="709075"/>
                </a:lnTo>
                <a:lnTo>
                  <a:pt x="5892" y="661996"/>
                </a:lnTo>
                <a:lnTo>
                  <a:pt x="13126" y="615797"/>
                </a:lnTo>
                <a:lnTo>
                  <a:pt x="23098" y="570566"/>
                </a:lnTo>
                <a:lnTo>
                  <a:pt x="35722" y="526393"/>
                </a:lnTo>
                <a:lnTo>
                  <a:pt x="50909" y="483365"/>
                </a:lnTo>
                <a:lnTo>
                  <a:pt x="68569" y="441572"/>
                </a:lnTo>
                <a:lnTo>
                  <a:pt x="88615" y="401103"/>
                </a:lnTo>
                <a:lnTo>
                  <a:pt x="110957" y="362045"/>
                </a:lnTo>
                <a:lnTo>
                  <a:pt x="135507" y="324487"/>
                </a:lnTo>
                <a:lnTo>
                  <a:pt x="162177" y="288519"/>
                </a:lnTo>
                <a:lnTo>
                  <a:pt x="190878" y="254229"/>
                </a:lnTo>
                <a:lnTo>
                  <a:pt x="221521" y="221705"/>
                </a:lnTo>
                <a:lnTo>
                  <a:pt x="254017" y="191036"/>
                </a:lnTo>
                <a:lnTo>
                  <a:pt x="288279" y="162312"/>
                </a:lnTo>
                <a:lnTo>
                  <a:pt x="324217" y="135620"/>
                </a:lnTo>
                <a:lnTo>
                  <a:pt x="361743" y="111049"/>
                </a:lnTo>
                <a:lnTo>
                  <a:pt x="400768" y="88688"/>
                </a:lnTo>
                <a:lnTo>
                  <a:pt x="441204" y="68626"/>
                </a:lnTo>
                <a:lnTo>
                  <a:pt x="482962" y="50951"/>
                </a:lnTo>
                <a:lnTo>
                  <a:pt x="525953" y="35752"/>
                </a:lnTo>
                <a:lnTo>
                  <a:pt x="570089" y="23118"/>
                </a:lnTo>
                <a:lnTo>
                  <a:pt x="615282" y="13136"/>
                </a:lnTo>
                <a:lnTo>
                  <a:pt x="661442" y="5897"/>
                </a:lnTo>
                <a:lnTo>
                  <a:pt x="708481" y="1489"/>
                </a:lnTo>
                <a:lnTo>
                  <a:pt x="756310" y="0"/>
                </a:lnTo>
                <a:lnTo>
                  <a:pt x="1512620" y="0"/>
                </a:lnTo>
                <a:lnTo>
                  <a:pt x="1512620" y="366814"/>
                </a:lnTo>
                <a:lnTo>
                  <a:pt x="652767" y="366814"/>
                </a:lnTo>
                <a:lnTo>
                  <a:pt x="605252" y="369074"/>
                </a:lnTo>
                <a:lnTo>
                  <a:pt x="559016" y="375717"/>
                </a:lnTo>
                <a:lnTo>
                  <a:pt x="514263" y="386536"/>
                </a:lnTo>
                <a:lnTo>
                  <a:pt x="471203" y="401324"/>
                </a:lnTo>
                <a:lnTo>
                  <a:pt x="430040" y="419874"/>
                </a:lnTo>
                <a:lnTo>
                  <a:pt x="390982" y="441979"/>
                </a:lnTo>
                <a:lnTo>
                  <a:pt x="354236" y="467432"/>
                </a:lnTo>
                <a:lnTo>
                  <a:pt x="320008" y="496026"/>
                </a:lnTo>
                <a:lnTo>
                  <a:pt x="288505" y="527555"/>
                </a:lnTo>
                <a:lnTo>
                  <a:pt x="259934" y="561811"/>
                </a:lnTo>
                <a:lnTo>
                  <a:pt x="234501" y="598587"/>
                </a:lnTo>
                <a:lnTo>
                  <a:pt x="212414" y="637677"/>
                </a:lnTo>
                <a:lnTo>
                  <a:pt x="193880" y="678874"/>
                </a:lnTo>
                <a:lnTo>
                  <a:pt x="179104" y="721971"/>
                </a:lnTo>
                <a:lnTo>
                  <a:pt x="168293" y="766760"/>
                </a:lnTo>
                <a:lnTo>
                  <a:pt x="161656" y="813035"/>
                </a:lnTo>
                <a:lnTo>
                  <a:pt x="159397" y="860590"/>
                </a:lnTo>
                <a:lnTo>
                  <a:pt x="161656" y="908144"/>
                </a:lnTo>
                <a:lnTo>
                  <a:pt x="168293" y="954419"/>
                </a:lnTo>
                <a:lnTo>
                  <a:pt x="179104" y="999208"/>
                </a:lnTo>
                <a:lnTo>
                  <a:pt x="193880" y="1042305"/>
                </a:lnTo>
                <a:lnTo>
                  <a:pt x="212414" y="1083502"/>
                </a:lnTo>
                <a:lnTo>
                  <a:pt x="234501" y="1122592"/>
                </a:lnTo>
                <a:lnTo>
                  <a:pt x="259934" y="1159369"/>
                </a:lnTo>
                <a:lnTo>
                  <a:pt x="288505" y="1193625"/>
                </a:lnTo>
                <a:lnTo>
                  <a:pt x="320008" y="1225153"/>
                </a:lnTo>
                <a:lnTo>
                  <a:pt x="354236" y="1253748"/>
                </a:lnTo>
                <a:lnTo>
                  <a:pt x="390982" y="1279201"/>
                </a:lnTo>
                <a:lnTo>
                  <a:pt x="430040" y="1301306"/>
                </a:lnTo>
                <a:lnTo>
                  <a:pt x="471203" y="1319855"/>
                </a:lnTo>
                <a:lnTo>
                  <a:pt x="514263" y="1334643"/>
                </a:lnTo>
                <a:lnTo>
                  <a:pt x="559016" y="1345462"/>
                </a:lnTo>
                <a:lnTo>
                  <a:pt x="605252" y="1352105"/>
                </a:lnTo>
                <a:lnTo>
                  <a:pt x="652767" y="1354366"/>
                </a:lnTo>
                <a:lnTo>
                  <a:pt x="1220609" y="1354366"/>
                </a:lnTo>
                <a:lnTo>
                  <a:pt x="1188408" y="1378282"/>
                </a:lnTo>
                <a:lnTo>
                  <a:pt x="1150882" y="1402853"/>
                </a:lnTo>
                <a:lnTo>
                  <a:pt x="1111857" y="1425214"/>
                </a:lnTo>
                <a:lnTo>
                  <a:pt x="1071421" y="1445276"/>
                </a:lnTo>
                <a:lnTo>
                  <a:pt x="1029663" y="1462951"/>
                </a:lnTo>
                <a:lnTo>
                  <a:pt x="986671" y="1478150"/>
                </a:lnTo>
                <a:lnTo>
                  <a:pt x="942535" y="1490785"/>
                </a:lnTo>
                <a:lnTo>
                  <a:pt x="897342" y="1500766"/>
                </a:lnTo>
                <a:lnTo>
                  <a:pt x="851181" y="1508005"/>
                </a:lnTo>
                <a:lnTo>
                  <a:pt x="804141" y="1512414"/>
                </a:lnTo>
                <a:lnTo>
                  <a:pt x="756310" y="1513903"/>
                </a:lnTo>
                <a:close/>
              </a:path>
              <a:path w="1513205" h="1514475">
                <a:moveTo>
                  <a:pt x="1220609" y="1354366"/>
                </a:moveTo>
                <a:lnTo>
                  <a:pt x="652767" y="1354366"/>
                </a:lnTo>
                <a:lnTo>
                  <a:pt x="700279" y="1352105"/>
                </a:lnTo>
                <a:lnTo>
                  <a:pt x="746514" y="1345462"/>
                </a:lnTo>
                <a:lnTo>
                  <a:pt x="791265" y="1334643"/>
                </a:lnTo>
                <a:lnTo>
                  <a:pt x="834324" y="1319855"/>
                </a:lnTo>
                <a:lnTo>
                  <a:pt x="875485" y="1301306"/>
                </a:lnTo>
                <a:lnTo>
                  <a:pt x="914542" y="1279201"/>
                </a:lnTo>
                <a:lnTo>
                  <a:pt x="951288" y="1253748"/>
                </a:lnTo>
                <a:lnTo>
                  <a:pt x="985515" y="1225153"/>
                </a:lnTo>
                <a:lnTo>
                  <a:pt x="1017018" y="1193625"/>
                </a:lnTo>
                <a:lnTo>
                  <a:pt x="1045588" y="1159369"/>
                </a:lnTo>
                <a:lnTo>
                  <a:pt x="1071020" y="1122592"/>
                </a:lnTo>
                <a:lnTo>
                  <a:pt x="1093107" y="1083502"/>
                </a:lnTo>
                <a:lnTo>
                  <a:pt x="1111642" y="1042305"/>
                </a:lnTo>
                <a:lnTo>
                  <a:pt x="1126417" y="999208"/>
                </a:lnTo>
                <a:lnTo>
                  <a:pt x="1137227" y="954419"/>
                </a:lnTo>
                <a:lnTo>
                  <a:pt x="1143865" y="908144"/>
                </a:lnTo>
                <a:lnTo>
                  <a:pt x="1146124" y="860590"/>
                </a:lnTo>
                <a:lnTo>
                  <a:pt x="1143865" y="813035"/>
                </a:lnTo>
                <a:lnTo>
                  <a:pt x="1137227" y="766760"/>
                </a:lnTo>
                <a:lnTo>
                  <a:pt x="1126417" y="721971"/>
                </a:lnTo>
                <a:lnTo>
                  <a:pt x="1111642" y="678874"/>
                </a:lnTo>
                <a:lnTo>
                  <a:pt x="1093107" y="637677"/>
                </a:lnTo>
                <a:lnTo>
                  <a:pt x="1071020" y="598587"/>
                </a:lnTo>
                <a:lnTo>
                  <a:pt x="1045588" y="561811"/>
                </a:lnTo>
                <a:lnTo>
                  <a:pt x="1017018" y="527555"/>
                </a:lnTo>
                <a:lnTo>
                  <a:pt x="985515" y="496026"/>
                </a:lnTo>
                <a:lnTo>
                  <a:pt x="951288" y="467432"/>
                </a:lnTo>
                <a:lnTo>
                  <a:pt x="914542" y="441979"/>
                </a:lnTo>
                <a:lnTo>
                  <a:pt x="875485" y="419874"/>
                </a:lnTo>
                <a:lnTo>
                  <a:pt x="834324" y="401324"/>
                </a:lnTo>
                <a:lnTo>
                  <a:pt x="791265" y="386536"/>
                </a:lnTo>
                <a:lnTo>
                  <a:pt x="746514" y="375717"/>
                </a:lnTo>
                <a:lnTo>
                  <a:pt x="700279" y="369074"/>
                </a:lnTo>
                <a:lnTo>
                  <a:pt x="652767" y="366814"/>
                </a:lnTo>
                <a:lnTo>
                  <a:pt x="1512620" y="366814"/>
                </a:lnTo>
                <a:lnTo>
                  <a:pt x="1512620" y="756945"/>
                </a:lnTo>
                <a:lnTo>
                  <a:pt x="1511132" y="804816"/>
                </a:lnTo>
                <a:lnTo>
                  <a:pt x="1506728" y="851897"/>
                </a:lnTo>
                <a:lnTo>
                  <a:pt x="1499495" y="898097"/>
                </a:lnTo>
                <a:lnTo>
                  <a:pt x="1489522" y="943328"/>
                </a:lnTo>
                <a:lnTo>
                  <a:pt x="1476899" y="987503"/>
                </a:lnTo>
                <a:lnTo>
                  <a:pt x="1461713" y="1030531"/>
                </a:lnTo>
                <a:lnTo>
                  <a:pt x="1444053" y="1072325"/>
                </a:lnTo>
                <a:lnTo>
                  <a:pt x="1424008" y="1112796"/>
                </a:lnTo>
                <a:lnTo>
                  <a:pt x="1401666" y="1151854"/>
                </a:lnTo>
                <a:lnTo>
                  <a:pt x="1377116" y="1189412"/>
                </a:lnTo>
                <a:lnTo>
                  <a:pt x="1350447" y="1225381"/>
                </a:lnTo>
                <a:lnTo>
                  <a:pt x="1321746" y="1259672"/>
                </a:lnTo>
                <a:lnTo>
                  <a:pt x="1291104" y="1292196"/>
                </a:lnTo>
                <a:lnTo>
                  <a:pt x="1258607" y="1322865"/>
                </a:lnTo>
                <a:lnTo>
                  <a:pt x="1224346" y="1351590"/>
                </a:lnTo>
                <a:lnTo>
                  <a:pt x="1220609" y="1354366"/>
                </a:lnTo>
                <a:close/>
              </a:path>
            </a:pathLst>
          </a:custGeom>
          <a:solidFill>
            <a:srgbClr val="E3BD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22349" y="359092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自尊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3119" y="1330947"/>
            <a:ext cx="1567815" cy="1566545"/>
          </a:xfrm>
          <a:custGeom>
            <a:avLst/>
            <a:gdLst/>
            <a:ahLst/>
            <a:cxnLst/>
            <a:rect l="l" t="t" r="r" b="b"/>
            <a:pathLst>
              <a:path w="1567814" h="1566545">
                <a:moveTo>
                  <a:pt x="783767" y="1566278"/>
                </a:moveTo>
                <a:lnTo>
                  <a:pt x="0" y="1566278"/>
                </a:lnTo>
                <a:lnTo>
                  <a:pt x="0" y="783132"/>
                </a:lnTo>
                <a:lnTo>
                  <a:pt x="1430" y="735426"/>
                </a:lnTo>
                <a:lnTo>
                  <a:pt x="5666" y="688476"/>
                </a:lnTo>
                <a:lnTo>
                  <a:pt x="12627" y="642363"/>
                </a:lnTo>
                <a:lnTo>
                  <a:pt x="22230" y="597171"/>
                </a:lnTo>
                <a:lnTo>
                  <a:pt x="34393" y="552980"/>
                </a:lnTo>
                <a:lnTo>
                  <a:pt x="49034" y="509872"/>
                </a:lnTo>
                <a:lnTo>
                  <a:pt x="66071" y="467930"/>
                </a:lnTo>
                <a:lnTo>
                  <a:pt x="85422" y="427236"/>
                </a:lnTo>
                <a:lnTo>
                  <a:pt x="107006" y="387871"/>
                </a:lnTo>
                <a:lnTo>
                  <a:pt x="130740" y="349917"/>
                </a:lnTo>
                <a:lnTo>
                  <a:pt x="156542" y="313456"/>
                </a:lnTo>
                <a:lnTo>
                  <a:pt x="184331" y="278570"/>
                </a:lnTo>
                <a:lnTo>
                  <a:pt x="214023" y="245342"/>
                </a:lnTo>
                <a:lnTo>
                  <a:pt x="245539" y="213852"/>
                </a:lnTo>
                <a:lnTo>
                  <a:pt x="278794" y="184183"/>
                </a:lnTo>
                <a:lnTo>
                  <a:pt x="313708" y="156417"/>
                </a:lnTo>
                <a:lnTo>
                  <a:pt x="350198" y="130635"/>
                </a:lnTo>
                <a:lnTo>
                  <a:pt x="388183" y="106920"/>
                </a:lnTo>
                <a:lnTo>
                  <a:pt x="427580" y="85354"/>
                </a:lnTo>
                <a:lnTo>
                  <a:pt x="468308" y="66018"/>
                </a:lnTo>
                <a:lnTo>
                  <a:pt x="510284" y="48994"/>
                </a:lnTo>
                <a:lnTo>
                  <a:pt x="553426" y="34365"/>
                </a:lnTo>
                <a:lnTo>
                  <a:pt x="597653" y="22212"/>
                </a:lnTo>
                <a:lnTo>
                  <a:pt x="642883" y="12617"/>
                </a:lnTo>
                <a:lnTo>
                  <a:pt x="689033" y="5662"/>
                </a:lnTo>
                <a:lnTo>
                  <a:pt x="736022" y="1429"/>
                </a:lnTo>
                <a:lnTo>
                  <a:pt x="783767" y="0"/>
                </a:lnTo>
                <a:lnTo>
                  <a:pt x="831514" y="1429"/>
                </a:lnTo>
                <a:lnTo>
                  <a:pt x="878504" y="5662"/>
                </a:lnTo>
                <a:lnTo>
                  <a:pt x="924655" y="12617"/>
                </a:lnTo>
                <a:lnTo>
                  <a:pt x="969886" y="22212"/>
                </a:lnTo>
                <a:lnTo>
                  <a:pt x="1014114" y="34365"/>
                </a:lnTo>
                <a:lnTo>
                  <a:pt x="1057258" y="48994"/>
                </a:lnTo>
                <a:lnTo>
                  <a:pt x="1099234" y="66018"/>
                </a:lnTo>
                <a:lnTo>
                  <a:pt x="1139963" y="85354"/>
                </a:lnTo>
                <a:lnTo>
                  <a:pt x="1179361" y="106920"/>
                </a:lnTo>
                <a:lnTo>
                  <a:pt x="1217346" y="130635"/>
                </a:lnTo>
                <a:lnTo>
                  <a:pt x="1253837" y="156417"/>
                </a:lnTo>
                <a:lnTo>
                  <a:pt x="1264691" y="165049"/>
                </a:lnTo>
                <a:lnTo>
                  <a:pt x="923429" y="165049"/>
                </a:lnTo>
                <a:lnTo>
                  <a:pt x="874460" y="167519"/>
                </a:lnTo>
                <a:lnTo>
                  <a:pt x="826905" y="174771"/>
                </a:lnTo>
                <a:lnTo>
                  <a:pt x="781005" y="186563"/>
                </a:lnTo>
                <a:lnTo>
                  <a:pt x="737002" y="202655"/>
                </a:lnTo>
                <a:lnTo>
                  <a:pt x="695135" y="222806"/>
                </a:lnTo>
                <a:lnTo>
                  <a:pt x="655647" y="246776"/>
                </a:lnTo>
                <a:lnTo>
                  <a:pt x="618776" y="274324"/>
                </a:lnTo>
                <a:lnTo>
                  <a:pt x="584765" y="305211"/>
                </a:lnTo>
                <a:lnTo>
                  <a:pt x="553853" y="339194"/>
                </a:lnTo>
                <a:lnTo>
                  <a:pt x="526282" y="376034"/>
                </a:lnTo>
                <a:lnTo>
                  <a:pt x="502292" y="415491"/>
                </a:lnTo>
                <a:lnTo>
                  <a:pt x="482124" y="457323"/>
                </a:lnTo>
                <a:lnTo>
                  <a:pt x="466019" y="501290"/>
                </a:lnTo>
                <a:lnTo>
                  <a:pt x="454217" y="547152"/>
                </a:lnTo>
                <a:lnTo>
                  <a:pt x="446959" y="594668"/>
                </a:lnTo>
                <a:lnTo>
                  <a:pt x="444487" y="643597"/>
                </a:lnTo>
                <a:lnTo>
                  <a:pt x="446959" y="692525"/>
                </a:lnTo>
                <a:lnTo>
                  <a:pt x="454217" y="740039"/>
                </a:lnTo>
                <a:lnTo>
                  <a:pt x="466019" y="785899"/>
                </a:lnTo>
                <a:lnTo>
                  <a:pt x="482124" y="829865"/>
                </a:lnTo>
                <a:lnTo>
                  <a:pt x="502292" y="871696"/>
                </a:lnTo>
                <a:lnTo>
                  <a:pt x="526282" y="911151"/>
                </a:lnTo>
                <a:lnTo>
                  <a:pt x="553853" y="947990"/>
                </a:lnTo>
                <a:lnTo>
                  <a:pt x="584765" y="981973"/>
                </a:lnTo>
                <a:lnTo>
                  <a:pt x="618776" y="1012859"/>
                </a:lnTo>
                <a:lnTo>
                  <a:pt x="655647" y="1040407"/>
                </a:lnTo>
                <a:lnTo>
                  <a:pt x="695135" y="1064376"/>
                </a:lnTo>
                <a:lnTo>
                  <a:pt x="737002" y="1084528"/>
                </a:lnTo>
                <a:lnTo>
                  <a:pt x="781005" y="1100619"/>
                </a:lnTo>
                <a:lnTo>
                  <a:pt x="826905" y="1112411"/>
                </a:lnTo>
                <a:lnTo>
                  <a:pt x="874460" y="1119663"/>
                </a:lnTo>
                <a:lnTo>
                  <a:pt x="923429" y="1122133"/>
                </a:lnTo>
                <a:lnTo>
                  <a:pt x="1490160" y="1122133"/>
                </a:lnTo>
                <a:lnTo>
                  <a:pt x="1482125" y="1139031"/>
                </a:lnTo>
                <a:lnTo>
                  <a:pt x="1460541" y="1178397"/>
                </a:lnTo>
                <a:lnTo>
                  <a:pt x="1436807" y="1216352"/>
                </a:lnTo>
                <a:lnTo>
                  <a:pt x="1411004" y="1252813"/>
                </a:lnTo>
                <a:lnTo>
                  <a:pt x="1383216" y="1287700"/>
                </a:lnTo>
                <a:lnTo>
                  <a:pt x="1353522" y="1320929"/>
                </a:lnTo>
                <a:lnTo>
                  <a:pt x="1322007" y="1352419"/>
                </a:lnTo>
                <a:lnTo>
                  <a:pt x="1288751" y="1382089"/>
                </a:lnTo>
                <a:lnTo>
                  <a:pt x="1253837" y="1409856"/>
                </a:lnTo>
                <a:lnTo>
                  <a:pt x="1217346" y="1435638"/>
                </a:lnTo>
                <a:lnTo>
                  <a:pt x="1179361" y="1459354"/>
                </a:lnTo>
                <a:lnTo>
                  <a:pt x="1139963" y="1480921"/>
                </a:lnTo>
                <a:lnTo>
                  <a:pt x="1099234" y="1500257"/>
                </a:lnTo>
                <a:lnTo>
                  <a:pt x="1057258" y="1517281"/>
                </a:lnTo>
                <a:lnTo>
                  <a:pt x="1014114" y="1531911"/>
                </a:lnTo>
                <a:lnTo>
                  <a:pt x="969886" y="1544065"/>
                </a:lnTo>
                <a:lnTo>
                  <a:pt x="924655" y="1553660"/>
                </a:lnTo>
                <a:lnTo>
                  <a:pt x="878504" y="1560615"/>
                </a:lnTo>
                <a:lnTo>
                  <a:pt x="831514" y="1564849"/>
                </a:lnTo>
                <a:lnTo>
                  <a:pt x="783767" y="1566278"/>
                </a:lnTo>
                <a:close/>
              </a:path>
              <a:path w="1567814" h="1566545">
                <a:moveTo>
                  <a:pt x="1490160" y="1122133"/>
                </a:moveTo>
                <a:lnTo>
                  <a:pt x="923429" y="1122133"/>
                </a:lnTo>
                <a:lnTo>
                  <a:pt x="972397" y="1119663"/>
                </a:lnTo>
                <a:lnTo>
                  <a:pt x="1019949" y="1112411"/>
                </a:lnTo>
                <a:lnTo>
                  <a:pt x="1065847" y="1100619"/>
                </a:lnTo>
                <a:lnTo>
                  <a:pt x="1109849" y="1084528"/>
                </a:lnTo>
                <a:lnTo>
                  <a:pt x="1151714" y="1064376"/>
                </a:lnTo>
                <a:lnTo>
                  <a:pt x="1191202" y="1040407"/>
                </a:lnTo>
                <a:lnTo>
                  <a:pt x="1228072" y="1012859"/>
                </a:lnTo>
                <a:lnTo>
                  <a:pt x="1262083" y="981973"/>
                </a:lnTo>
                <a:lnTo>
                  <a:pt x="1292994" y="947990"/>
                </a:lnTo>
                <a:lnTo>
                  <a:pt x="1320565" y="911151"/>
                </a:lnTo>
                <a:lnTo>
                  <a:pt x="1344554" y="871696"/>
                </a:lnTo>
                <a:lnTo>
                  <a:pt x="1364722" y="829865"/>
                </a:lnTo>
                <a:lnTo>
                  <a:pt x="1380827" y="785899"/>
                </a:lnTo>
                <a:lnTo>
                  <a:pt x="1392629" y="740039"/>
                </a:lnTo>
                <a:lnTo>
                  <a:pt x="1399886" y="692525"/>
                </a:lnTo>
                <a:lnTo>
                  <a:pt x="1402359" y="643597"/>
                </a:lnTo>
                <a:lnTo>
                  <a:pt x="1399886" y="594668"/>
                </a:lnTo>
                <a:lnTo>
                  <a:pt x="1392629" y="547152"/>
                </a:lnTo>
                <a:lnTo>
                  <a:pt x="1380827" y="501290"/>
                </a:lnTo>
                <a:lnTo>
                  <a:pt x="1364722" y="457323"/>
                </a:lnTo>
                <a:lnTo>
                  <a:pt x="1344554" y="415491"/>
                </a:lnTo>
                <a:lnTo>
                  <a:pt x="1320565" y="376034"/>
                </a:lnTo>
                <a:lnTo>
                  <a:pt x="1292994" y="339194"/>
                </a:lnTo>
                <a:lnTo>
                  <a:pt x="1262083" y="305211"/>
                </a:lnTo>
                <a:lnTo>
                  <a:pt x="1228072" y="274324"/>
                </a:lnTo>
                <a:lnTo>
                  <a:pt x="1191202" y="246776"/>
                </a:lnTo>
                <a:lnTo>
                  <a:pt x="1151714" y="222806"/>
                </a:lnTo>
                <a:lnTo>
                  <a:pt x="1109849" y="202655"/>
                </a:lnTo>
                <a:lnTo>
                  <a:pt x="1065847" y="186563"/>
                </a:lnTo>
                <a:lnTo>
                  <a:pt x="1019949" y="174771"/>
                </a:lnTo>
                <a:lnTo>
                  <a:pt x="972397" y="167519"/>
                </a:lnTo>
                <a:lnTo>
                  <a:pt x="923429" y="165049"/>
                </a:lnTo>
                <a:lnTo>
                  <a:pt x="1264691" y="165049"/>
                </a:lnTo>
                <a:lnTo>
                  <a:pt x="1322007" y="213852"/>
                </a:lnTo>
                <a:lnTo>
                  <a:pt x="1353522" y="245342"/>
                </a:lnTo>
                <a:lnTo>
                  <a:pt x="1383216" y="278570"/>
                </a:lnTo>
                <a:lnTo>
                  <a:pt x="1411004" y="313456"/>
                </a:lnTo>
                <a:lnTo>
                  <a:pt x="1436807" y="349917"/>
                </a:lnTo>
                <a:lnTo>
                  <a:pt x="1460541" y="387871"/>
                </a:lnTo>
                <a:lnTo>
                  <a:pt x="1482125" y="427236"/>
                </a:lnTo>
                <a:lnTo>
                  <a:pt x="1501476" y="467930"/>
                </a:lnTo>
                <a:lnTo>
                  <a:pt x="1518514" y="509872"/>
                </a:lnTo>
                <a:lnTo>
                  <a:pt x="1533155" y="552980"/>
                </a:lnTo>
                <a:lnTo>
                  <a:pt x="1545318" y="597171"/>
                </a:lnTo>
                <a:lnTo>
                  <a:pt x="1554920" y="642363"/>
                </a:lnTo>
                <a:lnTo>
                  <a:pt x="1561881" y="688476"/>
                </a:lnTo>
                <a:lnTo>
                  <a:pt x="1566117" y="735426"/>
                </a:lnTo>
                <a:lnTo>
                  <a:pt x="1567548" y="783132"/>
                </a:lnTo>
                <a:lnTo>
                  <a:pt x="1566117" y="830839"/>
                </a:lnTo>
                <a:lnTo>
                  <a:pt x="1561881" y="877789"/>
                </a:lnTo>
                <a:lnTo>
                  <a:pt x="1554920" y="923902"/>
                </a:lnTo>
                <a:lnTo>
                  <a:pt x="1545318" y="969095"/>
                </a:lnTo>
                <a:lnTo>
                  <a:pt x="1533155" y="1013286"/>
                </a:lnTo>
                <a:lnTo>
                  <a:pt x="1518514" y="1056394"/>
                </a:lnTo>
                <a:lnTo>
                  <a:pt x="1501476" y="1098336"/>
                </a:lnTo>
                <a:lnTo>
                  <a:pt x="1490160" y="1122133"/>
                </a:lnTo>
                <a:close/>
              </a:path>
            </a:pathLst>
          </a:custGeom>
          <a:solidFill>
            <a:srgbClr val="A2CD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22549" y="179522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自信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04059" y="2932734"/>
            <a:ext cx="1727835" cy="1727835"/>
          </a:xfrm>
          <a:custGeom>
            <a:avLst/>
            <a:gdLst/>
            <a:ahLst/>
            <a:cxnLst/>
            <a:rect l="l" t="t" r="r" b="b"/>
            <a:pathLst>
              <a:path w="1727835" h="1727835">
                <a:moveTo>
                  <a:pt x="863625" y="1727250"/>
                </a:moveTo>
                <a:lnTo>
                  <a:pt x="816240" y="1725972"/>
                </a:lnTo>
                <a:lnTo>
                  <a:pt x="769522" y="1722183"/>
                </a:lnTo>
                <a:lnTo>
                  <a:pt x="723539" y="1715947"/>
                </a:lnTo>
                <a:lnTo>
                  <a:pt x="678355" y="1707331"/>
                </a:lnTo>
                <a:lnTo>
                  <a:pt x="634037" y="1696400"/>
                </a:lnTo>
                <a:lnTo>
                  <a:pt x="590650" y="1683222"/>
                </a:lnTo>
                <a:lnTo>
                  <a:pt x="548260" y="1667860"/>
                </a:lnTo>
                <a:lnTo>
                  <a:pt x="506934" y="1650382"/>
                </a:lnTo>
                <a:lnTo>
                  <a:pt x="466736" y="1630853"/>
                </a:lnTo>
                <a:lnTo>
                  <a:pt x="427734" y="1609339"/>
                </a:lnTo>
                <a:lnTo>
                  <a:pt x="389992" y="1585906"/>
                </a:lnTo>
                <a:lnTo>
                  <a:pt x="353576" y="1560619"/>
                </a:lnTo>
                <a:lnTo>
                  <a:pt x="318553" y="1533545"/>
                </a:lnTo>
                <a:lnTo>
                  <a:pt x="284988" y="1504749"/>
                </a:lnTo>
                <a:lnTo>
                  <a:pt x="252947" y="1474298"/>
                </a:lnTo>
                <a:lnTo>
                  <a:pt x="222496" y="1442257"/>
                </a:lnTo>
                <a:lnTo>
                  <a:pt x="193701" y="1408692"/>
                </a:lnTo>
                <a:lnTo>
                  <a:pt x="166627" y="1373668"/>
                </a:lnTo>
                <a:lnTo>
                  <a:pt x="141341" y="1337253"/>
                </a:lnTo>
                <a:lnTo>
                  <a:pt x="117908" y="1299511"/>
                </a:lnTo>
                <a:lnTo>
                  <a:pt x="96395" y="1260508"/>
                </a:lnTo>
                <a:lnTo>
                  <a:pt x="76866" y="1220310"/>
                </a:lnTo>
                <a:lnTo>
                  <a:pt x="59388" y="1178984"/>
                </a:lnTo>
                <a:lnTo>
                  <a:pt x="44027" y="1136595"/>
                </a:lnTo>
                <a:lnTo>
                  <a:pt x="30849" y="1093209"/>
                </a:lnTo>
                <a:lnTo>
                  <a:pt x="19919" y="1048891"/>
                </a:lnTo>
                <a:lnTo>
                  <a:pt x="11303" y="1003708"/>
                </a:lnTo>
                <a:lnTo>
                  <a:pt x="5067" y="957725"/>
                </a:lnTo>
                <a:lnTo>
                  <a:pt x="1277" y="911009"/>
                </a:lnTo>
                <a:lnTo>
                  <a:pt x="0" y="863625"/>
                </a:lnTo>
                <a:lnTo>
                  <a:pt x="0" y="0"/>
                </a:lnTo>
                <a:lnTo>
                  <a:pt x="863625" y="0"/>
                </a:lnTo>
                <a:lnTo>
                  <a:pt x="911009" y="1277"/>
                </a:lnTo>
                <a:lnTo>
                  <a:pt x="957725" y="5067"/>
                </a:lnTo>
                <a:lnTo>
                  <a:pt x="1003708" y="11303"/>
                </a:lnTo>
                <a:lnTo>
                  <a:pt x="1048891" y="19919"/>
                </a:lnTo>
                <a:lnTo>
                  <a:pt x="1093209" y="30849"/>
                </a:lnTo>
                <a:lnTo>
                  <a:pt x="1136595" y="44027"/>
                </a:lnTo>
                <a:lnTo>
                  <a:pt x="1178984" y="59388"/>
                </a:lnTo>
                <a:lnTo>
                  <a:pt x="1220310" y="76866"/>
                </a:lnTo>
                <a:lnTo>
                  <a:pt x="1260508" y="96395"/>
                </a:lnTo>
                <a:lnTo>
                  <a:pt x="1299511" y="117908"/>
                </a:lnTo>
                <a:lnTo>
                  <a:pt x="1337253" y="141341"/>
                </a:lnTo>
                <a:lnTo>
                  <a:pt x="1373668" y="166627"/>
                </a:lnTo>
                <a:lnTo>
                  <a:pt x="1408692" y="193701"/>
                </a:lnTo>
                <a:lnTo>
                  <a:pt x="1442257" y="222496"/>
                </a:lnTo>
                <a:lnTo>
                  <a:pt x="1474298" y="252947"/>
                </a:lnTo>
                <a:lnTo>
                  <a:pt x="1504749" y="284988"/>
                </a:lnTo>
                <a:lnTo>
                  <a:pt x="1533545" y="318553"/>
                </a:lnTo>
                <a:lnTo>
                  <a:pt x="1560619" y="353576"/>
                </a:lnTo>
                <a:lnTo>
                  <a:pt x="1585906" y="389992"/>
                </a:lnTo>
                <a:lnTo>
                  <a:pt x="1609339" y="427734"/>
                </a:lnTo>
                <a:lnTo>
                  <a:pt x="1630853" y="466736"/>
                </a:lnTo>
                <a:lnTo>
                  <a:pt x="1647161" y="500303"/>
                </a:lnTo>
                <a:lnTo>
                  <a:pt x="1022769" y="500303"/>
                </a:lnTo>
                <a:lnTo>
                  <a:pt x="975213" y="502438"/>
                </a:lnTo>
                <a:lnTo>
                  <a:pt x="928853" y="508721"/>
                </a:lnTo>
                <a:lnTo>
                  <a:pt x="883874" y="518966"/>
                </a:lnTo>
                <a:lnTo>
                  <a:pt x="840461" y="532989"/>
                </a:lnTo>
                <a:lnTo>
                  <a:pt x="798797" y="550607"/>
                </a:lnTo>
                <a:lnTo>
                  <a:pt x="759067" y="571634"/>
                </a:lnTo>
                <a:lnTo>
                  <a:pt x="721456" y="595886"/>
                </a:lnTo>
                <a:lnTo>
                  <a:pt x="686148" y="623178"/>
                </a:lnTo>
                <a:lnTo>
                  <a:pt x="653327" y="653327"/>
                </a:lnTo>
                <a:lnTo>
                  <a:pt x="623178" y="686148"/>
                </a:lnTo>
                <a:lnTo>
                  <a:pt x="595886" y="721456"/>
                </a:lnTo>
                <a:lnTo>
                  <a:pt x="571634" y="759067"/>
                </a:lnTo>
                <a:lnTo>
                  <a:pt x="550607" y="798797"/>
                </a:lnTo>
                <a:lnTo>
                  <a:pt x="532989" y="840461"/>
                </a:lnTo>
                <a:lnTo>
                  <a:pt x="518966" y="883874"/>
                </a:lnTo>
                <a:lnTo>
                  <a:pt x="508721" y="928853"/>
                </a:lnTo>
                <a:lnTo>
                  <a:pt x="502438" y="975213"/>
                </a:lnTo>
                <a:lnTo>
                  <a:pt x="500303" y="1022769"/>
                </a:lnTo>
                <a:lnTo>
                  <a:pt x="502438" y="1070323"/>
                </a:lnTo>
                <a:lnTo>
                  <a:pt x="508721" y="1116681"/>
                </a:lnTo>
                <a:lnTo>
                  <a:pt x="518966" y="1161659"/>
                </a:lnTo>
                <a:lnTo>
                  <a:pt x="532989" y="1205071"/>
                </a:lnTo>
                <a:lnTo>
                  <a:pt x="550607" y="1246735"/>
                </a:lnTo>
                <a:lnTo>
                  <a:pt x="571634" y="1286464"/>
                </a:lnTo>
                <a:lnTo>
                  <a:pt x="595886" y="1324076"/>
                </a:lnTo>
                <a:lnTo>
                  <a:pt x="623178" y="1359384"/>
                </a:lnTo>
                <a:lnTo>
                  <a:pt x="653327" y="1392205"/>
                </a:lnTo>
                <a:lnTo>
                  <a:pt x="686148" y="1422355"/>
                </a:lnTo>
                <a:lnTo>
                  <a:pt x="721456" y="1449648"/>
                </a:lnTo>
                <a:lnTo>
                  <a:pt x="759067" y="1473901"/>
                </a:lnTo>
                <a:lnTo>
                  <a:pt x="798797" y="1494928"/>
                </a:lnTo>
                <a:lnTo>
                  <a:pt x="840461" y="1512547"/>
                </a:lnTo>
                <a:lnTo>
                  <a:pt x="883874" y="1526571"/>
                </a:lnTo>
                <a:lnTo>
                  <a:pt x="928853" y="1536816"/>
                </a:lnTo>
                <a:lnTo>
                  <a:pt x="975213" y="1543099"/>
                </a:lnTo>
                <a:lnTo>
                  <a:pt x="1022769" y="1545234"/>
                </a:lnTo>
                <a:lnTo>
                  <a:pt x="1393571" y="1545234"/>
                </a:lnTo>
                <a:lnTo>
                  <a:pt x="1373668" y="1560619"/>
                </a:lnTo>
                <a:lnTo>
                  <a:pt x="1337253" y="1585906"/>
                </a:lnTo>
                <a:lnTo>
                  <a:pt x="1299511" y="1609339"/>
                </a:lnTo>
                <a:lnTo>
                  <a:pt x="1260508" y="1630853"/>
                </a:lnTo>
                <a:lnTo>
                  <a:pt x="1220310" y="1650382"/>
                </a:lnTo>
                <a:lnTo>
                  <a:pt x="1178984" y="1667860"/>
                </a:lnTo>
                <a:lnTo>
                  <a:pt x="1136595" y="1683222"/>
                </a:lnTo>
                <a:lnTo>
                  <a:pt x="1093209" y="1696400"/>
                </a:lnTo>
                <a:lnTo>
                  <a:pt x="1048891" y="1707331"/>
                </a:lnTo>
                <a:lnTo>
                  <a:pt x="1003708" y="1715947"/>
                </a:lnTo>
                <a:lnTo>
                  <a:pt x="957725" y="1722183"/>
                </a:lnTo>
                <a:lnTo>
                  <a:pt x="911009" y="1725972"/>
                </a:lnTo>
                <a:lnTo>
                  <a:pt x="863625" y="1727250"/>
                </a:lnTo>
                <a:close/>
              </a:path>
              <a:path w="1727835" h="1727835">
                <a:moveTo>
                  <a:pt x="1393571" y="1545234"/>
                </a:moveTo>
                <a:lnTo>
                  <a:pt x="1022769" y="1545234"/>
                </a:lnTo>
                <a:lnTo>
                  <a:pt x="1070323" y="1543099"/>
                </a:lnTo>
                <a:lnTo>
                  <a:pt x="1116681" y="1536816"/>
                </a:lnTo>
                <a:lnTo>
                  <a:pt x="1161659" y="1526571"/>
                </a:lnTo>
                <a:lnTo>
                  <a:pt x="1205071" y="1512547"/>
                </a:lnTo>
                <a:lnTo>
                  <a:pt x="1246735" y="1494928"/>
                </a:lnTo>
                <a:lnTo>
                  <a:pt x="1286464" y="1473901"/>
                </a:lnTo>
                <a:lnTo>
                  <a:pt x="1324076" y="1449648"/>
                </a:lnTo>
                <a:lnTo>
                  <a:pt x="1359384" y="1422355"/>
                </a:lnTo>
                <a:lnTo>
                  <a:pt x="1392205" y="1392205"/>
                </a:lnTo>
                <a:lnTo>
                  <a:pt x="1422355" y="1359384"/>
                </a:lnTo>
                <a:lnTo>
                  <a:pt x="1449648" y="1324076"/>
                </a:lnTo>
                <a:lnTo>
                  <a:pt x="1473901" y="1286464"/>
                </a:lnTo>
                <a:lnTo>
                  <a:pt x="1494928" y="1246735"/>
                </a:lnTo>
                <a:lnTo>
                  <a:pt x="1512547" y="1205071"/>
                </a:lnTo>
                <a:lnTo>
                  <a:pt x="1526571" y="1161659"/>
                </a:lnTo>
                <a:lnTo>
                  <a:pt x="1536816" y="1116681"/>
                </a:lnTo>
                <a:lnTo>
                  <a:pt x="1543099" y="1070323"/>
                </a:lnTo>
                <a:lnTo>
                  <a:pt x="1545234" y="1022769"/>
                </a:lnTo>
                <a:lnTo>
                  <a:pt x="1543099" y="975213"/>
                </a:lnTo>
                <a:lnTo>
                  <a:pt x="1536816" y="928853"/>
                </a:lnTo>
                <a:lnTo>
                  <a:pt x="1526571" y="883874"/>
                </a:lnTo>
                <a:lnTo>
                  <a:pt x="1512547" y="840461"/>
                </a:lnTo>
                <a:lnTo>
                  <a:pt x="1494928" y="798797"/>
                </a:lnTo>
                <a:lnTo>
                  <a:pt x="1473901" y="759067"/>
                </a:lnTo>
                <a:lnTo>
                  <a:pt x="1449648" y="721456"/>
                </a:lnTo>
                <a:lnTo>
                  <a:pt x="1422355" y="686148"/>
                </a:lnTo>
                <a:lnTo>
                  <a:pt x="1392205" y="653327"/>
                </a:lnTo>
                <a:lnTo>
                  <a:pt x="1359384" y="623178"/>
                </a:lnTo>
                <a:lnTo>
                  <a:pt x="1324076" y="595886"/>
                </a:lnTo>
                <a:lnTo>
                  <a:pt x="1286464" y="571634"/>
                </a:lnTo>
                <a:lnTo>
                  <a:pt x="1246735" y="550607"/>
                </a:lnTo>
                <a:lnTo>
                  <a:pt x="1205071" y="532989"/>
                </a:lnTo>
                <a:lnTo>
                  <a:pt x="1161659" y="518966"/>
                </a:lnTo>
                <a:lnTo>
                  <a:pt x="1116681" y="508721"/>
                </a:lnTo>
                <a:lnTo>
                  <a:pt x="1070323" y="502438"/>
                </a:lnTo>
                <a:lnTo>
                  <a:pt x="1022769" y="500303"/>
                </a:lnTo>
                <a:lnTo>
                  <a:pt x="1647161" y="500303"/>
                </a:lnTo>
                <a:lnTo>
                  <a:pt x="1667860" y="548260"/>
                </a:lnTo>
                <a:lnTo>
                  <a:pt x="1683222" y="590650"/>
                </a:lnTo>
                <a:lnTo>
                  <a:pt x="1696400" y="634037"/>
                </a:lnTo>
                <a:lnTo>
                  <a:pt x="1707331" y="678355"/>
                </a:lnTo>
                <a:lnTo>
                  <a:pt x="1715947" y="723539"/>
                </a:lnTo>
                <a:lnTo>
                  <a:pt x="1722183" y="769522"/>
                </a:lnTo>
                <a:lnTo>
                  <a:pt x="1725972" y="816240"/>
                </a:lnTo>
                <a:lnTo>
                  <a:pt x="1727250" y="863625"/>
                </a:lnTo>
                <a:lnTo>
                  <a:pt x="1725972" y="911009"/>
                </a:lnTo>
                <a:lnTo>
                  <a:pt x="1722183" y="957725"/>
                </a:lnTo>
                <a:lnTo>
                  <a:pt x="1715947" y="1003708"/>
                </a:lnTo>
                <a:lnTo>
                  <a:pt x="1707331" y="1048891"/>
                </a:lnTo>
                <a:lnTo>
                  <a:pt x="1696400" y="1093209"/>
                </a:lnTo>
                <a:lnTo>
                  <a:pt x="1683222" y="1136595"/>
                </a:lnTo>
                <a:lnTo>
                  <a:pt x="1667860" y="1178984"/>
                </a:lnTo>
                <a:lnTo>
                  <a:pt x="1650382" y="1220310"/>
                </a:lnTo>
                <a:lnTo>
                  <a:pt x="1630853" y="1260508"/>
                </a:lnTo>
                <a:lnTo>
                  <a:pt x="1609339" y="1299511"/>
                </a:lnTo>
                <a:lnTo>
                  <a:pt x="1585906" y="1337253"/>
                </a:lnTo>
                <a:lnTo>
                  <a:pt x="1560619" y="1373668"/>
                </a:lnTo>
                <a:lnTo>
                  <a:pt x="1533545" y="1408692"/>
                </a:lnTo>
                <a:lnTo>
                  <a:pt x="1504749" y="1442257"/>
                </a:lnTo>
                <a:lnTo>
                  <a:pt x="1474298" y="1474298"/>
                </a:lnTo>
                <a:lnTo>
                  <a:pt x="1442257" y="1504749"/>
                </a:lnTo>
                <a:lnTo>
                  <a:pt x="1408692" y="1533545"/>
                </a:lnTo>
                <a:lnTo>
                  <a:pt x="1393571" y="1545234"/>
                </a:lnTo>
                <a:close/>
              </a:path>
            </a:pathLst>
          </a:custGeom>
          <a:solidFill>
            <a:srgbClr val="4EC0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68790" y="374928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自强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90173" y="1604860"/>
            <a:ext cx="506730" cy="2765425"/>
            <a:chOff x="4590173" y="1604860"/>
            <a:chExt cx="506730" cy="2765425"/>
          </a:xfrm>
        </p:grpSpPr>
        <p:sp>
          <p:nvSpPr>
            <p:cNvPr id="12" name="object 12"/>
            <p:cNvSpPr/>
            <p:nvPr/>
          </p:nvSpPr>
          <p:spPr>
            <a:xfrm>
              <a:off x="4594936" y="1604860"/>
              <a:ext cx="501650" cy="506730"/>
            </a:xfrm>
            <a:custGeom>
              <a:avLst/>
              <a:gdLst/>
              <a:ahLst/>
              <a:cxnLst/>
              <a:rect l="l" t="t" r="r" b="b"/>
              <a:pathLst>
                <a:path w="501650" h="506730">
                  <a:moveTo>
                    <a:pt x="366877" y="506412"/>
                  </a:moveTo>
                  <a:lnTo>
                    <a:pt x="134772" y="506412"/>
                  </a:lnTo>
                  <a:lnTo>
                    <a:pt x="92007" y="499180"/>
                  </a:lnTo>
                  <a:lnTo>
                    <a:pt x="54990" y="479164"/>
                  </a:lnTo>
                  <a:lnTo>
                    <a:pt x="25878" y="448884"/>
                  </a:lnTo>
                  <a:lnTo>
                    <a:pt x="6829" y="410861"/>
                  </a:lnTo>
                  <a:lnTo>
                    <a:pt x="0" y="367614"/>
                  </a:lnTo>
                  <a:lnTo>
                    <a:pt x="0" y="135039"/>
                  </a:lnTo>
                  <a:lnTo>
                    <a:pt x="6829" y="92187"/>
                  </a:lnTo>
                  <a:lnTo>
                    <a:pt x="25878" y="55097"/>
                  </a:lnTo>
                  <a:lnTo>
                    <a:pt x="54990" y="25928"/>
                  </a:lnTo>
                  <a:lnTo>
                    <a:pt x="92007" y="6842"/>
                  </a:lnTo>
                  <a:lnTo>
                    <a:pt x="134772" y="0"/>
                  </a:lnTo>
                  <a:lnTo>
                    <a:pt x="501650" y="0"/>
                  </a:lnTo>
                  <a:lnTo>
                    <a:pt x="501650" y="135039"/>
                  </a:lnTo>
                  <a:lnTo>
                    <a:pt x="501650" y="367614"/>
                  </a:lnTo>
                  <a:lnTo>
                    <a:pt x="494822" y="410861"/>
                  </a:lnTo>
                  <a:lnTo>
                    <a:pt x="475775" y="448884"/>
                  </a:lnTo>
                  <a:lnTo>
                    <a:pt x="446665" y="479164"/>
                  </a:lnTo>
                  <a:lnTo>
                    <a:pt x="409647" y="499180"/>
                  </a:lnTo>
                  <a:lnTo>
                    <a:pt x="366877" y="506412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65827" y="1660423"/>
              <a:ext cx="365760" cy="352425"/>
            </a:xfrm>
            <a:custGeom>
              <a:avLst/>
              <a:gdLst/>
              <a:ahLst/>
              <a:cxnLst/>
              <a:rect l="l" t="t" r="r" b="b"/>
              <a:pathLst>
                <a:path w="365760" h="352425">
                  <a:moveTo>
                    <a:pt x="311696" y="206794"/>
                  </a:moveTo>
                  <a:lnTo>
                    <a:pt x="183908" y="87312"/>
                  </a:lnTo>
                  <a:lnTo>
                    <a:pt x="56108" y="206794"/>
                  </a:lnTo>
                  <a:lnTo>
                    <a:pt x="56108" y="348691"/>
                  </a:lnTo>
                  <a:lnTo>
                    <a:pt x="63627" y="352425"/>
                  </a:lnTo>
                  <a:lnTo>
                    <a:pt x="138798" y="352425"/>
                  </a:lnTo>
                  <a:lnTo>
                    <a:pt x="138798" y="251612"/>
                  </a:lnTo>
                  <a:lnTo>
                    <a:pt x="229006" y="251612"/>
                  </a:lnTo>
                  <a:lnTo>
                    <a:pt x="229006" y="352425"/>
                  </a:lnTo>
                  <a:lnTo>
                    <a:pt x="304177" y="352425"/>
                  </a:lnTo>
                  <a:lnTo>
                    <a:pt x="311696" y="348691"/>
                  </a:lnTo>
                  <a:lnTo>
                    <a:pt x="311696" y="206794"/>
                  </a:lnTo>
                  <a:close/>
                </a:path>
                <a:path w="365760" h="352425">
                  <a:moveTo>
                    <a:pt x="365379" y="180581"/>
                  </a:moveTo>
                  <a:lnTo>
                    <a:pt x="363969" y="171970"/>
                  </a:lnTo>
                  <a:lnTo>
                    <a:pt x="359752" y="165100"/>
                  </a:lnTo>
                  <a:lnTo>
                    <a:pt x="183400" y="0"/>
                  </a:lnTo>
                  <a:lnTo>
                    <a:pt x="7048" y="165100"/>
                  </a:lnTo>
                  <a:lnTo>
                    <a:pt x="2286" y="171970"/>
                  </a:lnTo>
                  <a:lnTo>
                    <a:pt x="0" y="180581"/>
                  </a:lnTo>
                  <a:lnTo>
                    <a:pt x="1231" y="189903"/>
                  </a:lnTo>
                  <a:lnTo>
                    <a:pt x="7048" y="198869"/>
                  </a:lnTo>
                  <a:lnTo>
                    <a:pt x="10795" y="202615"/>
                  </a:lnTo>
                  <a:lnTo>
                    <a:pt x="18300" y="206375"/>
                  </a:lnTo>
                  <a:lnTo>
                    <a:pt x="29552" y="206375"/>
                  </a:lnTo>
                  <a:lnTo>
                    <a:pt x="37058" y="202615"/>
                  </a:lnTo>
                  <a:lnTo>
                    <a:pt x="40817" y="198869"/>
                  </a:lnTo>
                  <a:lnTo>
                    <a:pt x="183400" y="67538"/>
                  </a:lnTo>
                  <a:lnTo>
                    <a:pt x="322237" y="198869"/>
                  </a:lnTo>
                  <a:lnTo>
                    <a:pt x="329742" y="202615"/>
                  </a:lnTo>
                  <a:lnTo>
                    <a:pt x="333489" y="206375"/>
                  </a:lnTo>
                  <a:lnTo>
                    <a:pt x="348500" y="206375"/>
                  </a:lnTo>
                  <a:lnTo>
                    <a:pt x="356006" y="202615"/>
                  </a:lnTo>
                  <a:lnTo>
                    <a:pt x="359752" y="198869"/>
                  </a:lnTo>
                  <a:lnTo>
                    <a:pt x="363969" y="189903"/>
                  </a:lnTo>
                  <a:lnTo>
                    <a:pt x="365379" y="180581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90173" y="2357780"/>
              <a:ext cx="506730" cy="506730"/>
            </a:xfrm>
            <a:custGeom>
              <a:avLst/>
              <a:gdLst/>
              <a:ahLst/>
              <a:cxnLst/>
              <a:rect l="l" t="t" r="r" b="b"/>
              <a:pathLst>
                <a:path w="506729" h="506730">
                  <a:moveTo>
                    <a:pt x="367626" y="506412"/>
                  </a:moveTo>
                  <a:lnTo>
                    <a:pt x="138798" y="506412"/>
                  </a:lnTo>
                  <a:lnTo>
                    <a:pt x="94112" y="499180"/>
                  </a:lnTo>
                  <a:lnTo>
                    <a:pt x="55909" y="479164"/>
                  </a:lnTo>
                  <a:lnTo>
                    <a:pt x="26168" y="448884"/>
                  </a:lnTo>
                  <a:lnTo>
                    <a:pt x="6872" y="410861"/>
                  </a:lnTo>
                  <a:lnTo>
                    <a:pt x="0" y="367614"/>
                  </a:lnTo>
                  <a:lnTo>
                    <a:pt x="0" y="135039"/>
                  </a:lnTo>
                  <a:lnTo>
                    <a:pt x="6872" y="92187"/>
                  </a:lnTo>
                  <a:lnTo>
                    <a:pt x="26168" y="55097"/>
                  </a:lnTo>
                  <a:lnTo>
                    <a:pt x="55909" y="25928"/>
                  </a:lnTo>
                  <a:lnTo>
                    <a:pt x="94112" y="6842"/>
                  </a:lnTo>
                  <a:lnTo>
                    <a:pt x="138798" y="0"/>
                  </a:lnTo>
                  <a:lnTo>
                    <a:pt x="506425" y="0"/>
                  </a:lnTo>
                  <a:lnTo>
                    <a:pt x="506425" y="135039"/>
                  </a:lnTo>
                  <a:lnTo>
                    <a:pt x="506425" y="367614"/>
                  </a:lnTo>
                  <a:lnTo>
                    <a:pt x="499191" y="410861"/>
                  </a:lnTo>
                  <a:lnTo>
                    <a:pt x="479173" y="448884"/>
                  </a:lnTo>
                  <a:lnTo>
                    <a:pt x="448892" y="479164"/>
                  </a:lnTo>
                  <a:lnTo>
                    <a:pt x="410869" y="499180"/>
                  </a:lnTo>
                  <a:lnTo>
                    <a:pt x="367626" y="506412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98123" y="2470149"/>
              <a:ext cx="288925" cy="278765"/>
            </a:xfrm>
            <a:custGeom>
              <a:avLst/>
              <a:gdLst/>
              <a:ahLst/>
              <a:cxnLst/>
              <a:rect l="l" t="t" r="r" b="b"/>
              <a:pathLst>
                <a:path w="288925" h="278764">
                  <a:moveTo>
                    <a:pt x="228612" y="0"/>
                  </a:moveTo>
                  <a:lnTo>
                    <a:pt x="139712" y="0"/>
                  </a:lnTo>
                  <a:lnTo>
                    <a:pt x="139712" y="86360"/>
                  </a:lnTo>
                  <a:lnTo>
                    <a:pt x="74625" y="86360"/>
                  </a:lnTo>
                  <a:lnTo>
                    <a:pt x="74625" y="0"/>
                  </a:lnTo>
                  <a:lnTo>
                    <a:pt x="52400" y="0"/>
                  </a:lnTo>
                  <a:lnTo>
                    <a:pt x="52400" y="86360"/>
                  </a:lnTo>
                  <a:lnTo>
                    <a:pt x="52400" y="105410"/>
                  </a:lnTo>
                  <a:lnTo>
                    <a:pt x="228612" y="105410"/>
                  </a:lnTo>
                  <a:lnTo>
                    <a:pt x="228612" y="86360"/>
                  </a:lnTo>
                  <a:lnTo>
                    <a:pt x="228612" y="0"/>
                  </a:lnTo>
                  <a:close/>
                </a:path>
                <a:path w="288925" h="278764">
                  <a:moveTo>
                    <a:pt x="288925" y="22872"/>
                  </a:moveTo>
                  <a:lnTo>
                    <a:pt x="287566" y="14605"/>
                  </a:lnTo>
                  <a:lnTo>
                    <a:pt x="283768" y="7391"/>
                  </a:lnTo>
                  <a:lnTo>
                    <a:pt x="277837" y="2286"/>
                  </a:lnTo>
                  <a:lnTo>
                    <a:pt x="270167" y="342"/>
                  </a:lnTo>
                  <a:lnTo>
                    <a:pt x="240157" y="342"/>
                  </a:lnTo>
                  <a:lnTo>
                    <a:pt x="240157" y="116725"/>
                  </a:lnTo>
                  <a:lnTo>
                    <a:pt x="202628" y="116725"/>
                  </a:lnTo>
                  <a:lnTo>
                    <a:pt x="202628" y="184302"/>
                  </a:lnTo>
                  <a:lnTo>
                    <a:pt x="197459" y="207949"/>
                  </a:lnTo>
                  <a:lnTo>
                    <a:pt x="183857" y="226999"/>
                  </a:lnTo>
                  <a:lnTo>
                    <a:pt x="164630" y="239737"/>
                  </a:lnTo>
                  <a:lnTo>
                    <a:pt x="142595" y="244360"/>
                  </a:lnTo>
                  <a:lnTo>
                    <a:pt x="118960" y="239737"/>
                  </a:lnTo>
                  <a:lnTo>
                    <a:pt x="99898" y="226999"/>
                  </a:lnTo>
                  <a:lnTo>
                    <a:pt x="87172" y="207949"/>
                  </a:lnTo>
                  <a:lnTo>
                    <a:pt x="82550" y="184302"/>
                  </a:lnTo>
                  <a:lnTo>
                    <a:pt x="87172" y="160667"/>
                  </a:lnTo>
                  <a:lnTo>
                    <a:pt x="118960" y="128866"/>
                  </a:lnTo>
                  <a:lnTo>
                    <a:pt x="164630" y="128866"/>
                  </a:lnTo>
                  <a:lnTo>
                    <a:pt x="197459" y="160667"/>
                  </a:lnTo>
                  <a:lnTo>
                    <a:pt x="202628" y="184302"/>
                  </a:lnTo>
                  <a:lnTo>
                    <a:pt x="202628" y="116725"/>
                  </a:lnTo>
                  <a:lnTo>
                    <a:pt x="37528" y="116725"/>
                  </a:lnTo>
                  <a:lnTo>
                    <a:pt x="37528" y="342"/>
                  </a:lnTo>
                  <a:lnTo>
                    <a:pt x="18770" y="342"/>
                  </a:lnTo>
                  <a:lnTo>
                    <a:pt x="11074" y="2286"/>
                  </a:lnTo>
                  <a:lnTo>
                    <a:pt x="5156" y="7391"/>
                  </a:lnTo>
                  <a:lnTo>
                    <a:pt x="1346" y="14605"/>
                  </a:lnTo>
                  <a:lnTo>
                    <a:pt x="0" y="22872"/>
                  </a:lnTo>
                  <a:lnTo>
                    <a:pt x="0" y="255625"/>
                  </a:lnTo>
                  <a:lnTo>
                    <a:pt x="1346" y="265493"/>
                  </a:lnTo>
                  <a:lnTo>
                    <a:pt x="5156" y="272529"/>
                  </a:lnTo>
                  <a:lnTo>
                    <a:pt x="11074" y="276758"/>
                  </a:lnTo>
                  <a:lnTo>
                    <a:pt x="18770" y="278155"/>
                  </a:lnTo>
                  <a:lnTo>
                    <a:pt x="270167" y="278155"/>
                  </a:lnTo>
                  <a:lnTo>
                    <a:pt x="277837" y="276758"/>
                  </a:lnTo>
                  <a:lnTo>
                    <a:pt x="283768" y="272529"/>
                  </a:lnTo>
                  <a:lnTo>
                    <a:pt x="287566" y="265493"/>
                  </a:lnTo>
                  <a:lnTo>
                    <a:pt x="288925" y="255625"/>
                  </a:lnTo>
                  <a:lnTo>
                    <a:pt x="288925" y="244360"/>
                  </a:lnTo>
                  <a:lnTo>
                    <a:pt x="288925" y="124231"/>
                  </a:lnTo>
                  <a:lnTo>
                    <a:pt x="288925" y="116725"/>
                  </a:lnTo>
                  <a:lnTo>
                    <a:pt x="288925" y="22872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99075" y="2613367"/>
              <a:ext cx="83197" cy="825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94936" y="3110699"/>
              <a:ext cx="501650" cy="506730"/>
            </a:xfrm>
            <a:custGeom>
              <a:avLst/>
              <a:gdLst/>
              <a:ahLst/>
              <a:cxnLst/>
              <a:rect l="l" t="t" r="r" b="b"/>
              <a:pathLst>
                <a:path w="501650" h="506729">
                  <a:moveTo>
                    <a:pt x="366877" y="506412"/>
                  </a:moveTo>
                  <a:lnTo>
                    <a:pt x="134772" y="506412"/>
                  </a:lnTo>
                  <a:lnTo>
                    <a:pt x="92007" y="499180"/>
                  </a:lnTo>
                  <a:lnTo>
                    <a:pt x="54990" y="479164"/>
                  </a:lnTo>
                  <a:lnTo>
                    <a:pt x="25878" y="448884"/>
                  </a:lnTo>
                  <a:lnTo>
                    <a:pt x="6829" y="410861"/>
                  </a:lnTo>
                  <a:lnTo>
                    <a:pt x="0" y="367614"/>
                  </a:lnTo>
                  <a:lnTo>
                    <a:pt x="0" y="138798"/>
                  </a:lnTo>
                  <a:lnTo>
                    <a:pt x="6829" y="94112"/>
                  </a:lnTo>
                  <a:lnTo>
                    <a:pt x="25878" y="55909"/>
                  </a:lnTo>
                  <a:lnTo>
                    <a:pt x="54990" y="26168"/>
                  </a:lnTo>
                  <a:lnTo>
                    <a:pt x="92007" y="6872"/>
                  </a:lnTo>
                  <a:lnTo>
                    <a:pt x="134772" y="0"/>
                  </a:lnTo>
                  <a:lnTo>
                    <a:pt x="501650" y="0"/>
                  </a:lnTo>
                  <a:lnTo>
                    <a:pt x="501650" y="138798"/>
                  </a:lnTo>
                  <a:lnTo>
                    <a:pt x="501650" y="367614"/>
                  </a:lnTo>
                  <a:lnTo>
                    <a:pt x="494822" y="410861"/>
                  </a:lnTo>
                  <a:lnTo>
                    <a:pt x="475775" y="448884"/>
                  </a:lnTo>
                  <a:lnTo>
                    <a:pt x="446665" y="479164"/>
                  </a:lnTo>
                  <a:lnTo>
                    <a:pt x="409647" y="499180"/>
                  </a:lnTo>
                  <a:lnTo>
                    <a:pt x="366877" y="506412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3063" y="3313899"/>
              <a:ext cx="191909" cy="19843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13998" y="3215474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255295" y="277812"/>
                  </a:moveTo>
                  <a:lnTo>
                    <a:pt x="223688" y="208383"/>
                  </a:lnTo>
                  <a:lnTo>
                    <a:pt x="208440" y="165096"/>
                  </a:lnTo>
                  <a:lnTo>
                    <a:pt x="184393" y="126734"/>
                  </a:lnTo>
                  <a:lnTo>
                    <a:pt x="152661" y="94610"/>
                  </a:lnTo>
                  <a:lnTo>
                    <a:pt x="114362" y="70039"/>
                  </a:lnTo>
                  <a:lnTo>
                    <a:pt x="70613" y="54333"/>
                  </a:lnTo>
                  <a:lnTo>
                    <a:pt x="22529" y="48806"/>
                  </a:lnTo>
                  <a:lnTo>
                    <a:pt x="14257" y="46869"/>
                  </a:lnTo>
                  <a:lnTo>
                    <a:pt x="7040" y="41765"/>
                  </a:lnTo>
                  <a:lnTo>
                    <a:pt x="1936" y="34548"/>
                  </a:lnTo>
                  <a:lnTo>
                    <a:pt x="0" y="26276"/>
                  </a:lnTo>
                  <a:lnTo>
                    <a:pt x="1936" y="15837"/>
                  </a:lnTo>
                  <a:lnTo>
                    <a:pt x="7040" y="7508"/>
                  </a:lnTo>
                  <a:lnTo>
                    <a:pt x="14257" y="1994"/>
                  </a:lnTo>
                  <a:lnTo>
                    <a:pt x="22529" y="0"/>
                  </a:lnTo>
                  <a:lnTo>
                    <a:pt x="68857" y="4057"/>
                  </a:lnTo>
                  <a:lnTo>
                    <a:pt x="112279" y="15778"/>
                  </a:lnTo>
                  <a:lnTo>
                    <a:pt x="152118" y="34482"/>
                  </a:lnTo>
                  <a:lnTo>
                    <a:pt x="187692" y="59489"/>
                  </a:lnTo>
                  <a:lnTo>
                    <a:pt x="218323" y="90119"/>
                  </a:lnTo>
                  <a:lnTo>
                    <a:pt x="243330" y="125694"/>
                  </a:lnTo>
                  <a:lnTo>
                    <a:pt x="262033" y="165532"/>
                  </a:lnTo>
                  <a:lnTo>
                    <a:pt x="273754" y="208955"/>
                  </a:lnTo>
                  <a:lnTo>
                    <a:pt x="277812" y="255282"/>
                  </a:lnTo>
                  <a:lnTo>
                    <a:pt x="275878" y="263555"/>
                  </a:lnTo>
                  <a:lnTo>
                    <a:pt x="270778" y="270771"/>
                  </a:lnTo>
                  <a:lnTo>
                    <a:pt x="263566" y="275876"/>
                  </a:lnTo>
                  <a:lnTo>
                    <a:pt x="255295" y="277812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90173" y="3863619"/>
              <a:ext cx="506730" cy="506730"/>
            </a:xfrm>
            <a:custGeom>
              <a:avLst/>
              <a:gdLst/>
              <a:ahLst/>
              <a:cxnLst/>
              <a:rect l="l" t="t" r="r" b="b"/>
              <a:pathLst>
                <a:path w="506729" h="506729">
                  <a:moveTo>
                    <a:pt x="367626" y="506412"/>
                  </a:moveTo>
                  <a:lnTo>
                    <a:pt x="135051" y="506412"/>
                  </a:lnTo>
                  <a:lnTo>
                    <a:pt x="92194" y="499180"/>
                  </a:lnTo>
                  <a:lnTo>
                    <a:pt x="55099" y="479164"/>
                  </a:lnTo>
                  <a:lnTo>
                    <a:pt x="25929" y="448884"/>
                  </a:lnTo>
                  <a:lnTo>
                    <a:pt x="6842" y="410861"/>
                  </a:lnTo>
                  <a:lnTo>
                    <a:pt x="0" y="367614"/>
                  </a:lnTo>
                  <a:lnTo>
                    <a:pt x="0" y="135039"/>
                  </a:lnTo>
                  <a:lnTo>
                    <a:pt x="6842" y="92187"/>
                  </a:lnTo>
                  <a:lnTo>
                    <a:pt x="25929" y="55097"/>
                  </a:lnTo>
                  <a:lnTo>
                    <a:pt x="55099" y="25928"/>
                  </a:lnTo>
                  <a:lnTo>
                    <a:pt x="92194" y="6842"/>
                  </a:lnTo>
                  <a:lnTo>
                    <a:pt x="135051" y="0"/>
                  </a:lnTo>
                  <a:lnTo>
                    <a:pt x="506425" y="0"/>
                  </a:lnTo>
                  <a:lnTo>
                    <a:pt x="506425" y="135039"/>
                  </a:lnTo>
                  <a:lnTo>
                    <a:pt x="506425" y="367614"/>
                  </a:lnTo>
                  <a:lnTo>
                    <a:pt x="499191" y="410861"/>
                  </a:lnTo>
                  <a:lnTo>
                    <a:pt x="479173" y="448884"/>
                  </a:lnTo>
                  <a:lnTo>
                    <a:pt x="448892" y="479164"/>
                  </a:lnTo>
                  <a:lnTo>
                    <a:pt x="410869" y="499180"/>
                  </a:lnTo>
                  <a:lnTo>
                    <a:pt x="367626" y="506412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676356" y="3957659"/>
              <a:ext cx="309880" cy="307975"/>
            </a:xfrm>
            <a:custGeom>
              <a:avLst/>
              <a:gdLst/>
              <a:ahLst/>
              <a:cxnLst/>
              <a:rect l="l" t="t" r="r" b="b"/>
              <a:pathLst>
                <a:path w="309879" h="307975">
                  <a:moveTo>
                    <a:pt x="119639" y="264950"/>
                  </a:moveTo>
                  <a:lnTo>
                    <a:pt x="75943" y="252913"/>
                  </a:lnTo>
                  <a:lnTo>
                    <a:pt x="37883" y="224742"/>
                  </a:lnTo>
                  <a:lnTo>
                    <a:pt x="12627" y="191639"/>
                  </a:lnTo>
                  <a:lnTo>
                    <a:pt x="0" y="152974"/>
                  </a:lnTo>
                  <a:lnTo>
                    <a:pt x="0" y="112157"/>
                  </a:lnTo>
                  <a:lnTo>
                    <a:pt x="12627" y="72598"/>
                  </a:lnTo>
                  <a:lnTo>
                    <a:pt x="37883" y="37709"/>
                  </a:lnTo>
                  <a:lnTo>
                    <a:pt x="72587" y="12569"/>
                  </a:lnTo>
                  <a:lnTo>
                    <a:pt x="111619" y="0"/>
                  </a:lnTo>
                  <a:lnTo>
                    <a:pt x="152094" y="0"/>
                  </a:lnTo>
                  <a:lnTo>
                    <a:pt x="191127" y="12569"/>
                  </a:lnTo>
                  <a:lnTo>
                    <a:pt x="219361" y="33023"/>
                  </a:lnTo>
                  <a:lnTo>
                    <a:pt x="131857" y="33023"/>
                  </a:lnTo>
                  <a:lnTo>
                    <a:pt x="94387" y="40738"/>
                  </a:lnTo>
                  <a:lnTo>
                    <a:pt x="60438" y="63884"/>
                  </a:lnTo>
                  <a:lnTo>
                    <a:pt x="39293" y="96034"/>
                  </a:lnTo>
                  <a:lnTo>
                    <a:pt x="32244" y="133091"/>
                  </a:lnTo>
                  <a:lnTo>
                    <a:pt x="39293" y="170146"/>
                  </a:lnTo>
                  <a:lnTo>
                    <a:pt x="60438" y="202289"/>
                  </a:lnTo>
                  <a:lnTo>
                    <a:pt x="94387" y="223334"/>
                  </a:lnTo>
                  <a:lnTo>
                    <a:pt x="131857" y="230349"/>
                  </a:lnTo>
                  <a:lnTo>
                    <a:pt x="269062" y="230349"/>
                  </a:lnTo>
                  <a:lnTo>
                    <a:pt x="282214" y="243437"/>
                  </a:lnTo>
                  <a:lnTo>
                    <a:pt x="207034" y="243437"/>
                  </a:lnTo>
                  <a:lnTo>
                    <a:pt x="164745" y="261558"/>
                  </a:lnTo>
                  <a:lnTo>
                    <a:pt x="119639" y="264950"/>
                  </a:lnTo>
                  <a:close/>
                </a:path>
                <a:path w="309879" h="307975">
                  <a:moveTo>
                    <a:pt x="269062" y="230349"/>
                  </a:moveTo>
                  <a:lnTo>
                    <a:pt x="131857" y="230349"/>
                  </a:lnTo>
                  <a:lnTo>
                    <a:pt x="169327" y="223334"/>
                  </a:lnTo>
                  <a:lnTo>
                    <a:pt x="203275" y="202289"/>
                  </a:lnTo>
                  <a:lnTo>
                    <a:pt x="224421" y="170146"/>
                  </a:lnTo>
                  <a:lnTo>
                    <a:pt x="231469" y="133091"/>
                  </a:lnTo>
                  <a:lnTo>
                    <a:pt x="224421" y="96034"/>
                  </a:lnTo>
                  <a:lnTo>
                    <a:pt x="203275" y="63884"/>
                  </a:lnTo>
                  <a:lnTo>
                    <a:pt x="169327" y="40738"/>
                  </a:lnTo>
                  <a:lnTo>
                    <a:pt x="131857" y="33023"/>
                  </a:lnTo>
                  <a:lnTo>
                    <a:pt x="219361" y="33023"/>
                  </a:lnTo>
                  <a:lnTo>
                    <a:pt x="225830" y="37709"/>
                  </a:lnTo>
                  <a:lnTo>
                    <a:pt x="252556" y="75580"/>
                  </a:lnTo>
                  <a:lnTo>
                    <a:pt x="264832" y="119062"/>
                  </a:lnTo>
                  <a:lnTo>
                    <a:pt x="262306" y="163950"/>
                  </a:lnTo>
                  <a:lnTo>
                    <a:pt x="244626" y="206035"/>
                  </a:lnTo>
                  <a:lnTo>
                    <a:pt x="269062" y="230349"/>
                  </a:lnTo>
                  <a:close/>
                </a:path>
                <a:path w="309879" h="307975">
                  <a:moveTo>
                    <a:pt x="278929" y="307965"/>
                  </a:moveTo>
                  <a:lnTo>
                    <a:pt x="270295" y="305860"/>
                  </a:lnTo>
                  <a:lnTo>
                    <a:pt x="263422" y="299545"/>
                  </a:lnTo>
                  <a:lnTo>
                    <a:pt x="207034" y="243437"/>
                  </a:lnTo>
                  <a:lnTo>
                    <a:pt x="282214" y="243437"/>
                  </a:lnTo>
                  <a:lnTo>
                    <a:pt x="301014" y="262144"/>
                  </a:lnTo>
                  <a:lnTo>
                    <a:pt x="307358" y="271089"/>
                  </a:lnTo>
                  <a:lnTo>
                    <a:pt x="309473" y="280383"/>
                  </a:lnTo>
                  <a:lnTo>
                    <a:pt x="307358" y="288974"/>
                  </a:lnTo>
                  <a:lnTo>
                    <a:pt x="301014" y="295811"/>
                  </a:lnTo>
                  <a:lnTo>
                    <a:pt x="297255" y="299545"/>
                  </a:lnTo>
                  <a:lnTo>
                    <a:pt x="288268" y="305860"/>
                  </a:lnTo>
                  <a:lnTo>
                    <a:pt x="278929" y="30796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319395" y="1762861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培养自立意识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9395" y="2479332"/>
            <a:ext cx="1168400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培养自信心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保持自尊心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9395" y="3966883"/>
            <a:ext cx="254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培养乐观向上的生活态度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684" y="1666151"/>
            <a:ext cx="2387600" cy="2035810"/>
          </a:xfrm>
          <a:custGeom>
            <a:avLst/>
            <a:gdLst/>
            <a:ahLst/>
            <a:cxnLst/>
            <a:rect l="l" t="t" r="r" b="b"/>
            <a:pathLst>
              <a:path w="2387600" h="2035810">
                <a:moveTo>
                  <a:pt x="2381643" y="2035797"/>
                </a:moveTo>
                <a:lnTo>
                  <a:pt x="5384" y="2035797"/>
                </a:lnTo>
                <a:lnTo>
                  <a:pt x="3784" y="2035556"/>
                </a:lnTo>
                <a:lnTo>
                  <a:pt x="2336" y="2034844"/>
                </a:lnTo>
                <a:lnTo>
                  <a:pt x="1155" y="2033752"/>
                </a:lnTo>
                <a:lnTo>
                  <a:pt x="342" y="2032342"/>
                </a:lnTo>
                <a:lnTo>
                  <a:pt x="0" y="2030768"/>
                </a:lnTo>
                <a:lnTo>
                  <a:pt x="126" y="2029167"/>
                </a:lnTo>
                <a:lnTo>
                  <a:pt x="1188859" y="2603"/>
                </a:lnTo>
                <a:lnTo>
                  <a:pt x="1192707" y="0"/>
                </a:lnTo>
                <a:lnTo>
                  <a:pt x="1194308" y="0"/>
                </a:lnTo>
                <a:lnTo>
                  <a:pt x="1188859" y="8064"/>
                </a:lnTo>
                <a:lnTo>
                  <a:pt x="1193514" y="15997"/>
                </a:lnTo>
                <a:lnTo>
                  <a:pt x="14801" y="2025002"/>
                </a:lnTo>
                <a:lnTo>
                  <a:pt x="5384" y="2025002"/>
                </a:lnTo>
                <a:lnTo>
                  <a:pt x="10032" y="2033130"/>
                </a:lnTo>
                <a:lnTo>
                  <a:pt x="2386225" y="2033130"/>
                </a:lnTo>
                <a:lnTo>
                  <a:pt x="2385872" y="2033752"/>
                </a:lnTo>
                <a:lnTo>
                  <a:pt x="2384691" y="2034844"/>
                </a:lnTo>
                <a:lnTo>
                  <a:pt x="2383243" y="2035556"/>
                </a:lnTo>
                <a:lnTo>
                  <a:pt x="2381643" y="2035797"/>
                </a:lnTo>
                <a:close/>
              </a:path>
              <a:path w="2387600" h="2035810">
                <a:moveTo>
                  <a:pt x="1193514" y="15997"/>
                </a:moveTo>
                <a:lnTo>
                  <a:pt x="1188859" y="8064"/>
                </a:lnTo>
                <a:lnTo>
                  <a:pt x="1198168" y="8064"/>
                </a:lnTo>
                <a:lnTo>
                  <a:pt x="1193514" y="15997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193514" y="15997"/>
                </a:lnTo>
                <a:lnTo>
                  <a:pt x="1198168" y="8064"/>
                </a:lnTo>
                <a:lnTo>
                  <a:pt x="1201372" y="8064"/>
                </a:lnTo>
                <a:lnTo>
                  <a:pt x="2384739" y="2025002"/>
                </a:lnTo>
                <a:lnTo>
                  <a:pt x="2381643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10032" y="2033130"/>
                </a:moveTo>
                <a:lnTo>
                  <a:pt x="5384" y="2025002"/>
                </a:lnTo>
                <a:lnTo>
                  <a:pt x="14801" y="2025002"/>
                </a:lnTo>
                <a:lnTo>
                  <a:pt x="10032" y="2033130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0032" y="2033130"/>
                </a:lnTo>
                <a:lnTo>
                  <a:pt x="14801" y="2025002"/>
                </a:lnTo>
                <a:lnTo>
                  <a:pt x="2372214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2386225" y="2033130"/>
                </a:moveTo>
                <a:lnTo>
                  <a:pt x="2376982" y="2033130"/>
                </a:lnTo>
                <a:lnTo>
                  <a:pt x="2381643" y="2025002"/>
                </a:lnTo>
                <a:lnTo>
                  <a:pt x="2384739" y="2025002"/>
                </a:lnTo>
                <a:lnTo>
                  <a:pt x="2386304" y="2027669"/>
                </a:lnTo>
                <a:lnTo>
                  <a:pt x="2386901" y="2029167"/>
                </a:lnTo>
                <a:lnTo>
                  <a:pt x="2387028" y="2030768"/>
                </a:lnTo>
                <a:lnTo>
                  <a:pt x="2386672" y="2032342"/>
                </a:lnTo>
                <a:lnTo>
                  <a:pt x="2386225" y="2033130"/>
                </a:lnTo>
                <a:close/>
              </a:path>
            </a:pathLst>
          </a:custGeom>
          <a:solidFill>
            <a:srgbClr val="E3BD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8483" y="1888642"/>
            <a:ext cx="16040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dirty="0">
                <a:solidFill>
                  <a:srgbClr val="E3BD33"/>
                </a:solidFill>
                <a:latin typeface="Impact" panose="020B0806030902050204"/>
                <a:cs typeface="Impact" panose="020B0806030902050204"/>
              </a:rPr>
              <a:t>04</a:t>
            </a:r>
            <a:endParaRPr sz="120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8057" y="2300122"/>
            <a:ext cx="2082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曼陀罗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2568" y="3561715"/>
            <a:ext cx="3038475" cy="0"/>
          </a:xfrm>
          <a:custGeom>
            <a:avLst/>
            <a:gdLst/>
            <a:ahLst/>
            <a:cxnLst/>
            <a:rect l="l" t="t" r="r" b="b"/>
            <a:pathLst>
              <a:path w="3038475">
                <a:moveTo>
                  <a:pt x="0" y="0"/>
                </a:moveTo>
                <a:lnTo>
                  <a:pt x="3038475" y="0"/>
                </a:lnTo>
              </a:path>
            </a:pathLst>
          </a:custGeom>
          <a:ln w="9525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7" name="object 7"/>
            <p:cNvSpPr/>
            <p:nvPr/>
          </p:nvSpPr>
          <p:spPr>
            <a:xfrm>
              <a:off x="7569619" y="355695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4694" y="460679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曼陀</a:t>
            </a: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147" y="4079328"/>
            <a:ext cx="240144" cy="2403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94275" y="1184147"/>
            <a:ext cx="347916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藏传佛教术语曼陀罗或称满达、曼扎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600" spc="55" dirty="0">
                <a:latin typeface="微软雅黑" panose="020B0503020204020204" charset="-122"/>
                <a:cs typeface="微软雅黑" panose="020B0503020204020204" charset="-122"/>
              </a:rPr>
              <a:t>曼达，是梵</a:t>
            </a:r>
            <a:r>
              <a:rPr sz="1600" spc="60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1600" spc="55" dirty="0">
                <a:latin typeface="微软雅黑" panose="020B0503020204020204" charset="-122"/>
                <a:cs typeface="微软雅黑" panose="020B0503020204020204" charset="-122"/>
              </a:rPr>
              <a:t>Mandala</a:t>
            </a:r>
            <a:r>
              <a:rPr sz="1600" spc="60" dirty="0">
                <a:latin typeface="微软雅黑" panose="020B0503020204020204" charset="-122"/>
                <a:cs typeface="微软雅黑" panose="020B0503020204020204" charset="-122"/>
              </a:rPr>
              <a:t>的音译。意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译 </a:t>
            </a:r>
            <a:r>
              <a:rPr sz="1600" spc="85" dirty="0">
                <a:latin typeface="微软雅黑" panose="020B0503020204020204" charset="-122"/>
                <a:cs typeface="微软雅黑" panose="020B0503020204020204" charset="-122"/>
              </a:rPr>
              <a:t>为坛场，以轮圆具</a:t>
            </a:r>
            <a:r>
              <a:rPr sz="1600" spc="90" dirty="0">
                <a:latin typeface="微软雅黑" panose="020B0503020204020204" charset="-122"/>
                <a:cs typeface="微软雅黑" panose="020B0503020204020204" charset="-122"/>
              </a:rPr>
              <a:t>足或“聚集”为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本 </a:t>
            </a:r>
            <a:r>
              <a:rPr sz="1600" spc="85" dirty="0">
                <a:latin typeface="微软雅黑" panose="020B0503020204020204" charset="-122"/>
                <a:cs typeface="微软雅黑" panose="020B0503020204020204" charset="-122"/>
              </a:rPr>
              <a:t>意。指一切圣贤、</a:t>
            </a:r>
            <a:r>
              <a:rPr sz="1600" spc="90" dirty="0">
                <a:latin typeface="微软雅黑" panose="020B0503020204020204" charset="-122"/>
                <a:cs typeface="微软雅黑" panose="020B0503020204020204" charset="-122"/>
              </a:rPr>
              <a:t>一切功德的聚集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之 </a:t>
            </a:r>
            <a:r>
              <a:rPr sz="1600" spc="85" dirty="0">
                <a:latin typeface="微软雅黑" panose="020B0503020204020204" charset="-122"/>
                <a:cs typeface="微软雅黑" panose="020B0503020204020204" charset="-122"/>
              </a:rPr>
              <a:t>处。供曼陀罗是积</a:t>
            </a:r>
            <a:r>
              <a:rPr sz="1600" spc="90" dirty="0">
                <a:latin typeface="微软雅黑" panose="020B0503020204020204" charset="-122"/>
                <a:cs typeface="微软雅黑" panose="020B0503020204020204" charset="-122"/>
              </a:rPr>
              <a:t>聚福德与智慧最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圆 </a:t>
            </a:r>
            <a:r>
              <a:rPr sz="1600" spc="85" dirty="0">
                <a:latin typeface="微软雅黑" panose="020B0503020204020204" charset="-122"/>
                <a:cs typeface="微软雅黑" panose="020B0503020204020204" charset="-122"/>
              </a:rPr>
              <a:t>满而巧妙的方法，</a:t>
            </a:r>
            <a:r>
              <a:rPr sz="1600" spc="90" dirty="0">
                <a:latin typeface="微软雅黑" panose="020B0503020204020204" charset="-122"/>
                <a:cs typeface="微软雅黑" panose="020B0503020204020204" charset="-122"/>
              </a:rPr>
              <a:t>以曼陀罗的形式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来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供养整个宇宙，是很多方法中最快速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最简单，最圆满的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5000"/>
              </a:lnSpc>
            </a:pPr>
            <a:r>
              <a:rPr sz="1600" spc="85" dirty="0">
                <a:latin typeface="微软雅黑" panose="020B0503020204020204" charset="-122"/>
                <a:cs typeface="微软雅黑" panose="020B0503020204020204" charset="-122"/>
              </a:rPr>
              <a:t>自古以来曼陀罗一</a:t>
            </a:r>
            <a:r>
              <a:rPr sz="1600" spc="90" dirty="0">
                <a:latin typeface="微软雅黑" panose="020B0503020204020204" charset="-122"/>
                <a:cs typeface="微软雅黑" panose="020B0503020204020204" charset="-122"/>
              </a:rPr>
              <a:t>直被藏族人民当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作 </a:t>
            </a:r>
            <a:r>
              <a:rPr sz="1600" spc="85" dirty="0">
                <a:latin typeface="微软雅黑" panose="020B0503020204020204" charset="-122"/>
                <a:cs typeface="微软雅黑" panose="020B0503020204020204" charset="-122"/>
              </a:rPr>
              <a:t>沉思、冥想的工具</a:t>
            </a:r>
            <a:r>
              <a:rPr sz="1600" spc="90" dirty="0">
                <a:latin typeface="微软雅黑" panose="020B0503020204020204" charset="-122"/>
                <a:cs typeface="微软雅黑" panose="020B0503020204020204" charset="-122"/>
              </a:rPr>
              <a:t>，能让日常生活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中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逐渐失序的心灵获得统证，回归平静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664" y="1098803"/>
              <a:ext cx="3334512" cy="32720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96392" y="166822"/>
            <a:ext cx="539243" cy="3136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34340"/>
            <a:ext cx="756285" cy="410209"/>
          </a:xfrm>
          <a:custGeom>
            <a:avLst/>
            <a:gdLst/>
            <a:ahLst/>
            <a:cxnLst/>
            <a:rect l="l" t="t" r="r" b="b"/>
            <a:pathLst>
              <a:path w="756285" h="410209">
                <a:moveTo>
                  <a:pt x="755904" y="409956"/>
                </a:moveTo>
                <a:lnTo>
                  <a:pt x="0" y="409956"/>
                </a:lnTo>
                <a:lnTo>
                  <a:pt x="0" y="0"/>
                </a:lnTo>
                <a:lnTo>
                  <a:pt x="755904" y="0"/>
                </a:lnTo>
                <a:lnTo>
                  <a:pt x="755904" y="40995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0259" y="460679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曼陀</a:t>
            </a: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5679" y="1721358"/>
            <a:ext cx="263969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600" spc="125" dirty="0">
                <a:latin typeface="微软雅黑" panose="020B0503020204020204" charset="-122"/>
                <a:cs typeface="微软雅黑" panose="020B0503020204020204" charset="-122"/>
              </a:rPr>
              <a:t>荣格认为，圆象征</a:t>
            </a:r>
            <a:r>
              <a:rPr sz="1600" spc="130" dirty="0">
                <a:latin typeface="微软雅黑" panose="020B0503020204020204" charset="-122"/>
                <a:cs typeface="微软雅黑" panose="020B0503020204020204" charset="-122"/>
              </a:rPr>
              <a:t>人的心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灵 </a:t>
            </a:r>
            <a:r>
              <a:rPr sz="1600" spc="125" dirty="0">
                <a:latin typeface="微软雅黑" panose="020B0503020204020204" charset="-122"/>
                <a:cs typeface="微软雅黑" panose="020B0503020204020204" charset="-122"/>
              </a:rPr>
              <a:t>追求圆满的需要，</a:t>
            </a:r>
            <a:r>
              <a:rPr sz="1600" spc="130" dirty="0">
                <a:latin typeface="微软雅黑" panose="020B0503020204020204" charset="-122"/>
                <a:cs typeface="微软雅黑" panose="020B0503020204020204" charset="-122"/>
              </a:rPr>
              <a:t>追求一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 </a:t>
            </a:r>
            <a:r>
              <a:rPr sz="1600" spc="125" dirty="0">
                <a:latin typeface="微软雅黑" panose="020B0503020204020204" charset="-122"/>
                <a:cs typeface="微软雅黑" panose="020B0503020204020204" charset="-122"/>
              </a:rPr>
              <a:t>自由永恒的境界，</a:t>
            </a:r>
            <a:r>
              <a:rPr sz="1600" spc="130" dirty="0">
                <a:latin typeface="微软雅黑" panose="020B0503020204020204" charset="-122"/>
                <a:cs typeface="微软雅黑" panose="020B0503020204020204" charset="-122"/>
              </a:rPr>
              <a:t>象征着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人 </a:t>
            </a:r>
            <a:r>
              <a:rPr sz="1600" spc="125" dirty="0">
                <a:latin typeface="微软雅黑" panose="020B0503020204020204" charset="-122"/>
                <a:cs typeface="微软雅黑" panose="020B0503020204020204" charset="-122"/>
              </a:rPr>
              <a:t>追求统一、和谐与</a:t>
            </a:r>
            <a:r>
              <a:rPr sz="1600" spc="130" dirty="0">
                <a:latin typeface="微软雅黑" panose="020B0503020204020204" charset="-122"/>
                <a:cs typeface="微软雅黑" panose="020B0503020204020204" charset="-122"/>
              </a:rPr>
              <a:t>完美。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心 </a:t>
            </a:r>
            <a:r>
              <a:rPr sz="1600" spc="125" dirty="0">
                <a:latin typeface="微软雅黑" panose="020B0503020204020204" charset="-122"/>
                <a:cs typeface="微软雅黑" panose="020B0503020204020204" charset="-122"/>
              </a:rPr>
              <a:t>灵中各种敌对力量</a:t>
            </a:r>
            <a:r>
              <a:rPr sz="1600" spc="130" dirty="0">
                <a:latin typeface="微软雅黑" panose="020B0503020204020204" charset="-122"/>
                <a:cs typeface="微软雅黑" panose="020B0503020204020204" charset="-122"/>
              </a:rPr>
              <a:t>趋于统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一 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的象征，也是心灵的象征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92" y="1053084"/>
              <a:ext cx="3009900" cy="37094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59" y="460679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曼陀</a:t>
            </a: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8209" y="2082673"/>
            <a:ext cx="26396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600" b="0" spc="1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沉思及彩绘曼陀罗</a:t>
            </a:r>
            <a:r>
              <a:rPr sz="1600" b="0" spc="13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，有助</a:t>
            </a:r>
            <a:r>
              <a:rPr sz="1600" b="0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于 </a:t>
            </a:r>
            <a:r>
              <a:rPr sz="1600" b="0" spc="1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和释放混乱的心灵</a:t>
            </a:r>
            <a:r>
              <a:rPr sz="1600" b="0" spc="13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，并造</a:t>
            </a:r>
            <a:r>
              <a:rPr sz="1600" b="0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就 </a:t>
            </a:r>
            <a:r>
              <a:rPr sz="1600" b="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平静与放松的生活</a:t>
            </a:r>
            <a:r>
              <a:rPr sz="1600" b="0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56040" y="1018031"/>
              <a:ext cx="3032285" cy="3480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82467" y="2396921"/>
            <a:ext cx="3542029" cy="697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30"/>
              </a:lnSpc>
              <a:spcBef>
                <a:spcPts val="95"/>
              </a:spcBef>
            </a:pPr>
            <a:r>
              <a:rPr sz="28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大学生心理健康教</a:t>
            </a:r>
            <a:r>
              <a:rPr sz="28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育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9540">
              <a:lnSpc>
                <a:spcPts val="2170"/>
              </a:lnSpc>
            </a:pP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Psychologically Healthy</a:t>
            </a:r>
            <a:r>
              <a:rPr sz="2000" b="1" spc="-75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 </a:t>
            </a:r>
            <a:r>
              <a:rPr sz="2000" b="1" dirty="0">
                <a:solidFill>
                  <a:srgbClr val="92D050"/>
                </a:solidFill>
                <a:latin typeface="PMingLiU" panose="02020500000000000000" charset="-120"/>
                <a:cs typeface="PMingLiU" panose="02020500000000000000" charset="-120"/>
              </a:rPr>
              <a:t>Education</a:t>
            </a:r>
            <a:endParaRPr sz="2000">
              <a:latin typeface="PMingLiU" panose="02020500000000000000" charset="-120"/>
              <a:cs typeface="PMingLiU" panose="02020500000000000000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9142730" cy="5142865"/>
            <a:chOff x="761" y="761"/>
            <a:chExt cx="9142730" cy="514286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3087" y="274320"/>
              <a:ext cx="4696968" cy="4869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078" y="2200656"/>
              <a:ext cx="792479" cy="492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684" y="1666151"/>
            <a:ext cx="2387600" cy="2035810"/>
          </a:xfrm>
          <a:custGeom>
            <a:avLst/>
            <a:gdLst/>
            <a:ahLst/>
            <a:cxnLst/>
            <a:rect l="l" t="t" r="r" b="b"/>
            <a:pathLst>
              <a:path w="2387600" h="2035810">
                <a:moveTo>
                  <a:pt x="2381643" y="2035797"/>
                </a:moveTo>
                <a:lnTo>
                  <a:pt x="5384" y="2035797"/>
                </a:lnTo>
                <a:lnTo>
                  <a:pt x="3784" y="2035556"/>
                </a:lnTo>
                <a:lnTo>
                  <a:pt x="2336" y="2034844"/>
                </a:lnTo>
                <a:lnTo>
                  <a:pt x="1155" y="2033752"/>
                </a:lnTo>
                <a:lnTo>
                  <a:pt x="342" y="2032342"/>
                </a:lnTo>
                <a:lnTo>
                  <a:pt x="0" y="2030768"/>
                </a:lnTo>
                <a:lnTo>
                  <a:pt x="126" y="2029167"/>
                </a:lnTo>
                <a:lnTo>
                  <a:pt x="1188859" y="2603"/>
                </a:lnTo>
                <a:lnTo>
                  <a:pt x="1192707" y="0"/>
                </a:lnTo>
                <a:lnTo>
                  <a:pt x="1194308" y="0"/>
                </a:lnTo>
                <a:lnTo>
                  <a:pt x="1188859" y="8064"/>
                </a:lnTo>
                <a:lnTo>
                  <a:pt x="1193514" y="15997"/>
                </a:lnTo>
                <a:lnTo>
                  <a:pt x="14801" y="2025002"/>
                </a:lnTo>
                <a:lnTo>
                  <a:pt x="5384" y="2025002"/>
                </a:lnTo>
                <a:lnTo>
                  <a:pt x="10032" y="2033130"/>
                </a:lnTo>
                <a:lnTo>
                  <a:pt x="2386225" y="2033130"/>
                </a:lnTo>
                <a:lnTo>
                  <a:pt x="2385872" y="2033752"/>
                </a:lnTo>
                <a:lnTo>
                  <a:pt x="2384691" y="2034844"/>
                </a:lnTo>
                <a:lnTo>
                  <a:pt x="2383243" y="2035556"/>
                </a:lnTo>
                <a:lnTo>
                  <a:pt x="2381643" y="2035797"/>
                </a:lnTo>
                <a:close/>
              </a:path>
              <a:path w="2387600" h="2035810">
                <a:moveTo>
                  <a:pt x="1193514" y="15997"/>
                </a:moveTo>
                <a:lnTo>
                  <a:pt x="1188859" y="8064"/>
                </a:lnTo>
                <a:lnTo>
                  <a:pt x="1198168" y="8064"/>
                </a:lnTo>
                <a:lnTo>
                  <a:pt x="1193514" y="15997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193514" y="15997"/>
                </a:lnTo>
                <a:lnTo>
                  <a:pt x="1198168" y="8064"/>
                </a:lnTo>
                <a:lnTo>
                  <a:pt x="1201372" y="8064"/>
                </a:lnTo>
                <a:lnTo>
                  <a:pt x="2384739" y="2025002"/>
                </a:lnTo>
                <a:lnTo>
                  <a:pt x="2381643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10032" y="2033130"/>
                </a:moveTo>
                <a:lnTo>
                  <a:pt x="5384" y="2025002"/>
                </a:lnTo>
                <a:lnTo>
                  <a:pt x="14801" y="2025002"/>
                </a:lnTo>
                <a:lnTo>
                  <a:pt x="10032" y="2033130"/>
                </a:lnTo>
                <a:close/>
              </a:path>
              <a:path w="2387600" h="2035810">
                <a:moveTo>
                  <a:pt x="2376982" y="2033130"/>
                </a:moveTo>
                <a:lnTo>
                  <a:pt x="10032" y="2033130"/>
                </a:lnTo>
                <a:lnTo>
                  <a:pt x="14801" y="2025002"/>
                </a:lnTo>
                <a:lnTo>
                  <a:pt x="2372214" y="2025002"/>
                </a:lnTo>
                <a:lnTo>
                  <a:pt x="2376982" y="2033130"/>
                </a:lnTo>
                <a:close/>
              </a:path>
              <a:path w="2387600" h="2035810">
                <a:moveTo>
                  <a:pt x="2386225" y="2033130"/>
                </a:moveTo>
                <a:lnTo>
                  <a:pt x="2376982" y="2033130"/>
                </a:lnTo>
                <a:lnTo>
                  <a:pt x="2381643" y="2025002"/>
                </a:lnTo>
                <a:lnTo>
                  <a:pt x="2384739" y="2025002"/>
                </a:lnTo>
                <a:lnTo>
                  <a:pt x="2386304" y="2027669"/>
                </a:lnTo>
                <a:lnTo>
                  <a:pt x="2386901" y="2029167"/>
                </a:lnTo>
                <a:lnTo>
                  <a:pt x="2387028" y="2030768"/>
                </a:lnTo>
                <a:lnTo>
                  <a:pt x="2386672" y="2032342"/>
                </a:lnTo>
                <a:lnTo>
                  <a:pt x="2386225" y="2033130"/>
                </a:lnTo>
                <a:close/>
              </a:path>
            </a:pathLst>
          </a:custGeom>
          <a:solidFill>
            <a:srgbClr val="E631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3083" y="1542567"/>
            <a:ext cx="54044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36750" algn="l"/>
              </a:tabLst>
            </a:pPr>
            <a:r>
              <a:rPr sz="18000" b="0" baseline="-13000" dirty="0">
                <a:solidFill>
                  <a:srgbClr val="E6315C"/>
                </a:solidFill>
                <a:latin typeface="Impact" panose="020B0806030902050204"/>
                <a:cs typeface="Impact" panose="020B0806030902050204"/>
              </a:rPr>
              <a:t>01	</a:t>
            </a:r>
            <a:r>
              <a:rPr sz="5400" dirty="0"/>
              <a:t>人格的含义</a:t>
            </a:r>
            <a:endParaRPr sz="5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2579" y="3521709"/>
            <a:ext cx="3038475" cy="0"/>
          </a:xfrm>
          <a:custGeom>
            <a:avLst/>
            <a:gdLst/>
            <a:ahLst/>
            <a:cxnLst/>
            <a:rect l="l" t="t" r="r" b="b"/>
            <a:pathLst>
              <a:path w="3038475">
                <a:moveTo>
                  <a:pt x="0" y="0"/>
                </a:moveTo>
                <a:lnTo>
                  <a:pt x="3038474" y="0"/>
                </a:lnTo>
              </a:path>
            </a:pathLst>
          </a:custGeom>
          <a:ln w="9525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6" name="object 6"/>
            <p:cNvSpPr/>
            <p:nvPr/>
          </p:nvSpPr>
          <p:spPr>
            <a:xfrm>
              <a:off x="7649629" y="3516947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29256" y="1357884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76628" y="1498092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02307" y="1842516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040" y="1725929"/>
            <a:ext cx="2738120" cy="160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人格的起</a:t>
            </a:r>
            <a:r>
              <a:rPr sz="20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源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83185" marR="5080" algn="just">
              <a:lnSpc>
                <a:spcPct val="100000"/>
              </a:lnSpc>
              <a:spcBef>
                <a:spcPts val="1625"/>
              </a:spcBef>
            </a:pPr>
            <a:r>
              <a:rPr sz="1400" spc="4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人格（</a:t>
            </a:r>
            <a:r>
              <a:rPr sz="1400" spc="-2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1400" spc="4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400" spc="5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1400" spc="4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sona</a:t>
            </a:r>
            <a:r>
              <a:rPr sz="1400" spc="4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li</a:t>
            </a:r>
            <a:r>
              <a:rPr sz="1400" spc="4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ty）一</a:t>
            </a:r>
            <a:r>
              <a:rPr sz="1400" spc="5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词，最</a:t>
            </a:r>
            <a:r>
              <a:rPr sz="14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初 </a:t>
            </a:r>
            <a:r>
              <a:rPr sz="1400" spc="9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源于古希腊语，原</a:t>
            </a:r>
            <a:r>
              <a:rPr sz="1400" spc="9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意是指希腊</a:t>
            </a:r>
            <a:r>
              <a:rPr sz="14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戏 </a:t>
            </a:r>
            <a:r>
              <a:rPr sz="1400" spc="9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剧中演员戴的面具</a:t>
            </a:r>
            <a:r>
              <a:rPr sz="1400" spc="9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，面具随人</a:t>
            </a:r>
            <a:r>
              <a:rPr sz="14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物 </a:t>
            </a:r>
            <a:r>
              <a:rPr sz="1400" spc="9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角色的不同而变化</a:t>
            </a:r>
            <a:r>
              <a:rPr sz="1400" spc="9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，体现了角</a:t>
            </a:r>
            <a:r>
              <a:rPr sz="14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色 </a:t>
            </a:r>
            <a:r>
              <a:rPr sz="14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的特点和人物性格</a:t>
            </a:r>
            <a:r>
              <a:rPr sz="1400" spc="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34340"/>
            <a:ext cx="4024629" cy="3938270"/>
            <a:chOff x="0" y="434340"/>
            <a:chExt cx="4024629" cy="3938270"/>
          </a:xfrm>
        </p:grpSpPr>
        <p:sp>
          <p:nvSpPr>
            <p:cNvPr id="4" name="object 4"/>
            <p:cNvSpPr/>
            <p:nvPr/>
          </p:nvSpPr>
          <p:spPr>
            <a:xfrm>
              <a:off x="589737" y="2092248"/>
              <a:ext cx="3435350" cy="50800"/>
            </a:xfrm>
            <a:custGeom>
              <a:avLst/>
              <a:gdLst/>
              <a:ahLst/>
              <a:cxnLst/>
              <a:rect l="l" t="t" r="r" b="b"/>
              <a:pathLst>
                <a:path w="3435350" h="50800">
                  <a:moveTo>
                    <a:pt x="25400" y="50800"/>
                  </a:moveTo>
                  <a:lnTo>
                    <a:pt x="15510" y="48804"/>
                  </a:lnTo>
                  <a:lnTo>
                    <a:pt x="7437" y="43362"/>
                  </a:lnTo>
                  <a:lnTo>
                    <a:pt x="1995" y="35289"/>
                  </a:lnTo>
                  <a:lnTo>
                    <a:pt x="0" y="25400"/>
                  </a:lnTo>
                  <a:lnTo>
                    <a:pt x="1995" y="15510"/>
                  </a:lnTo>
                  <a:lnTo>
                    <a:pt x="7437" y="7437"/>
                  </a:lnTo>
                  <a:lnTo>
                    <a:pt x="15510" y="1995"/>
                  </a:lnTo>
                  <a:lnTo>
                    <a:pt x="25400" y="0"/>
                  </a:lnTo>
                  <a:lnTo>
                    <a:pt x="35283" y="1995"/>
                  </a:lnTo>
                  <a:lnTo>
                    <a:pt x="43357" y="7437"/>
                  </a:lnTo>
                  <a:lnTo>
                    <a:pt x="48802" y="15510"/>
                  </a:lnTo>
                  <a:lnTo>
                    <a:pt x="49838" y="20637"/>
                  </a:lnTo>
                  <a:lnTo>
                    <a:pt x="25400" y="20637"/>
                  </a:lnTo>
                  <a:lnTo>
                    <a:pt x="25400" y="30162"/>
                  </a:lnTo>
                  <a:lnTo>
                    <a:pt x="49838" y="30162"/>
                  </a:lnTo>
                  <a:lnTo>
                    <a:pt x="48802" y="35289"/>
                  </a:lnTo>
                  <a:lnTo>
                    <a:pt x="43357" y="43362"/>
                  </a:lnTo>
                  <a:lnTo>
                    <a:pt x="35283" y="48804"/>
                  </a:lnTo>
                  <a:lnTo>
                    <a:pt x="25400" y="50800"/>
                  </a:lnTo>
                  <a:close/>
                </a:path>
                <a:path w="3435350" h="50800">
                  <a:moveTo>
                    <a:pt x="49838" y="30162"/>
                  </a:moveTo>
                  <a:lnTo>
                    <a:pt x="25400" y="30162"/>
                  </a:lnTo>
                  <a:lnTo>
                    <a:pt x="25400" y="20637"/>
                  </a:lnTo>
                  <a:lnTo>
                    <a:pt x="49838" y="20637"/>
                  </a:lnTo>
                  <a:lnTo>
                    <a:pt x="50800" y="25400"/>
                  </a:lnTo>
                  <a:lnTo>
                    <a:pt x="49838" y="30162"/>
                  </a:lnTo>
                  <a:close/>
                </a:path>
                <a:path w="3435350" h="50800">
                  <a:moveTo>
                    <a:pt x="53975" y="30162"/>
                  </a:moveTo>
                  <a:lnTo>
                    <a:pt x="49838" y="30162"/>
                  </a:lnTo>
                  <a:lnTo>
                    <a:pt x="50800" y="25400"/>
                  </a:lnTo>
                  <a:lnTo>
                    <a:pt x="49838" y="20637"/>
                  </a:lnTo>
                  <a:lnTo>
                    <a:pt x="53975" y="20637"/>
                  </a:lnTo>
                  <a:lnTo>
                    <a:pt x="53975" y="30162"/>
                  </a:lnTo>
                  <a:close/>
                </a:path>
                <a:path w="3435350" h="50800">
                  <a:moveTo>
                    <a:pt x="3409492" y="50800"/>
                  </a:moveTo>
                  <a:lnTo>
                    <a:pt x="3399603" y="48804"/>
                  </a:lnTo>
                  <a:lnTo>
                    <a:pt x="3391530" y="43362"/>
                  </a:lnTo>
                  <a:lnTo>
                    <a:pt x="3386088" y="35289"/>
                  </a:lnTo>
                  <a:lnTo>
                    <a:pt x="3384092" y="25400"/>
                  </a:lnTo>
                  <a:lnTo>
                    <a:pt x="3386088" y="15510"/>
                  </a:lnTo>
                  <a:lnTo>
                    <a:pt x="3391530" y="7437"/>
                  </a:lnTo>
                  <a:lnTo>
                    <a:pt x="3399603" y="1995"/>
                  </a:lnTo>
                  <a:lnTo>
                    <a:pt x="3409492" y="0"/>
                  </a:lnTo>
                  <a:lnTo>
                    <a:pt x="3419376" y="1995"/>
                  </a:lnTo>
                  <a:lnTo>
                    <a:pt x="3427450" y="7437"/>
                  </a:lnTo>
                  <a:lnTo>
                    <a:pt x="3432895" y="15510"/>
                  </a:lnTo>
                  <a:lnTo>
                    <a:pt x="3433931" y="20637"/>
                  </a:lnTo>
                  <a:lnTo>
                    <a:pt x="3406762" y="20637"/>
                  </a:lnTo>
                  <a:lnTo>
                    <a:pt x="3406762" y="30162"/>
                  </a:lnTo>
                  <a:lnTo>
                    <a:pt x="3433931" y="30162"/>
                  </a:lnTo>
                  <a:lnTo>
                    <a:pt x="3432895" y="35289"/>
                  </a:lnTo>
                  <a:lnTo>
                    <a:pt x="3427450" y="43362"/>
                  </a:lnTo>
                  <a:lnTo>
                    <a:pt x="3419376" y="48804"/>
                  </a:lnTo>
                  <a:lnTo>
                    <a:pt x="3409492" y="50800"/>
                  </a:lnTo>
                  <a:close/>
                </a:path>
                <a:path w="3435350" h="50800">
                  <a:moveTo>
                    <a:pt x="3385053" y="30162"/>
                  </a:moveTo>
                  <a:lnTo>
                    <a:pt x="3378187" y="30162"/>
                  </a:lnTo>
                  <a:lnTo>
                    <a:pt x="3378187" y="20637"/>
                  </a:lnTo>
                  <a:lnTo>
                    <a:pt x="3385053" y="20637"/>
                  </a:lnTo>
                  <a:lnTo>
                    <a:pt x="3384092" y="25400"/>
                  </a:lnTo>
                  <a:lnTo>
                    <a:pt x="3385053" y="30162"/>
                  </a:lnTo>
                  <a:close/>
                </a:path>
                <a:path w="3435350" h="50800">
                  <a:moveTo>
                    <a:pt x="3433931" y="30162"/>
                  </a:moveTo>
                  <a:lnTo>
                    <a:pt x="3406762" y="30162"/>
                  </a:lnTo>
                  <a:lnTo>
                    <a:pt x="3406762" y="20637"/>
                  </a:lnTo>
                  <a:lnTo>
                    <a:pt x="3433931" y="20637"/>
                  </a:lnTo>
                  <a:lnTo>
                    <a:pt x="3434892" y="25400"/>
                  </a:lnTo>
                  <a:lnTo>
                    <a:pt x="3433931" y="30162"/>
                  </a:lnTo>
                  <a:close/>
                </a:path>
                <a:path w="3435350" h="50800">
                  <a:moveTo>
                    <a:pt x="92075" y="30162"/>
                  </a:moveTo>
                  <a:lnTo>
                    <a:pt x="63500" y="30162"/>
                  </a:lnTo>
                  <a:lnTo>
                    <a:pt x="63500" y="20637"/>
                  </a:lnTo>
                  <a:lnTo>
                    <a:pt x="92075" y="20637"/>
                  </a:lnTo>
                  <a:lnTo>
                    <a:pt x="92075" y="30162"/>
                  </a:lnTo>
                  <a:close/>
                </a:path>
                <a:path w="3435350" h="50800">
                  <a:moveTo>
                    <a:pt x="130175" y="30162"/>
                  </a:moveTo>
                  <a:lnTo>
                    <a:pt x="101600" y="30162"/>
                  </a:lnTo>
                  <a:lnTo>
                    <a:pt x="101600" y="20637"/>
                  </a:lnTo>
                  <a:lnTo>
                    <a:pt x="130175" y="20637"/>
                  </a:lnTo>
                  <a:lnTo>
                    <a:pt x="130175" y="30162"/>
                  </a:lnTo>
                  <a:close/>
                </a:path>
                <a:path w="3435350" h="50800">
                  <a:moveTo>
                    <a:pt x="168275" y="30162"/>
                  </a:moveTo>
                  <a:lnTo>
                    <a:pt x="139700" y="30162"/>
                  </a:lnTo>
                  <a:lnTo>
                    <a:pt x="139700" y="20637"/>
                  </a:lnTo>
                  <a:lnTo>
                    <a:pt x="168275" y="20637"/>
                  </a:lnTo>
                  <a:lnTo>
                    <a:pt x="168275" y="30162"/>
                  </a:lnTo>
                  <a:close/>
                </a:path>
                <a:path w="3435350" h="50800">
                  <a:moveTo>
                    <a:pt x="206375" y="30162"/>
                  </a:moveTo>
                  <a:lnTo>
                    <a:pt x="177800" y="30162"/>
                  </a:lnTo>
                  <a:lnTo>
                    <a:pt x="177800" y="20637"/>
                  </a:lnTo>
                  <a:lnTo>
                    <a:pt x="206375" y="20637"/>
                  </a:lnTo>
                  <a:lnTo>
                    <a:pt x="206375" y="30162"/>
                  </a:lnTo>
                  <a:close/>
                </a:path>
                <a:path w="3435350" h="50800">
                  <a:moveTo>
                    <a:pt x="244475" y="30162"/>
                  </a:moveTo>
                  <a:lnTo>
                    <a:pt x="215900" y="30162"/>
                  </a:lnTo>
                  <a:lnTo>
                    <a:pt x="215900" y="20637"/>
                  </a:lnTo>
                  <a:lnTo>
                    <a:pt x="244475" y="20637"/>
                  </a:lnTo>
                  <a:lnTo>
                    <a:pt x="244475" y="30162"/>
                  </a:lnTo>
                  <a:close/>
                </a:path>
                <a:path w="3435350" h="50800">
                  <a:moveTo>
                    <a:pt x="282575" y="30162"/>
                  </a:moveTo>
                  <a:lnTo>
                    <a:pt x="254000" y="30162"/>
                  </a:lnTo>
                  <a:lnTo>
                    <a:pt x="254000" y="20637"/>
                  </a:lnTo>
                  <a:lnTo>
                    <a:pt x="282575" y="20637"/>
                  </a:lnTo>
                  <a:lnTo>
                    <a:pt x="282575" y="30162"/>
                  </a:lnTo>
                  <a:close/>
                </a:path>
                <a:path w="3435350" h="50800">
                  <a:moveTo>
                    <a:pt x="320675" y="30162"/>
                  </a:moveTo>
                  <a:lnTo>
                    <a:pt x="292100" y="30162"/>
                  </a:lnTo>
                  <a:lnTo>
                    <a:pt x="292100" y="20637"/>
                  </a:lnTo>
                  <a:lnTo>
                    <a:pt x="320675" y="20637"/>
                  </a:lnTo>
                  <a:lnTo>
                    <a:pt x="320675" y="30162"/>
                  </a:lnTo>
                  <a:close/>
                </a:path>
                <a:path w="3435350" h="50800">
                  <a:moveTo>
                    <a:pt x="358775" y="30162"/>
                  </a:moveTo>
                  <a:lnTo>
                    <a:pt x="330200" y="30162"/>
                  </a:lnTo>
                  <a:lnTo>
                    <a:pt x="330200" y="20637"/>
                  </a:lnTo>
                  <a:lnTo>
                    <a:pt x="358775" y="20637"/>
                  </a:lnTo>
                  <a:lnTo>
                    <a:pt x="358775" y="30162"/>
                  </a:lnTo>
                  <a:close/>
                </a:path>
                <a:path w="3435350" h="50800">
                  <a:moveTo>
                    <a:pt x="396875" y="30162"/>
                  </a:moveTo>
                  <a:lnTo>
                    <a:pt x="368300" y="30162"/>
                  </a:lnTo>
                  <a:lnTo>
                    <a:pt x="368300" y="20637"/>
                  </a:lnTo>
                  <a:lnTo>
                    <a:pt x="396875" y="20637"/>
                  </a:lnTo>
                  <a:lnTo>
                    <a:pt x="396875" y="30162"/>
                  </a:lnTo>
                  <a:close/>
                </a:path>
                <a:path w="3435350" h="50800">
                  <a:moveTo>
                    <a:pt x="434975" y="30162"/>
                  </a:moveTo>
                  <a:lnTo>
                    <a:pt x="406400" y="30162"/>
                  </a:lnTo>
                  <a:lnTo>
                    <a:pt x="406400" y="20637"/>
                  </a:lnTo>
                  <a:lnTo>
                    <a:pt x="434975" y="20637"/>
                  </a:lnTo>
                  <a:lnTo>
                    <a:pt x="434975" y="30162"/>
                  </a:lnTo>
                  <a:close/>
                </a:path>
                <a:path w="3435350" h="50800">
                  <a:moveTo>
                    <a:pt x="473075" y="30162"/>
                  </a:moveTo>
                  <a:lnTo>
                    <a:pt x="444500" y="30162"/>
                  </a:lnTo>
                  <a:lnTo>
                    <a:pt x="444500" y="20637"/>
                  </a:lnTo>
                  <a:lnTo>
                    <a:pt x="473075" y="20637"/>
                  </a:lnTo>
                  <a:lnTo>
                    <a:pt x="473075" y="30162"/>
                  </a:lnTo>
                  <a:close/>
                </a:path>
                <a:path w="3435350" h="50800">
                  <a:moveTo>
                    <a:pt x="511175" y="30162"/>
                  </a:moveTo>
                  <a:lnTo>
                    <a:pt x="482600" y="30162"/>
                  </a:lnTo>
                  <a:lnTo>
                    <a:pt x="482600" y="20637"/>
                  </a:lnTo>
                  <a:lnTo>
                    <a:pt x="511175" y="20637"/>
                  </a:lnTo>
                  <a:lnTo>
                    <a:pt x="511175" y="30162"/>
                  </a:lnTo>
                  <a:close/>
                </a:path>
                <a:path w="3435350" h="50800">
                  <a:moveTo>
                    <a:pt x="549275" y="30162"/>
                  </a:moveTo>
                  <a:lnTo>
                    <a:pt x="520700" y="30162"/>
                  </a:lnTo>
                  <a:lnTo>
                    <a:pt x="520700" y="20637"/>
                  </a:lnTo>
                  <a:lnTo>
                    <a:pt x="549275" y="20637"/>
                  </a:lnTo>
                  <a:lnTo>
                    <a:pt x="549275" y="30162"/>
                  </a:lnTo>
                  <a:close/>
                </a:path>
                <a:path w="3435350" h="50800">
                  <a:moveTo>
                    <a:pt x="587375" y="30162"/>
                  </a:moveTo>
                  <a:lnTo>
                    <a:pt x="558800" y="30162"/>
                  </a:lnTo>
                  <a:lnTo>
                    <a:pt x="558800" y="20637"/>
                  </a:lnTo>
                  <a:lnTo>
                    <a:pt x="587375" y="20637"/>
                  </a:lnTo>
                  <a:lnTo>
                    <a:pt x="587375" y="30162"/>
                  </a:lnTo>
                  <a:close/>
                </a:path>
                <a:path w="3435350" h="50800">
                  <a:moveTo>
                    <a:pt x="625475" y="30162"/>
                  </a:moveTo>
                  <a:lnTo>
                    <a:pt x="596900" y="30162"/>
                  </a:lnTo>
                  <a:lnTo>
                    <a:pt x="596900" y="20637"/>
                  </a:lnTo>
                  <a:lnTo>
                    <a:pt x="625475" y="20637"/>
                  </a:lnTo>
                  <a:lnTo>
                    <a:pt x="625475" y="30162"/>
                  </a:lnTo>
                  <a:close/>
                </a:path>
                <a:path w="3435350" h="50800">
                  <a:moveTo>
                    <a:pt x="663575" y="30162"/>
                  </a:moveTo>
                  <a:lnTo>
                    <a:pt x="635000" y="30162"/>
                  </a:lnTo>
                  <a:lnTo>
                    <a:pt x="635000" y="20637"/>
                  </a:lnTo>
                  <a:lnTo>
                    <a:pt x="663575" y="20637"/>
                  </a:lnTo>
                  <a:lnTo>
                    <a:pt x="663575" y="30162"/>
                  </a:lnTo>
                  <a:close/>
                </a:path>
                <a:path w="3435350" h="50800">
                  <a:moveTo>
                    <a:pt x="701675" y="30162"/>
                  </a:moveTo>
                  <a:lnTo>
                    <a:pt x="673100" y="30162"/>
                  </a:lnTo>
                  <a:lnTo>
                    <a:pt x="673100" y="20637"/>
                  </a:lnTo>
                  <a:lnTo>
                    <a:pt x="701675" y="20637"/>
                  </a:lnTo>
                  <a:lnTo>
                    <a:pt x="701675" y="30162"/>
                  </a:lnTo>
                  <a:close/>
                </a:path>
                <a:path w="3435350" h="50800">
                  <a:moveTo>
                    <a:pt x="739775" y="30162"/>
                  </a:moveTo>
                  <a:lnTo>
                    <a:pt x="711200" y="30162"/>
                  </a:lnTo>
                  <a:lnTo>
                    <a:pt x="711200" y="20637"/>
                  </a:lnTo>
                  <a:lnTo>
                    <a:pt x="739775" y="20637"/>
                  </a:lnTo>
                  <a:lnTo>
                    <a:pt x="739775" y="30162"/>
                  </a:lnTo>
                  <a:close/>
                </a:path>
                <a:path w="3435350" h="50800">
                  <a:moveTo>
                    <a:pt x="777875" y="30162"/>
                  </a:moveTo>
                  <a:lnTo>
                    <a:pt x="749300" y="30162"/>
                  </a:lnTo>
                  <a:lnTo>
                    <a:pt x="749300" y="20637"/>
                  </a:lnTo>
                  <a:lnTo>
                    <a:pt x="777875" y="20637"/>
                  </a:lnTo>
                  <a:lnTo>
                    <a:pt x="777875" y="30162"/>
                  </a:lnTo>
                  <a:close/>
                </a:path>
                <a:path w="3435350" h="50800">
                  <a:moveTo>
                    <a:pt x="815975" y="30162"/>
                  </a:moveTo>
                  <a:lnTo>
                    <a:pt x="787400" y="30162"/>
                  </a:lnTo>
                  <a:lnTo>
                    <a:pt x="787400" y="20637"/>
                  </a:lnTo>
                  <a:lnTo>
                    <a:pt x="815975" y="20637"/>
                  </a:lnTo>
                  <a:lnTo>
                    <a:pt x="815975" y="30162"/>
                  </a:lnTo>
                  <a:close/>
                </a:path>
                <a:path w="3435350" h="50800">
                  <a:moveTo>
                    <a:pt x="854075" y="30162"/>
                  </a:moveTo>
                  <a:lnTo>
                    <a:pt x="825500" y="30162"/>
                  </a:lnTo>
                  <a:lnTo>
                    <a:pt x="825500" y="20637"/>
                  </a:lnTo>
                  <a:lnTo>
                    <a:pt x="854075" y="20637"/>
                  </a:lnTo>
                  <a:lnTo>
                    <a:pt x="854075" y="30162"/>
                  </a:lnTo>
                  <a:close/>
                </a:path>
                <a:path w="3435350" h="50800">
                  <a:moveTo>
                    <a:pt x="892175" y="30162"/>
                  </a:moveTo>
                  <a:lnTo>
                    <a:pt x="863600" y="30162"/>
                  </a:lnTo>
                  <a:lnTo>
                    <a:pt x="863600" y="20637"/>
                  </a:lnTo>
                  <a:lnTo>
                    <a:pt x="892175" y="20637"/>
                  </a:lnTo>
                  <a:lnTo>
                    <a:pt x="892175" y="30162"/>
                  </a:lnTo>
                  <a:close/>
                </a:path>
                <a:path w="3435350" h="50800">
                  <a:moveTo>
                    <a:pt x="930275" y="30162"/>
                  </a:moveTo>
                  <a:lnTo>
                    <a:pt x="901700" y="30162"/>
                  </a:lnTo>
                  <a:lnTo>
                    <a:pt x="901700" y="20637"/>
                  </a:lnTo>
                  <a:lnTo>
                    <a:pt x="930275" y="20637"/>
                  </a:lnTo>
                  <a:lnTo>
                    <a:pt x="930275" y="30162"/>
                  </a:lnTo>
                  <a:close/>
                </a:path>
                <a:path w="3435350" h="50800">
                  <a:moveTo>
                    <a:pt x="968375" y="30162"/>
                  </a:moveTo>
                  <a:lnTo>
                    <a:pt x="939800" y="30162"/>
                  </a:lnTo>
                  <a:lnTo>
                    <a:pt x="939800" y="20637"/>
                  </a:lnTo>
                  <a:lnTo>
                    <a:pt x="968375" y="20637"/>
                  </a:lnTo>
                  <a:lnTo>
                    <a:pt x="968375" y="30162"/>
                  </a:lnTo>
                  <a:close/>
                </a:path>
                <a:path w="3435350" h="50800">
                  <a:moveTo>
                    <a:pt x="1006475" y="30162"/>
                  </a:moveTo>
                  <a:lnTo>
                    <a:pt x="977900" y="30162"/>
                  </a:lnTo>
                  <a:lnTo>
                    <a:pt x="977900" y="20637"/>
                  </a:lnTo>
                  <a:lnTo>
                    <a:pt x="1006475" y="20637"/>
                  </a:lnTo>
                  <a:lnTo>
                    <a:pt x="1006475" y="30162"/>
                  </a:lnTo>
                  <a:close/>
                </a:path>
                <a:path w="3435350" h="50800">
                  <a:moveTo>
                    <a:pt x="1044575" y="30162"/>
                  </a:moveTo>
                  <a:lnTo>
                    <a:pt x="1016000" y="30162"/>
                  </a:lnTo>
                  <a:lnTo>
                    <a:pt x="1016000" y="20637"/>
                  </a:lnTo>
                  <a:lnTo>
                    <a:pt x="1044575" y="20637"/>
                  </a:lnTo>
                  <a:lnTo>
                    <a:pt x="1044575" y="30162"/>
                  </a:lnTo>
                  <a:close/>
                </a:path>
                <a:path w="3435350" h="50800">
                  <a:moveTo>
                    <a:pt x="1082675" y="30162"/>
                  </a:moveTo>
                  <a:lnTo>
                    <a:pt x="1054100" y="30162"/>
                  </a:lnTo>
                  <a:lnTo>
                    <a:pt x="1054100" y="20637"/>
                  </a:lnTo>
                  <a:lnTo>
                    <a:pt x="1082675" y="20637"/>
                  </a:lnTo>
                  <a:lnTo>
                    <a:pt x="1082675" y="30162"/>
                  </a:lnTo>
                  <a:close/>
                </a:path>
                <a:path w="3435350" h="50800">
                  <a:moveTo>
                    <a:pt x="1120775" y="30162"/>
                  </a:moveTo>
                  <a:lnTo>
                    <a:pt x="1092200" y="30162"/>
                  </a:lnTo>
                  <a:lnTo>
                    <a:pt x="1092200" y="20637"/>
                  </a:lnTo>
                  <a:lnTo>
                    <a:pt x="1120775" y="20637"/>
                  </a:lnTo>
                  <a:lnTo>
                    <a:pt x="1120775" y="30162"/>
                  </a:lnTo>
                  <a:close/>
                </a:path>
                <a:path w="3435350" h="50800">
                  <a:moveTo>
                    <a:pt x="1158875" y="30162"/>
                  </a:moveTo>
                  <a:lnTo>
                    <a:pt x="1130300" y="30162"/>
                  </a:lnTo>
                  <a:lnTo>
                    <a:pt x="1130300" y="20637"/>
                  </a:lnTo>
                  <a:lnTo>
                    <a:pt x="1158875" y="20637"/>
                  </a:lnTo>
                  <a:lnTo>
                    <a:pt x="1158875" y="30162"/>
                  </a:lnTo>
                  <a:close/>
                </a:path>
                <a:path w="3435350" h="50800">
                  <a:moveTo>
                    <a:pt x="1196975" y="30162"/>
                  </a:moveTo>
                  <a:lnTo>
                    <a:pt x="1168400" y="30162"/>
                  </a:lnTo>
                  <a:lnTo>
                    <a:pt x="1168400" y="20637"/>
                  </a:lnTo>
                  <a:lnTo>
                    <a:pt x="1196975" y="20637"/>
                  </a:lnTo>
                  <a:lnTo>
                    <a:pt x="1196975" y="30162"/>
                  </a:lnTo>
                  <a:close/>
                </a:path>
                <a:path w="3435350" h="50800">
                  <a:moveTo>
                    <a:pt x="1235075" y="30162"/>
                  </a:moveTo>
                  <a:lnTo>
                    <a:pt x="1206500" y="30162"/>
                  </a:lnTo>
                  <a:lnTo>
                    <a:pt x="1206500" y="20637"/>
                  </a:lnTo>
                  <a:lnTo>
                    <a:pt x="1235075" y="20637"/>
                  </a:lnTo>
                  <a:lnTo>
                    <a:pt x="1235075" y="30162"/>
                  </a:lnTo>
                  <a:close/>
                </a:path>
                <a:path w="3435350" h="50800">
                  <a:moveTo>
                    <a:pt x="1273175" y="30162"/>
                  </a:moveTo>
                  <a:lnTo>
                    <a:pt x="1244600" y="30162"/>
                  </a:lnTo>
                  <a:lnTo>
                    <a:pt x="1244600" y="20637"/>
                  </a:lnTo>
                  <a:lnTo>
                    <a:pt x="1273175" y="20637"/>
                  </a:lnTo>
                  <a:lnTo>
                    <a:pt x="1273175" y="30162"/>
                  </a:lnTo>
                  <a:close/>
                </a:path>
                <a:path w="3435350" h="50800">
                  <a:moveTo>
                    <a:pt x="1311275" y="30162"/>
                  </a:moveTo>
                  <a:lnTo>
                    <a:pt x="1282700" y="30162"/>
                  </a:lnTo>
                  <a:lnTo>
                    <a:pt x="1282700" y="20637"/>
                  </a:lnTo>
                  <a:lnTo>
                    <a:pt x="1311275" y="20637"/>
                  </a:lnTo>
                  <a:lnTo>
                    <a:pt x="1311275" y="30162"/>
                  </a:lnTo>
                  <a:close/>
                </a:path>
                <a:path w="3435350" h="50800">
                  <a:moveTo>
                    <a:pt x="1349375" y="30162"/>
                  </a:moveTo>
                  <a:lnTo>
                    <a:pt x="1320800" y="30162"/>
                  </a:lnTo>
                  <a:lnTo>
                    <a:pt x="1320800" y="20637"/>
                  </a:lnTo>
                  <a:lnTo>
                    <a:pt x="1349375" y="20637"/>
                  </a:lnTo>
                  <a:lnTo>
                    <a:pt x="1349375" y="30162"/>
                  </a:lnTo>
                  <a:close/>
                </a:path>
                <a:path w="3435350" h="50800">
                  <a:moveTo>
                    <a:pt x="1387475" y="30162"/>
                  </a:moveTo>
                  <a:lnTo>
                    <a:pt x="1358900" y="30162"/>
                  </a:lnTo>
                  <a:lnTo>
                    <a:pt x="1358900" y="20637"/>
                  </a:lnTo>
                  <a:lnTo>
                    <a:pt x="1387475" y="20637"/>
                  </a:lnTo>
                  <a:lnTo>
                    <a:pt x="1387475" y="30162"/>
                  </a:lnTo>
                  <a:close/>
                </a:path>
                <a:path w="3435350" h="50800">
                  <a:moveTo>
                    <a:pt x="1425575" y="30162"/>
                  </a:moveTo>
                  <a:lnTo>
                    <a:pt x="1397000" y="30162"/>
                  </a:lnTo>
                  <a:lnTo>
                    <a:pt x="1397000" y="20637"/>
                  </a:lnTo>
                  <a:lnTo>
                    <a:pt x="1425575" y="20637"/>
                  </a:lnTo>
                  <a:lnTo>
                    <a:pt x="1425575" y="30162"/>
                  </a:lnTo>
                  <a:close/>
                </a:path>
                <a:path w="3435350" h="50800">
                  <a:moveTo>
                    <a:pt x="1463675" y="30162"/>
                  </a:moveTo>
                  <a:lnTo>
                    <a:pt x="1435100" y="30162"/>
                  </a:lnTo>
                  <a:lnTo>
                    <a:pt x="1435100" y="20637"/>
                  </a:lnTo>
                  <a:lnTo>
                    <a:pt x="1463675" y="20637"/>
                  </a:lnTo>
                  <a:lnTo>
                    <a:pt x="1463675" y="30162"/>
                  </a:lnTo>
                  <a:close/>
                </a:path>
                <a:path w="3435350" h="50800">
                  <a:moveTo>
                    <a:pt x="1501775" y="30162"/>
                  </a:moveTo>
                  <a:lnTo>
                    <a:pt x="1473200" y="30162"/>
                  </a:lnTo>
                  <a:lnTo>
                    <a:pt x="1473200" y="20637"/>
                  </a:lnTo>
                  <a:lnTo>
                    <a:pt x="1501775" y="20637"/>
                  </a:lnTo>
                  <a:lnTo>
                    <a:pt x="1501775" y="30162"/>
                  </a:lnTo>
                  <a:close/>
                </a:path>
                <a:path w="3435350" h="50800">
                  <a:moveTo>
                    <a:pt x="1539875" y="30162"/>
                  </a:moveTo>
                  <a:lnTo>
                    <a:pt x="1511300" y="30162"/>
                  </a:lnTo>
                  <a:lnTo>
                    <a:pt x="1511300" y="20637"/>
                  </a:lnTo>
                  <a:lnTo>
                    <a:pt x="1539875" y="20637"/>
                  </a:lnTo>
                  <a:lnTo>
                    <a:pt x="1539875" y="30162"/>
                  </a:lnTo>
                  <a:close/>
                </a:path>
                <a:path w="3435350" h="50800">
                  <a:moveTo>
                    <a:pt x="1577975" y="30162"/>
                  </a:moveTo>
                  <a:lnTo>
                    <a:pt x="1549400" y="30162"/>
                  </a:lnTo>
                  <a:lnTo>
                    <a:pt x="1549400" y="20637"/>
                  </a:lnTo>
                  <a:lnTo>
                    <a:pt x="1577975" y="20637"/>
                  </a:lnTo>
                  <a:lnTo>
                    <a:pt x="1577975" y="30162"/>
                  </a:lnTo>
                  <a:close/>
                </a:path>
                <a:path w="3435350" h="50800">
                  <a:moveTo>
                    <a:pt x="1616075" y="30162"/>
                  </a:moveTo>
                  <a:lnTo>
                    <a:pt x="1587500" y="30162"/>
                  </a:lnTo>
                  <a:lnTo>
                    <a:pt x="1587500" y="20637"/>
                  </a:lnTo>
                  <a:lnTo>
                    <a:pt x="1616075" y="20637"/>
                  </a:lnTo>
                  <a:lnTo>
                    <a:pt x="1616075" y="30162"/>
                  </a:lnTo>
                  <a:close/>
                </a:path>
                <a:path w="3435350" h="50800">
                  <a:moveTo>
                    <a:pt x="1654175" y="30162"/>
                  </a:moveTo>
                  <a:lnTo>
                    <a:pt x="1625600" y="30162"/>
                  </a:lnTo>
                  <a:lnTo>
                    <a:pt x="1625600" y="20637"/>
                  </a:lnTo>
                  <a:lnTo>
                    <a:pt x="1654175" y="20637"/>
                  </a:lnTo>
                  <a:lnTo>
                    <a:pt x="1654175" y="30162"/>
                  </a:lnTo>
                  <a:close/>
                </a:path>
                <a:path w="3435350" h="50800">
                  <a:moveTo>
                    <a:pt x="1692275" y="30162"/>
                  </a:moveTo>
                  <a:lnTo>
                    <a:pt x="1663700" y="30162"/>
                  </a:lnTo>
                  <a:lnTo>
                    <a:pt x="1663700" y="20637"/>
                  </a:lnTo>
                  <a:lnTo>
                    <a:pt x="1692275" y="20637"/>
                  </a:lnTo>
                  <a:lnTo>
                    <a:pt x="1692275" y="30162"/>
                  </a:lnTo>
                  <a:close/>
                </a:path>
                <a:path w="3435350" h="50800">
                  <a:moveTo>
                    <a:pt x="1730375" y="30162"/>
                  </a:moveTo>
                  <a:lnTo>
                    <a:pt x="1701800" y="30162"/>
                  </a:lnTo>
                  <a:lnTo>
                    <a:pt x="1701800" y="20637"/>
                  </a:lnTo>
                  <a:lnTo>
                    <a:pt x="1730375" y="20637"/>
                  </a:lnTo>
                  <a:lnTo>
                    <a:pt x="1730375" y="30162"/>
                  </a:lnTo>
                  <a:close/>
                </a:path>
                <a:path w="3435350" h="50800">
                  <a:moveTo>
                    <a:pt x="1768475" y="30162"/>
                  </a:moveTo>
                  <a:lnTo>
                    <a:pt x="1739900" y="30162"/>
                  </a:lnTo>
                  <a:lnTo>
                    <a:pt x="1739900" y="20637"/>
                  </a:lnTo>
                  <a:lnTo>
                    <a:pt x="1768475" y="20637"/>
                  </a:lnTo>
                  <a:lnTo>
                    <a:pt x="1768475" y="30162"/>
                  </a:lnTo>
                  <a:close/>
                </a:path>
                <a:path w="3435350" h="50800">
                  <a:moveTo>
                    <a:pt x="1806575" y="30162"/>
                  </a:moveTo>
                  <a:lnTo>
                    <a:pt x="1778000" y="30162"/>
                  </a:lnTo>
                  <a:lnTo>
                    <a:pt x="1778000" y="20637"/>
                  </a:lnTo>
                  <a:lnTo>
                    <a:pt x="1806575" y="20637"/>
                  </a:lnTo>
                  <a:lnTo>
                    <a:pt x="1806575" y="30162"/>
                  </a:lnTo>
                  <a:close/>
                </a:path>
                <a:path w="3435350" h="50800">
                  <a:moveTo>
                    <a:pt x="1844675" y="30162"/>
                  </a:moveTo>
                  <a:lnTo>
                    <a:pt x="1816100" y="30162"/>
                  </a:lnTo>
                  <a:lnTo>
                    <a:pt x="1816100" y="20637"/>
                  </a:lnTo>
                  <a:lnTo>
                    <a:pt x="1844675" y="20637"/>
                  </a:lnTo>
                  <a:lnTo>
                    <a:pt x="1844675" y="30162"/>
                  </a:lnTo>
                  <a:close/>
                </a:path>
                <a:path w="3435350" h="50800">
                  <a:moveTo>
                    <a:pt x="1882775" y="30162"/>
                  </a:moveTo>
                  <a:lnTo>
                    <a:pt x="1854200" y="30162"/>
                  </a:lnTo>
                  <a:lnTo>
                    <a:pt x="1854200" y="20637"/>
                  </a:lnTo>
                  <a:lnTo>
                    <a:pt x="1882775" y="20637"/>
                  </a:lnTo>
                  <a:lnTo>
                    <a:pt x="1882775" y="30162"/>
                  </a:lnTo>
                  <a:close/>
                </a:path>
                <a:path w="3435350" h="50800">
                  <a:moveTo>
                    <a:pt x="1920875" y="30162"/>
                  </a:moveTo>
                  <a:lnTo>
                    <a:pt x="1892300" y="30162"/>
                  </a:lnTo>
                  <a:lnTo>
                    <a:pt x="1892300" y="20637"/>
                  </a:lnTo>
                  <a:lnTo>
                    <a:pt x="1920875" y="20637"/>
                  </a:lnTo>
                  <a:lnTo>
                    <a:pt x="1920875" y="30162"/>
                  </a:lnTo>
                  <a:close/>
                </a:path>
                <a:path w="3435350" h="50800">
                  <a:moveTo>
                    <a:pt x="1958975" y="30162"/>
                  </a:moveTo>
                  <a:lnTo>
                    <a:pt x="1930400" y="30162"/>
                  </a:lnTo>
                  <a:lnTo>
                    <a:pt x="1930400" y="20637"/>
                  </a:lnTo>
                  <a:lnTo>
                    <a:pt x="1958975" y="20637"/>
                  </a:lnTo>
                  <a:lnTo>
                    <a:pt x="1958975" y="30162"/>
                  </a:lnTo>
                  <a:close/>
                </a:path>
                <a:path w="3435350" h="50800">
                  <a:moveTo>
                    <a:pt x="1997075" y="30162"/>
                  </a:moveTo>
                  <a:lnTo>
                    <a:pt x="1968500" y="30162"/>
                  </a:lnTo>
                  <a:lnTo>
                    <a:pt x="1968500" y="20637"/>
                  </a:lnTo>
                  <a:lnTo>
                    <a:pt x="1997075" y="20637"/>
                  </a:lnTo>
                  <a:lnTo>
                    <a:pt x="1997075" y="30162"/>
                  </a:lnTo>
                  <a:close/>
                </a:path>
                <a:path w="3435350" h="50800">
                  <a:moveTo>
                    <a:pt x="2035175" y="30162"/>
                  </a:moveTo>
                  <a:lnTo>
                    <a:pt x="2006600" y="30162"/>
                  </a:lnTo>
                  <a:lnTo>
                    <a:pt x="2006600" y="20637"/>
                  </a:lnTo>
                  <a:lnTo>
                    <a:pt x="2035175" y="20637"/>
                  </a:lnTo>
                  <a:lnTo>
                    <a:pt x="2035175" y="30162"/>
                  </a:lnTo>
                  <a:close/>
                </a:path>
                <a:path w="3435350" h="50800">
                  <a:moveTo>
                    <a:pt x="2073275" y="30162"/>
                  </a:moveTo>
                  <a:lnTo>
                    <a:pt x="2044700" y="30162"/>
                  </a:lnTo>
                  <a:lnTo>
                    <a:pt x="2044700" y="20637"/>
                  </a:lnTo>
                  <a:lnTo>
                    <a:pt x="2073275" y="20637"/>
                  </a:lnTo>
                  <a:lnTo>
                    <a:pt x="2073275" y="30162"/>
                  </a:lnTo>
                  <a:close/>
                </a:path>
                <a:path w="3435350" h="50800">
                  <a:moveTo>
                    <a:pt x="2111375" y="30162"/>
                  </a:moveTo>
                  <a:lnTo>
                    <a:pt x="2082800" y="30162"/>
                  </a:lnTo>
                  <a:lnTo>
                    <a:pt x="2082800" y="20637"/>
                  </a:lnTo>
                  <a:lnTo>
                    <a:pt x="2111375" y="20637"/>
                  </a:lnTo>
                  <a:lnTo>
                    <a:pt x="2111375" y="30162"/>
                  </a:lnTo>
                  <a:close/>
                </a:path>
                <a:path w="3435350" h="50800">
                  <a:moveTo>
                    <a:pt x="2149475" y="30162"/>
                  </a:moveTo>
                  <a:lnTo>
                    <a:pt x="2120900" y="30162"/>
                  </a:lnTo>
                  <a:lnTo>
                    <a:pt x="2120900" y="20637"/>
                  </a:lnTo>
                  <a:lnTo>
                    <a:pt x="2149475" y="20637"/>
                  </a:lnTo>
                  <a:lnTo>
                    <a:pt x="2149475" y="30162"/>
                  </a:lnTo>
                  <a:close/>
                </a:path>
                <a:path w="3435350" h="50800">
                  <a:moveTo>
                    <a:pt x="2187575" y="30162"/>
                  </a:moveTo>
                  <a:lnTo>
                    <a:pt x="2159000" y="30162"/>
                  </a:lnTo>
                  <a:lnTo>
                    <a:pt x="2159000" y="20637"/>
                  </a:lnTo>
                  <a:lnTo>
                    <a:pt x="2187575" y="20637"/>
                  </a:lnTo>
                  <a:lnTo>
                    <a:pt x="2187575" y="30162"/>
                  </a:lnTo>
                  <a:close/>
                </a:path>
                <a:path w="3435350" h="50800">
                  <a:moveTo>
                    <a:pt x="2225675" y="30162"/>
                  </a:moveTo>
                  <a:lnTo>
                    <a:pt x="2197100" y="30162"/>
                  </a:lnTo>
                  <a:lnTo>
                    <a:pt x="2197100" y="20637"/>
                  </a:lnTo>
                  <a:lnTo>
                    <a:pt x="2225675" y="20637"/>
                  </a:lnTo>
                  <a:lnTo>
                    <a:pt x="2225675" y="30162"/>
                  </a:lnTo>
                  <a:close/>
                </a:path>
                <a:path w="3435350" h="50800">
                  <a:moveTo>
                    <a:pt x="2263775" y="30162"/>
                  </a:moveTo>
                  <a:lnTo>
                    <a:pt x="2235200" y="30162"/>
                  </a:lnTo>
                  <a:lnTo>
                    <a:pt x="2235200" y="20637"/>
                  </a:lnTo>
                  <a:lnTo>
                    <a:pt x="2263775" y="20637"/>
                  </a:lnTo>
                  <a:lnTo>
                    <a:pt x="2263775" y="30162"/>
                  </a:lnTo>
                  <a:close/>
                </a:path>
                <a:path w="3435350" h="50800">
                  <a:moveTo>
                    <a:pt x="2301875" y="30162"/>
                  </a:moveTo>
                  <a:lnTo>
                    <a:pt x="2273300" y="30162"/>
                  </a:lnTo>
                  <a:lnTo>
                    <a:pt x="2273300" y="20637"/>
                  </a:lnTo>
                  <a:lnTo>
                    <a:pt x="2301875" y="20637"/>
                  </a:lnTo>
                  <a:lnTo>
                    <a:pt x="2301875" y="30162"/>
                  </a:lnTo>
                  <a:close/>
                </a:path>
                <a:path w="3435350" h="50800">
                  <a:moveTo>
                    <a:pt x="2339975" y="30162"/>
                  </a:moveTo>
                  <a:lnTo>
                    <a:pt x="2311400" y="30162"/>
                  </a:lnTo>
                  <a:lnTo>
                    <a:pt x="2311400" y="20637"/>
                  </a:lnTo>
                  <a:lnTo>
                    <a:pt x="2339975" y="20637"/>
                  </a:lnTo>
                  <a:lnTo>
                    <a:pt x="2339975" y="30162"/>
                  </a:lnTo>
                  <a:close/>
                </a:path>
                <a:path w="3435350" h="50800">
                  <a:moveTo>
                    <a:pt x="2378075" y="30162"/>
                  </a:moveTo>
                  <a:lnTo>
                    <a:pt x="2349500" y="30162"/>
                  </a:lnTo>
                  <a:lnTo>
                    <a:pt x="2349500" y="20637"/>
                  </a:lnTo>
                  <a:lnTo>
                    <a:pt x="2378075" y="20637"/>
                  </a:lnTo>
                  <a:lnTo>
                    <a:pt x="2378075" y="30162"/>
                  </a:lnTo>
                  <a:close/>
                </a:path>
                <a:path w="3435350" h="50800">
                  <a:moveTo>
                    <a:pt x="2416175" y="30162"/>
                  </a:moveTo>
                  <a:lnTo>
                    <a:pt x="2387600" y="30162"/>
                  </a:lnTo>
                  <a:lnTo>
                    <a:pt x="2387600" y="20637"/>
                  </a:lnTo>
                  <a:lnTo>
                    <a:pt x="2416175" y="20637"/>
                  </a:lnTo>
                  <a:lnTo>
                    <a:pt x="2416175" y="30162"/>
                  </a:lnTo>
                  <a:close/>
                </a:path>
                <a:path w="3435350" h="50800">
                  <a:moveTo>
                    <a:pt x="2454275" y="30162"/>
                  </a:moveTo>
                  <a:lnTo>
                    <a:pt x="2425700" y="30162"/>
                  </a:lnTo>
                  <a:lnTo>
                    <a:pt x="2425700" y="20637"/>
                  </a:lnTo>
                  <a:lnTo>
                    <a:pt x="2454275" y="20637"/>
                  </a:lnTo>
                  <a:lnTo>
                    <a:pt x="2454275" y="30162"/>
                  </a:lnTo>
                  <a:close/>
                </a:path>
                <a:path w="3435350" h="50800">
                  <a:moveTo>
                    <a:pt x="2492375" y="30162"/>
                  </a:moveTo>
                  <a:lnTo>
                    <a:pt x="2463800" y="30162"/>
                  </a:lnTo>
                  <a:lnTo>
                    <a:pt x="2463800" y="20637"/>
                  </a:lnTo>
                  <a:lnTo>
                    <a:pt x="2492375" y="20637"/>
                  </a:lnTo>
                  <a:lnTo>
                    <a:pt x="2492375" y="30162"/>
                  </a:lnTo>
                  <a:close/>
                </a:path>
                <a:path w="3435350" h="50800">
                  <a:moveTo>
                    <a:pt x="2530475" y="30162"/>
                  </a:moveTo>
                  <a:lnTo>
                    <a:pt x="2501900" y="30162"/>
                  </a:lnTo>
                  <a:lnTo>
                    <a:pt x="2501900" y="20637"/>
                  </a:lnTo>
                  <a:lnTo>
                    <a:pt x="2530475" y="20637"/>
                  </a:lnTo>
                  <a:lnTo>
                    <a:pt x="2530475" y="30162"/>
                  </a:lnTo>
                  <a:close/>
                </a:path>
                <a:path w="3435350" h="50800">
                  <a:moveTo>
                    <a:pt x="2568575" y="30162"/>
                  </a:moveTo>
                  <a:lnTo>
                    <a:pt x="2540000" y="30162"/>
                  </a:lnTo>
                  <a:lnTo>
                    <a:pt x="2540000" y="20637"/>
                  </a:lnTo>
                  <a:lnTo>
                    <a:pt x="2568575" y="20637"/>
                  </a:lnTo>
                  <a:lnTo>
                    <a:pt x="2568575" y="30162"/>
                  </a:lnTo>
                  <a:close/>
                </a:path>
                <a:path w="3435350" h="50800">
                  <a:moveTo>
                    <a:pt x="2606675" y="30162"/>
                  </a:moveTo>
                  <a:lnTo>
                    <a:pt x="2578100" y="30162"/>
                  </a:lnTo>
                  <a:lnTo>
                    <a:pt x="2578100" y="20637"/>
                  </a:lnTo>
                  <a:lnTo>
                    <a:pt x="2606675" y="20637"/>
                  </a:lnTo>
                  <a:lnTo>
                    <a:pt x="2606675" y="30162"/>
                  </a:lnTo>
                  <a:close/>
                </a:path>
                <a:path w="3435350" h="50800">
                  <a:moveTo>
                    <a:pt x="2644775" y="30162"/>
                  </a:moveTo>
                  <a:lnTo>
                    <a:pt x="2616200" y="30162"/>
                  </a:lnTo>
                  <a:lnTo>
                    <a:pt x="2616200" y="20637"/>
                  </a:lnTo>
                  <a:lnTo>
                    <a:pt x="2644775" y="20637"/>
                  </a:lnTo>
                  <a:lnTo>
                    <a:pt x="2644775" y="30162"/>
                  </a:lnTo>
                  <a:close/>
                </a:path>
                <a:path w="3435350" h="50800">
                  <a:moveTo>
                    <a:pt x="2682862" y="30162"/>
                  </a:moveTo>
                  <a:lnTo>
                    <a:pt x="2654300" y="30162"/>
                  </a:lnTo>
                  <a:lnTo>
                    <a:pt x="2654300" y="20637"/>
                  </a:lnTo>
                  <a:lnTo>
                    <a:pt x="2682862" y="20637"/>
                  </a:lnTo>
                  <a:lnTo>
                    <a:pt x="2682862" y="30162"/>
                  </a:lnTo>
                  <a:close/>
                </a:path>
                <a:path w="3435350" h="50800">
                  <a:moveTo>
                    <a:pt x="2720962" y="30162"/>
                  </a:moveTo>
                  <a:lnTo>
                    <a:pt x="2692387" y="30162"/>
                  </a:lnTo>
                  <a:lnTo>
                    <a:pt x="2692387" y="20637"/>
                  </a:lnTo>
                  <a:lnTo>
                    <a:pt x="2720962" y="20637"/>
                  </a:lnTo>
                  <a:lnTo>
                    <a:pt x="2720962" y="30162"/>
                  </a:lnTo>
                  <a:close/>
                </a:path>
                <a:path w="3435350" h="50800">
                  <a:moveTo>
                    <a:pt x="2759062" y="30162"/>
                  </a:moveTo>
                  <a:lnTo>
                    <a:pt x="2730487" y="30162"/>
                  </a:lnTo>
                  <a:lnTo>
                    <a:pt x="2730487" y="20637"/>
                  </a:lnTo>
                  <a:lnTo>
                    <a:pt x="2759062" y="20637"/>
                  </a:lnTo>
                  <a:lnTo>
                    <a:pt x="2759062" y="30162"/>
                  </a:lnTo>
                  <a:close/>
                </a:path>
                <a:path w="3435350" h="50800">
                  <a:moveTo>
                    <a:pt x="2797162" y="30162"/>
                  </a:moveTo>
                  <a:lnTo>
                    <a:pt x="2768587" y="30162"/>
                  </a:lnTo>
                  <a:lnTo>
                    <a:pt x="2768587" y="20637"/>
                  </a:lnTo>
                  <a:lnTo>
                    <a:pt x="2797162" y="20637"/>
                  </a:lnTo>
                  <a:lnTo>
                    <a:pt x="2797162" y="30162"/>
                  </a:lnTo>
                  <a:close/>
                </a:path>
                <a:path w="3435350" h="50800">
                  <a:moveTo>
                    <a:pt x="2835262" y="30162"/>
                  </a:moveTo>
                  <a:lnTo>
                    <a:pt x="2806687" y="30162"/>
                  </a:lnTo>
                  <a:lnTo>
                    <a:pt x="2806687" y="20637"/>
                  </a:lnTo>
                  <a:lnTo>
                    <a:pt x="2835262" y="20637"/>
                  </a:lnTo>
                  <a:lnTo>
                    <a:pt x="2835262" y="30162"/>
                  </a:lnTo>
                  <a:close/>
                </a:path>
                <a:path w="3435350" h="50800">
                  <a:moveTo>
                    <a:pt x="2873362" y="30162"/>
                  </a:moveTo>
                  <a:lnTo>
                    <a:pt x="2844787" y="30162"/>
                  </a:lnTo>
                  <a:lnTo>
                    <a:pt x="2844787" y="20637"/>
                  </a:lnTo>
                  <a:lnTo>
                    <a:pt x="2873362" y="20637"/>
                  </a:lnTo>
                  <a:lnTo>
                    <a:pt x="2873362" y="30162"/>
                  </a:lnTo>
                  <a:close/>
                </a:path>
                <a:path w="3435350" h="50800">
                  <a:moveTo>
                    <a:pt x="2911462" y="30162"/>
                  </a:moveTo>
                  <a:lnTo>
                    <a:pt x="2882887" y="30162"/>
                  </a:lnTo>
                  <a:lnTo>
                    <a:pt x="2882887" y="20637"/>
                  </a:lnTo>
                  <a:lnTo>
                    <a:pt x="2911462" y="20637"/>
                  </a:lnTo>
                  <a:lnTo>
                    <a:pt x="2911462" y="30162"/>
                  </a:lnTo>
                  <a:close/>
                </a:path>
                <a:path w="3435350" h="50800">
                  <a:moveTo>
                    <a:pt x="2949562" y="30162"/>
                  </a:moveTo>
                  <a:lnTo>
                    <a:pt x="2920987" y="30162"/>
                  </a:lnTo>
                  <a:lnTo>
                    <a:pt x="2920987" y="20637"/>
                  </a:lnTo>
                  <a:lnTo>
                    <a:pt x="2949562" y="20637"/>
                  </a:lnTo>
                  <a:lnTo>
                    <a:pt x="2949562" y="30162"/>
                  </a:lnTo>
                  <a:close/>
                </a:path>
                <a:path w="3435350" h="50800">
                  <a:moveTo>
                    <a:pt x="2987662" y="30162"/>
                  </a:moveTo>
                  <a:lnTo>
                    <a:pt x="2959087" y="30162"/>
                  </a:lnTo>
                  <a:lnTo>
                    <a:pt x="2959087" y="20637"/>
                  </a:lnTo>
                  <a:lnTo>
                    <a:pt x="2987662" y="20637"/>
                  </a:lnTo>
                  <a:lnTo>
                    <a:pt x="2987662" y="30162"/>
                  </a:lnTo>
                  <a:close/>
                </a:path>
                <a:path w="3435350" h="50800">
                  <a:moveTo>
                    <a:pt x="3025762" y="30162"/>
                  </a:moveTo>
                  <a:lnTo>
                    <a:pt x="2997187" y="30162"/>
                  </a:lnTo>
                  <a:lnTo>
                    <a:pt x="2997187" y="20637"/>
                  </a:lnTo>
                  <a:lnTo>
                    <a:pt x="3025762" y="20637"/>
                  </a:lnTo>
                  <a:lnTo>
                    <a:pt x="3025762" y="30162"/>
                  </a:lnTo>
                  <a:close/>
                </a:path>
                <a:path w="3435350" h="50800">
                  <a:moveTo>
                    <a:pt x="3063862" y="30162"/>
                  </a:moveTo>
                  <a:lnTo>
                    <a:pt x="3035287" y="30162"/>
                  </a:lnTo>
                  <a:lnTo>
                    <a:pt x="3035287" y="20637"/>
                  </a:lnTo>
                  <a:lnTo>
                    <a:pt x="3063862" y="20637"/>
                  </a:lnTo>
                  <a:lnTo>
                    <a:pt x="3063862" y="30162"/>
                  </a:lnTo>
                  <a:close/>
                </a:path>
                <a:path w="3435350" h="50800">
                  <a:moveTo>
                    <a:pt x="3101962" y="30162"/>
                  </a:moveTo>
                  <a:lnTo>
                    <a:pt x="3073387" y="30162"/>
                  </a:lnTo>
                  <a:lnTo>
                    <a:pt x="3073387" y="20637"/>
                  </a:lnTo>
                  <a:lnTo>
                    <a:pt x="3101962" y="20637"/>
                  </a:lnTo>
                  <a:lnTo>
                    <a:pt x="3101962" y="30162"/>
                  </a:lnTo>
                  <a:close/>
                </a:path>
                <a:path w="3435350" h="50800">
                  <a:moveTo>
                    <a:pt x="3140062" y="30162"/>
                  </a:moveTo>
                  <a:lnTo>
                    <a:pt x="3111487" y="30162"/>
                  </a:lnTo>
                  <a:lnTo>
                    <a:pt x="3111487" y="20637"/>
                  </a:lnTo>
                  <a:lnTo>
                    <a:pt x="3140062" y="20637"/>
                  </a:lnTo>
                  <a:lnTo>
                    <a:pt x="3140062" y="30162"/>
                  </a:lnTo>
                  <a:close/>
                </a:path>
                <a:path w="3435350" h="50800">
                  <a:moveTo>
                    <a:pt x="3178162" y="30162"/>
                  </a:moveTo>
                  <a:lnTo>
                    <a:pt x="3149587" y="30162"/>
                  </a:lnTo>
                  <a:lnTo>
                    <a:pt x="3149587" y="20637"/>
                  </a:lnTo>
                  <a:lnTo>
                    <a:pt x="3178162" y="20637"/>
                  </a:lnTo>
                  <a:lnTo>
                    <a:pt x="3178162" y="30162"/>
                  </a:lnTo>
                  <a:close/>
                </a:path>
                <a:path w="3435350" h="50800">
                  <a:moveTo>
                    <a:pt x="3216262" y="30162"/>
                  </a:moveTo>
                  <a:lnTo>
                    <a:pt x="3187687" y="30162"/>
                  </a:lnTo>
                  <a:lnTo>
                    <a:pt x="3187687" y="20637"/>
                  </a:lnTo>
                  <a:lnTo>
                    <a:pt x="3216262" y="20637"/>
                  </a:lnTo>
                  <a:lnTo>
                    <a:pt x="3216262" y="30162"/>
                  </a:lnTo>
                  <a:close/>
                </a:path>
                <a:path w="3435350" h="50800">
                  <a:moveTo>
                    <a:pt x="3254362" y="30162"/>
                  </a:moveTo>
                  <a:lnTo>
                    <a:pt x="3225787" y="30162"/>
                  </a:lnTo>
                  <a:lnTo>
                    <a:pt x="3225787" y="20637"/>
                  </a:lnTo>
                  <a:lnTo>
                    <a:pt x="3254362" y="20637"/>
                  </a:lnTo>
                  <a:lnTo>
                    <a:pt x="3254362" y="30162"/>
                  </a:lnTo>
                  <a:close/>
                </a:path>
                <a:path w="3435350" h="50800">
                  <a:moveTo>
                    <a:pt x="3292462" y="30162"/>
                  </a:moveTo>
                  <a:lnTo>
                    <a:pt x="3263887" y="30162"/>
                  </a:lnTo>
                  <a:lnTo>
                    <a:pt x="3263887" y="20637"/>
                  </a:lnTo>
                  <a:lnTo>
                    <a:pt x="3292462" y="20637"/>
                  </a:lnTo>
                  <a:lnTo>
                    <a:pt x="3292462" y="30162"/>
                  </a:lnTo>
                  <a:close/>
                </a:path>
                <a:path w="3435350" h="50800">
                  <a:moveTo>
                    <a:pt x="3330562" y="30162"/>
                  </a:moveTo>
                  <a:lnTo>
                    <a:pt x="3301987" y="30162"/>
                  </a:lnTo>
                  <a:lnTo>
                    <a:pt x="3301987" y="20637"/>
                  </a:lnTo>
                  <a:lnTo>
                    <a:pt x="3330562" y="20637"/>
                  </a:lnTo>
                  <a:lnTo>
                    <a:pt x="3330562" y="30162"/>
                  </a:lnTo>
                  <a:close/>
                </a:path>
                <a:path w="3435350" h="50800">
                  <a:moveTo>
                    <a:pt x="3368662" y="30162"/>
                  </a:moveTo>
                  <a:lnTo>
                    <a:pt x="3340087" y="30162"/>
                  </a:lnTo>
                  <a:lnTo>
                    <a:pt x="3340087" y="20637"/>
                  </a:lnTo>
                  <a:lnTo>
                    <a:pt x="3368662" y="20637"/>
                  </a:lnTo>
                  <a:lnTo>
                    <a:pt x="3368662" y="30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11234" y="4079748"/>
              <a:ext cx="1359392" cy="292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564" y="3319351"/>
              <a:ext cx="793348" cy="952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434340"/>
              <a:ext cx="756285" cy="410209"/>
            </a:xfrm>
            <a:custGeom>
              <a:avLst/>
              <a:gdLst/>
              <a:ahLst/>
              <a:cxnLst/>
              <a:rect l="l" t="t" r="r" b="b"/>
              <a:pathLst>
                <a:path w="756285" h="410209">
                  <a:moveTo>
                    <a:pt x="755904" y="409956"/>
                  </a:moveTo>
                  <a:lnTo>
                    <a:pt x="0" y="409956"/>
                  </a:lnTo>
                  <a:lnTo>
                    <a:pt x="0" y="0"/>
                  </a:lnTo>
                  <a:lnTo>
                    <a:pt x="755904" y="0"/>
                  </a:lnTo>
                  <a:lnTo>
                    <a:pt x="755904" y="40995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人格的含义</a:t>
            </a:r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105"/>
              </a:spcBef>
            </a:pPr>
            <a:r>
              <a:rPr dirty="0"/>
              <a:t>人格的两层含</a:t>
            </a:r>
            <a:r>
              <a:rPr spc="5" dirty="0"/>
              <a:t>义</a:t>
            </a:r>
            <a:endParaRPr spc="5" dirty="0"/>
          </a:p>
          <a:p>
            <a:pPr marL="12700" marR="5080">
              <a:lnSpc>
                <a:spcPct val="100000"/>
              </a:lnSpc>
              <a:spcBef>
                <a:spcPts val="2210"/>
              </a:spcBef>
            </a:pPr>
            <a:r>
              <a:rPr sz="1400" spc="35" dirty="0">
                <a:solidFill>
                  <a:srgbClr val="808080"/>
                </a:solidFill>
              </a:rPr>
              <a:t>人格有两层意思：一是指一个人</a:t>
            </a:r>
            <a:r>
              <a:rPr sz="1400" spc="40" dirty="0">
                <a:solidFill>
                  <a:srgbClr val="808080"/>
                </a:solidFill>
              </a:rPr>
              <a:t>在舞台</a:t>
            </a:r>
            <a:r>
              <a:rPr sz="1400" spc="5" dirty="0">
                <a:solidFill>
                  <a:srgbClr val="808080"/>
                </a:solidFill>
              </a:rPr>
              <a:t>上 </a:t>
            </a:r>
            <a:r>
              <a:rPr sz="1400" spc="35" dirty="0">
                <a:solidFill>
                  <a:srgbClr val="808080"/>
                </a:solidFill>
              </a:rPr>
              <a:t>所表现出来的种种言行，即人遵</a:t>
            </a:r>
            <a:r>
              <a:rPr sz="1400" spc="40" dirty="0">
                <a:solidFill>
                  <a:srgbClr val="808080"/>
                </a:solidFill>
              </a:rPr>
              <a:t>从社会</a:t>
            </a:r>
            <a:r>
              <a:rPr sz="1400" spc="5" dirty="0">
                <a:solidFill>
                  <a:srgbClr val="808080"/>
                </a:solidFill>
              </a:rPr>
              <a:t>文 </a:t>
            </a:r>
            <a:r>
              <a:rPr sz="1400" spc="35" dirty="0">
                <a:solidFill>
                  <a:srgbClr val="808080"/>
                </a:solidFill>
              </a:rPr>
              <a:t>化习俗的要求而做出的反应。人</a:t>
            </a:r>
            <a:r>
              <a:rPr sz="1400" spc="40" dirty="0">
                <a:solidFill>
                  <a:srgbClr val="808080"/>
                </a:solidFill>
              </a:rPr>
              <a:t>格所具</a:t>
            </a:r>
            <a:r>
              <a:rPr sz="1400" spc="5" dirty="0">
                <a:solidFill>
                  <a:srgbClr val="808080"/>
                </a:solidFill>
              </a:rPr>
              <a:t>有 </a:t>
            </a:r>
            <a:r>
              <a:rPr sz="1400" spc="35" dirty="0">
                <a:solidFill>
                  <a:srgbClr val="808080"/>
                </a:solidFill>
              </a:rPr>
              <a:t>的“外壳”，就像舞台上根据角</a:t>
            </a:r>
            <a:r>
              <a:rPr sz="1400" spc="40" dirty="0">
                <a:solidFill>
                  <a:srgbClr val="808080"/>
                </a:solidFill>
              </a:rPr>
              <a:t>色要求</a:t>
            </a:r>
            <a:r>
              <a:rPr sz="1400" spc="5" dirty="0">
                <a:solidFill>
                  <a:srgbClr val="808080"/>
                </a:solidFill>
              </a:rPr>
              <a:t>所 </a:t>
            </a:r>
            <a:r>
              <a:rPr sz="1400" dirty="0">
                <a:solidFill>
                  <a:srgbClr val="808080"/>
                </a:solidFill>
              </a:rPr>
              <a:t>戴的面具，表现出一个人外在的人格品质</a:t>
            </a:r>
            <a:r>
              <a:rPr sz="1400" dirty="0">
                <a:solidFill>
                  <a:srgbClr val="808080"/>
                </a:solidFill>
              </a:rPr>
              <a:t>。 </a:t>
            </a:r>
            <a:r>
              <a:rPr sz="1400" spc="35" dirty="0">
                <a:solidFill>
                  <a:srgbClr val="808080"/>
                </a:solidFill>
              </a:rPr>
              <a:t>二是指一个人由于某种原因不远</a:t>
            </a:r>
            <a:r>
              <a:rPr sz="1400" spc="40" dirty="0">
                <a:solidFill>
                  <a:srgbClr val="808080"/>
                </a:solidFill>
              </a:rPr>
              <a:t>展现的</a:t>
            </a:r>
            <a:r>
              <a:rPr sz="1400" spc="5" dirty="0">
                <a:solidFill>
                  <a:srgbClr val="808080"/>
                </a:solidFill>
              </a:rPr>
              <a:t>人 </a:t>
            </a:r>
            <a:r>
              <a:rPr sz="1400" dirty="0">
                <a:solidFill>
                  <a:srgbClr val="808080"/>
                </a:solidFill>
              </a:rPr>
              <a:t>格成分，即面具之后真实的自我</a:t>
            </a:r>
            <a:r>
              <a:rPr sz="1400" spc="5" dirty="0">
                <a:solidFill>
                  <a:srgbClr val="808080"/>
                </a:solidFill>
              </a:rPr>
              <a:t>。</a:t>
            </a:r>
            <a:endParaRPr sz="1400"/>
          </a:p>
          <a:p>
            <a:pPr marL="358775">
              <a:lnSpc>
                <a:spcPct val="100000"/>
              </a:lnSpc>
              <a:spcBef>
                <a:spcPts val="1300"/>
              </a:spcBef>
            </a:pPr>
            <a:r>
              <a:rPr dirty="0"/>
              <a:t>人格的定</a:t>
            </a:r>
            <a:r>
              <a:rPr spc="5" dirty="0"/>
              <a:t>义</a:t>
            </a:r>
            <a:endParaRPr spc="5" dirty="0"/>
          </a:p>
          <a:p>
            <a:pPr marL="168910" marR="261620" algn="just">
              <a:lnSpc>
                <a:spcPct val="100000"/>
              </a:lnSpc>
              <a:spcBef>
                <a:spcPts val="1145"/>
              </a:spcBef>
            </a:pPr>
            <a:r>
              <a:rPr sz="1400" spc="60" dirty="0">
                <a:solidFill>
                  <a:srgbClr val="808080"/>
                </a:solidFill>
              </a:rPr>
              <a:t>人格是构成一</a:t>
            </a:r>
            <a:r>
              <a:rPr sz="1400" spc="65" dirty="0">
                <a:solidFill>
                  <a:srgbClr val="808080"/>
                </a:solidFill>
              </a:rPr>
              <a:t>个人的思想、情感及</a:t>
            </a:r>
            <a:r>
              <a:rPr sz="1400" dirty="0">
                <a:solidFill>
                  <a:srgbClr val="808080"/>
                </a:solidFill>
              </a:rPr>
              <a:t>行 </a:t>
            </a:r>
            <a:r>
              <a:rPr sz="1400" spc="60" dirty="0">
                <a:solidFill>
                  <a:srgbClr val="808080"/>
                </a:solidFill>
              </a:rPr>
              <a:t>为的特有模式</a:t>
            </a:r>
            <a:r>
              <a:rPr sz="1400" spc="65" dirty="0">
                <a:solidFill>
                  <a:srgbClr val="808080"/>
                </a:solidFill>
              </a:rPr>
              <a:t>，这个独特模式包含</a:t>
            </a:r>
            <a:r>
              <a:rPr sz="1400" dirty="0">
                <a:solidFill>
                  <a:srgbClr val="808080"/>
                </a:solidFill>
              </a:rPr>
              <a:t>了 </a:t>
            </a:r>
            <a:r>
              <a:rPr sz="1400" spc="60" dirty="0">
                <a:solidFill>
                  <a:srgbClr val="808080"/>
                </a:solidFill>
              </a:rPr>
              <a:t>一个人区别于</a:t>
            </a:r>
            <a:r>
              <a:rPr sz="1400" spc="65" dirty="0">
                <a:solidFill>
                  <a:srgbClr val="808080"/>
                </a:solidFill>
              </a:rPr>
              <a:t>他人的稳定而统一的</a:t>
            </a:r>
            <a:r>
              <a:rPr sz="1400" dirty="0">
                <a:solidFill>
                  <a:srgbClr val="808080"/>
                </a:solidFill>
              </a:rPr>
              <a:t>心 </a:t>
            </a:r>
            <a:r>
              <a:rPr sz="1400" dirty="0">
                <a:solidFill>
                  <a:srgbClr val="808080"/>
                </a:solidFill>
              </a:rPr>
              <a:t>理品质</a:t>
            </a:r>
            <a:r>
              <a:rPr sz="1400" spc="5" dirty="0">
                <a:solidFill>
                  <a:srgbClr val="808080"/>
                </a:solidFill>
              </a:rPr>
              <a:t>。</a:t>
            </a:r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2307" y="1357883"/>
            <a:ext cx="2709545" cy="2344420"/>
            <a:chOff x="1702307" y="1357883"/>
            <a:chExt cx="2709545" cy="2344420"/>
          </a:xfrm>
        </p:grpSpPr>
        <p:sp>
          <p:nvSpPr>
            <p:cNvPr id="3" name="object 3"/>
            <p:cNvSpPr/>
            <p:nvPr/>
          </p:nvSpPr>
          <p:spPr>
            <a:xfrm>
              <a:off x="2024684" y="1666151"/>
              <a:ext cx="2387600" cy="2035810"/>
            </a:xfrm>
            <a:custGeom>
              <a:avLst/>
              <a:gdLst/>
              <a:ahLst/>
              <a:cxnLst/>
              <a:rect l="l" t="t" r="r" b="b"/>
              <a:pathLst>
                <a:path w="2387600" h="2035810">
                  <a:moveTo>
                    <a:pt x="2381643" y="2035797"/>
                  </a:moveTo>
                  <a:lnTo>
                    <a:pt x="5384" y="2035797"/>
                  </a:lnTo>
                  <a:lnTo>
                    <a:pt x="3784" y="2035556"/>
                  </a:lnTo>
                  <a:lnTo>
                    <a:pt x="2336" y="2034844"/>
                  </a:lnTo>
                  <a:lnTo>
                    <a:pt x="1155" y="2033752"/>
                  </a:lnTo>
                  <a:lnTo>
                    <a:pt x="342" y="2032342"/>
                  </a:lnTo>
                  <a:lnTo>
                    <a:pt x="0" y="2030768"/>
                  </a:lnTo>
                  <a:lnTo>
                    <a:pt x="126" y="2029167"/>
                  </a:lnTo>
                  <a:lnTo>
                    <a:pt x="1188859" y="2603"/>
                  </a:lnTo>
                  <a:lnTo>
                    <a:pt x="1192707" y="0"/>
                  </a:lnTo>
                  <a:lnTo>
                    <a:pt x="1194308" y="0"/>
                  </a:lnTo>
                  <a:lnTo>
                    <a:pt x="1188859" y="8064"/>
                  </a:lnTo>
                  <a:lnTo>
                    <a:pt x="1193514" y="15997"/>
                  </a:lnTo>
                  <a:lnTo>
                    <a:pt x="14801" y="2025002"/>
                  </a:lnTo>
                  <a:lnTo>
                    <a:pt x="5384" y="2025002"/>
                  </a:lnTo>
                  <a:lnTo>
                    <a:pt x="10032" y="2033130"/>
                  </a:lnTo>
                  <a:lnTo>
                    <a:pt x="2386225" y="2033130"/>
                  </a:lnTo>
                  <a:lnTo>
                    <a:pt x="2385872" y="2033752"/>
                  </a:lnTo>
                  <a:lnTo>
                    <a:pt x="2384691" y="2034844"/>
                  </a:lnTo>
                  <a:lnTo>
                    <a:pt x="2383243" y="2035556"/>
                  </a:lnTo>
                  <a:lnTo>
                    <a:pt x="2381643" y="2035797"/>
                  </a:lnTo>
                  <a:close/>
                </a:path>
                <a:path w="2387600" h="2035810">
                  <a:moveTo>
                    <a:pt x="1193514" y="15997"/>
                  </a:moveTo>
                  <a:lnTo>
                    <a:pt x="1188859" y="8064"/>
                  </a:lnTo>
                  <a:lnTo>
                    <a:pt x="1198168" y="8064"/>
                  </a:lnTo>
                  <a:lnTo>
                    <a:pt x="1193514" y="15997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193514" y="15997"/>
                  </a:lnTo>
                  <a:lnTo>
                    <a:pt x="1198168" y="8064"/>
                  </a:lnTo>
                  <a:lnTo>
                    <a:pt x="1201372" y="8064"/>
                  </a:lnTo>
                  <a:lnTo>
                    <a:pt x="2384739" y="2025002"/>
                  </a:lnTo>
                  <a:lnTo>
                    <a:pt x="2381643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10032" y="2033130"/>
                  </a:moveTo>
                  <a:lnTo>
                    <a:pt x="5384" y="2025002"/>
                  </a:lnTo>
                  <a:lnTo>
                    <a:pt x="14801" y="2025002"/>
                  </a:lnTo>
                  <a:lnTo>
                    <a:pt x="10032" y="2033130"/>
                  </a:lnTo>
                  <a:close/>
                </a:path>
                <a:path w="2387600" h="2035810">
                  <a:moveTo>
                    <a:pt x="2376982" y="2033130"/>
                  </a:moveTo>
                  <a:lnTo>
                    <a:pt x="10032" y="2033130"/>
                  </a:lnTo>
                  <a:lnTo>
                    <a:pt x="14801" y="2025002"/>
                  </a:lnTo>
                  <a:lnTo>
                    <a:pt x="2372214" y="2025002"/>
                  </a:lnTo>
                  <a:lnTo>
                    <a:pt x="2376982" y="2033130"/>
                  </a:lnTo>
                  <a:close/>
                </a:path>
                <a:path w="2387600" h="2035810">
                  <a:moveTo>
                    <a:pt x="2386225" y="2033130"/>
                  </a:moveTo>
                  <a:lnTo>
                    <a:pt x="2376982" y="2033130"/>
                  </a:lnTo>
                  <a:lnTo>
                    <a:pt x="2381643" y="2025002"/>
                  </a:lnTo>
                  <a:lnTo>
                    <a:pt x="2384739" y="2025002"/>
                  </a:lnTo>
                  <a:lnTo>
                    <a:pt x="2386304" y="2027669"/>
                  </a:lnTo>
                  <a:lnTo>
                    <a:pt x="2386901" y="2029167"/>
                  </a:lnTo>
                  <a:lnTo>
                    <a:pt x="2387028" y="2030768"/>
                  </a:lnTo>
                  <a:lnTo>
                    <a:pt x="2386672" y="2032342"/>
                  </a:lnTo>
                  <a:lnTo>
                    <a:pt x="2386225" y="2033130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29255" y="1357883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4" h="314325">
                  <a:moveTo>
                    <a:pt x="175260" y="313943"/>
                  </a:moveTo>
                  <a:lnTo>
                    <a:pt x="0" y="0"/>
                  </a:lnTo>
                  <a:lnTo>
                    <a:pt x="359663" y="3047"/>
                  </a:lnTo>
                  <a:lnTo>
                    <a:pt x="175260" y="313943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76627" y="1498091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5" h="173989">
                  <a:moveTo>
                    <a:pt x="0" y="173736"/>
                  </a:moveTo>
                  <a:lnTo>
                    <a:pt x="80772" y="0"/>
                  </a:lnTo>
                  <a:lnTo>
                    <a:pt x="192024" y="155448"/>
                  </a:lnTo>
                  <a:lnTo>
                    <a:pt x="0" y="173736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02307" y="1842515"/>
              <a:ext cx="236220" cy="303530"/>
            </a:xfrm>
            <a:custGeom>
              <a:avLst/>
              <a:gdLst/>
              <a:ahLst/>
              <a:cxnLst/>
              <a:rect l="l" t="t" r="r" b="b"/>
              <a:pathLst>
                <a:path w="236219" h="303530">
                  <a:moveTo>
                    <a:pt x="236219" y="303275"/>
                  </a:moveTo>
                  <a:lnTo>
                    <a:pt x="0" y="167639"/>
                  </a:lnTo>
                  <a:lnTo>
                    <a:pt x="216408" y="0"/>
                  </a:lnTo>
                  <a:lnTo>
                    <a:pt x="236219" y="303275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3083" y="1400327"/>
            <a:ext cx="54921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24380" algn="l"/>
              </a:tabLst>
            </a:pPr>
            <a:r>
              <a:rPr sz="18000" b="0" baseline="-18000" dirty="0">
                <a:solidFill>
                  <a:srgbClr val="A2CD39"/>
                </a:solidFill>
                <a:latin typeface="Impact" panose="020B0806030902050204"/>
                <a:cs typeface="Impact" panose="020B0806030902050204"/>
              </a:rPr>
              <a:t>02	</a:t>
            </a:r>
            <a:r>
              <a:rPr sz="5400" dirty="0"/>
              <a:t>人格的特性</a:t>
            </a:r>
            <a:endParaRPr sz="5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1" y="761"/>
            <a:ext cx="9142730" cy="5142230"/>
            <a:chOff x="761" y="761"/>
            <a:chExt cx="9142730" cy="5142230"/>
          </a:xfrm>
        </p:grpSpPr>
        <p:sp>
          <p:nvSpPr>
            <p:cNvPr id="9" name="object 9"/>
            <p:cNvSpPr/>
            <p:nvPr/>
          </p:nvSpPr>
          <p:spPr>
            <a:xfrm>
              <a:off x="4680368" y="3560445"/>
              <a:ext cx="3038475" cy="0"/>
            </a:xfrm>
            <a:custGeom>
              <a:avLst/>
              <a:gdLst/>
              <a:ahLst/>
              <a:cxnLst/>
              <a:rect l="l" t="t" r="r" b="b"/>
              <a:pathLst>
                <a:path w="3038475">
                  <a:moveTo>
                    <a:pt x="0" y="0"/>
                  </a:moveTo>
                  <a:lnTo>
                    <a:pt x="3038475" y="0"/>
                  </a:lnTo>
                </a:path>
              </a:pathLst>
            </a:custGeom>
            <a:ln w="9525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47419" y="3555682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56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6560" y="0"/>
                  </a:lnTo>
                  <a:lnTo>
                    <a:pt x="16560" y="952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2730" cy="5142230"/>
            </a:xfrm>
            <a:custGeom>
              <a:avLst/>
              <a:gdLst/>
              <a:ahLst/>
              <a:cxnLst/>
              <a:rect l="l" t="t" r="r" b="b"/>
              <a:pathLst>
                <a:path w="9142730" h="5142230">
                  <a:moveTo>
                    <a:pt x="0" y="0"/>
                  </a:moveTo>
                  <a:lnTo>
                    <a:pt x="9142476" y="0"/>
                  </a:lnTo>
                  <a:lnTo>
                    <a:pt x="9142476" y="5141976"/>
                  </a:lnTo>
                  <a:lnTo>
                    <a:pt x="0" y="51419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075" y="459740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人格的特性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94309" y="1813572"/>
            <a:ext cx="8005445" cy="2198370"/>
            <a:chOff x="594309" y="1813572"/>
            <a:chExt cx="8005445" cy="2198370"/>
          </a:xfrm>
        </p:grpSpPr>
        <p:sp>
          <p:nvSpPr>
            <p:cNvPr id="4" name="object 4"/>
            <p:cNvSpPr/>
            <p:nvPr/>
          </p:nvSpPr>
          <p:spPr>
            <a:xfrm>
              <a:off x="6531038" y="1813572"/>
              <a:ext cx="76200" cy="1555115"/>
            </a:xfrm>
            <a:custGeom>
              <a:avLst/>
              <a:gdLst/>
              <a:ahLst/>
              <a:cxnLst/>
              <a:rect l="l" t="t" r="r" b="b"/>
              <a:pathLst>
                <a:path w="76200" h="1555114">
                  <a:moveTo>
                    <a:pt x="33337" y="75238"/>
                  </a:moveTo>
                  <a:lnTo>
                    <a:pt x="23274" y="73206"/>
                  </a:lnTo>
                  <a:lnTo>
                    <a:pt x="11163" y="65041"/>
                  </a:lnTo>
                  <a:lnTo>
                    <a:pt x="2995" y="52931"/>
                  </a:lnTo>
                  <a:lnTo>
                    <a:pt x="0" y="38100"/>
                  </a:lnTo>
                  <a:lnTo>
                    <a:pt x="2995" y="23268"/>
                  </a:lnTo>
                  <a:lnTo>
                    <a:pt x="11163" y="11158"/>
                  </a:lnTo>
                  <a:lnTo>
                    <a:pt x="23274" y="2993"/>
                  </a:lnTo>
                  <a:lnTo>
                    <a:pt x="38100" y="0"/>
                  </a:lnTo>
                  <a:lnTo>
                    <a:pt x="52931" y="2993"/>
                  </a:lnTo>
                  <a:lnTo>
                    <a:pt x="65041" y="11158"/>
                  </a:lnTo>
                  <a:lnTo>
                    <a:pt x="73206" y="23268"/>
                  </a:lnTo>
                  <a:lnTo>
                    <a:pt x="76200" y="38100"/>
                  </a:lnTo>
                  <a:lnTo>
                    <a:pt x="73769" y="50139"/>
                  </a:lnTo>
                  <a:lnTo>
                    <a:pt x="33337" y="50139"/>
                  </a:lnTo>
                  <a:lnTo>
                    <a:pt x="33337" y="75238"/>
                  </a:lnTo>
                  <a:close/>
                </a:path>
                <a:path w="76200" h="1555114">
                  <a:moveTo>
                    <a:pt x="38100" y="76200"/>
                  </a:moveTo>
                  <a:lnTo>
                    <a:pt x="33339" y="75238"/>
                  </a:lnTo>
                  <a:lnTo>
                    <a:pt x="33337" y="50139"/>
                  </a:lnTo>
                  <a:lnTo>
                    <a:pt x="42862" y="50139"/>
                  </a:lnTo>
                  <a:lnTo>
                    <a:pt x="42862" y="75238"/>
                  </a:lnTo>
                  <a:lnTo>
                    <a:pt x="38100" y="76200"/>
                  </a:lnTo>
                  <a:close/>
                </a:path>
                <a:path w="76200" h="1555114">
                  <a:moveTo>
                    <a:pt x="42862" y="75238"/>
                  </a:moveTo>
                  <a:lnTo>
                    <a:pt x="42862" y="50139"/>
                  </a:lnTo>
                  <a:lnTo>
                    <a:pt x="73769" y="50139"/>
                  </a:lnTo>
                  <a:lnTo>
                    <a:pt x="73206" y="52931"/>
                  </a:lnTo>
                  <a:lnTo>
                    <a:pt x="65041" y="65041"/>
                  </a:lnTo>
                  <a:lnTo>
                    <a:pt x="52931" y="73206"/>
                  </a:lnTo>
                  <a:lnTo>
                    <a:pt x="42862" y="75238"/>
                  </a:lnTo>
                  <a:close/>
                </a:path>
                <a:path w="76200" h="1555114">
                  <a:moveTo>
                    <a:pt x="42862" y="88239"/>
                  </a:moveTo>
                  <a:lnTo>
                    <a:pt x="33337" y="88239"/>
                  </a:lnTo>
                  <a:lnTo>
                    <a:pt x="33337" y="75238"/>
                  </a:lnTo>
                  <a:lnTo>
                    <a:pt x="38100" y="76200"/>
                  </a:lnTo>
                  <a:lnTo>
                    <a:pt x="42862" y="76200"/>
                  </a:lnTo>
                  <a:lnTo>
                    <a:pt x="42862" y="88239"/>
                  </a:lnTo>
                  <a:close/>
                </a:path>
                <a:path w="76200" h="1555114">
                  <a:moveTo>
                    <a:pt x="42862" y="76200"/>
                  </a:moveTo>
                  <a:lnTo>
                    <a:pt x="38100" y="76200"/>
                  </a:lnTo>
                  <a:lnTo>
                    <a:pt x="42862" y="75238"/>
                  </a:lnTo>
                  <a:lnTo>
                    <a:pt x="42862" y="76200"/>
                  </a:lnTo>
                  <a:close/>
                </a:path>
                <a:path w="76200" h="1555114">
                  <a:moveTo>
                    <a:pt x="42862" y="1555089"/>
                  </a:moveTo>
                  <a:lnTo>
                    <a:pt x="33337" y="1555089"/>
                  </a:lnTo>
                  <a:lnTo>
                    <a:pt x="33337" y="1516989"/>
                  </a:lnTo>
                  <a:lnTo>
                    <a:pt x="42862" y="1516989"/>
                  </a:lnTo>
                  <a:lnTo>
                    <a:pt x="42862" y="1555089"/>
                  </a:lnTo>
                  <a:close/>
                </a:path>
                <a:path w="76200" h="1555114">
                  <a:moveTo>
                    <a:pt x="42862" y="1488414"/>
                  </a:moveTo>
                  <a:lnTo>
                    <a:pt x="33337" y="1488414"/>
                  </a:lnTo>
                  <a:lnTo>
                    <a:pt x="33337" y="1450314"/>
                  </a:lnTo>
                  <a:lnTo>
                    <a:pt x="42862" y="1450314"/>
                  </a:lnTo>
                  <a:lnTo>
                    <a:pt x="42862" y="1488414"/>
                  </a:lnTo>
                  <a:close/>
                </a:path>
                <a:path w="76200" h="1555114">
                  <a:moveTo>
                    <a:pt x="42862" y="1421739"/>
                  </a:moveTo>
                  <a:lnTo>
                    <a:pt x="33337" y="1421739"/>
                  </a:lnTo>
                  <a:lnTo>
                    <a:pt x="33337" y="1383639"/>
                  </a:lnTo>
                  <a:lnTo>
                    <a:pt x="42862" y="1383639"/>
                  </a:lnTo>
                  <a:lnTo>
                    <a:pt x="42862" y="1421739"/>
                  </a:lnTo>
                  <a:close/>
                </a:path>
                <a:path w="76200" h="1555114">
                  <a:moveTo>
                    <a:pt x="42862" y="1355064"/>
                  </a:moveTo>
                  <a:lnTo>
                    <a:pt x="33337" y="1355064"/>
                  </a:lnTo>
                  <a:lnTo>
                    <a:pt x="33337" y="1316964"/>
                  </a:lnTo>
                  <a:lnTo>
                    <a:pt x="42862" y="1316964"/>
                  </a:lnTo>
                  <a:lnTo>
                    <a:pt x="42862" y="1355064"/>
                  </a:lnTo>
                  <a:close/>
                </a:path>
                <a:path w="76200" h="1555114">
                  <a:moveTo>
                    <a:pt x="42862" y="1288389"/>
                  </a:moveTo>
                  <a:lnTo>
                    <a:pt x="33337" y="1288389"/>
                  </a:lnTo>
                  <a:lnTo>
                    <a:pt x="33337" y="1250289"/>
                  </a:lnTo>
                  <a:lnTo>
                    <a:pt x="42862" y="1250289"/>
                  </a:lnTo>
                  <a:lnTo>
                    <a:pt x="42862" y="1288389"/>
                  </a:lnTo>
                  <a:close/>
                </a:path>
                <a:path w="76200" h="1555114">
                  <a:moveTo>
                    <a:pt x="42862" y="1221714"/>
                  </a:moveTo>
                  <a:lnTo>
                    <a:pt x="33337" y="1221714"/>
                  </a:lnTo>
                  <a:lnTo>
                    <a:pt x="33337" y="1183614"/>
                  </a:lnTo>
                  <a:lnTo>
                    <a:pt x="42862" y="1183614"/>
                  </a:lnTo>
                  <a:lnTo>
                    <a:pt x="42862" y="1221714"/>
                  </a:lnTo>
                  <a:close/>
                </a:path>
                <a:path w="76200" h="1555114">
                  <a:moveTo>
                    <a:pt x="42862" y="1155039"/>
                  </a:moveTo>
                  <a:lnTo>
                    <a:pt x="33337" y="1155039"/>
                  </a:lnTo>
                  <a:lnTo>
                    <a:pt x="33337" y="1116939"/>
                  </a:lnTo>
                  <a:lnTo>
                    <a:pt x="42862" y="1116939"/>
                  </a:lnTo>
                  <a:lnTo>
                    <a:pt x="42862" y="1155039"/>
                  </a:lnTo>
                  <a:close/>
                </a:path>
                <a:path w="76200" h="1555114">
                  <a:moveTo>
                    <a:pt x="42862" y="1088364"/>
                  </a:moveTo>
                  <a:lnTo>
                    <a:pt x="33337" y="1088364"/>
                  </a:lnTo>
                  <a:lnTo>
                    <a:pt x="33337" y="1050264"/>
                  </a:lnTo>
                  <a:lnTo>
                    <a:pt x="42862" y="1050264"/>
                  </a:lnTo>
                  <a:lnTo>
                    <a:pt x="42862" y="1088364"/>
                  </a:lnTo>
                  <a:close/>
                </a:path>
                <a:path w="76200" h="1555114">
                  <a:moveTo>
                    <a:pt x="42862" y="1021689"/>
                  </a:moveTo>
                  <a:lnTo>
                    <a:pt x="33337" y="1021689"/>
                  </a:lnTo>
                  <a:lnTo>
                    <a:pt x="33337" y="983589"/>
                  </a:lnTo>
                  <a:lnTo>
                    <a:pt x="42862" y="983589"/>
                  </a:lnTo>
                  <a:lnTo>
                    <a:pt x="42862" y="1021689"/>
                  </a:lnTo>
                  <a:close/>
                </a:path>
                <a:path w="76200" h="1555114">
                  <a:moveTo>
                    <a:pt x="42862" y="955014"/>
                  </a:moveTo>
                  <a:lnTo>
                    <a:pt x="33337" y="955014"/>
                  </a:lnTo>
                  <a:lnTo>
                    <a:pt x="33337" y="916914"/>
                  </a:lnTo>
                  <a:lnTo>
                    <a:pt x="42862" y="916914"/>
                  </a:lnTo>
                  <a:lnTo>
                    <a:pt x="42862" y="955014"/>
                  </a:lnTo>
                  <a:close/>
                </a:path>
                <a:path w="76200" h="1555114">
                  <a:moveTo>
                    <a:pt x="42862" y="888339"/>
                  </a:moveTo>
                  <a:lnTo>
                    <a:pt x="33337" y="888339"/>
                  </a:lnTo>
                  <a:lnTo>
                    <a:pt x="33337" y="850239"/>
                  </a:lnTo>
                  <a:lnTo>
                    <a:pt x="42862" y="850239"/>
                  </a:lnTo>
                  <a:lnTo>
                    <a:pt x="42862" y="888339"/>
                  </a:lnTo>
                  <a:close/>
                </a:path>
                <a:path w="76200" h="1555114">
                  <a:moveTo>
                    <a:pt x="42862" y="821664"/>
                  </a:moveTo>
                  <a:lnTo>
                    <a:pt x="33337" y="821664"/>
                  </a:lnTo>
                  <a:lnTo>
                    <a:pt x="33337" y="783564"/>
                  </a:lnTo>
                  <a:lnTo>
                    <a:pt x="42862" y="783564"/>
                  </a:lnTo>
                  <a:lnTo>
                    <a:pt x="42862" y="821664"/>
                  </a:lnTo>
                  <a:close/>
                </a:path>
                <a:path w="76200" h="1555114">
                  <a:moveTo>
                    <a:pt x="42862" y="754989"/>
                  </a:moveTo>
                  <a:lnTo>
                    <a:pt x="33337" y="754989"/>
                  </a:lnTo>
                  <a:lnTo>
                    <a:pt x="33337" y="716889"/>
                  </a:lnTo>
                  <a:lnTo>
                    <a:pt x="42862" y="716889"/>
                  </a:lnTo>
                  <a:lnTo>
                    <a:pt x="42862" y="754989"/>
                  </a:lnTo>
                  <a:close/>
                </a:path>
                <a:path w="76200" h="1555114">
                  <a:moveTo>
                    <a:pt x="42862" y="688314"/>
                  </a:moveTo>
                  <a:lnTo>
                    <a:pt x="33337" y="688314"/>
                  </a:lnTo>
                  <a:lnTo>
                    <a:pt x="33337" y="650214"/>
                  </a:lnTo>
                  <a:lnTo>
                    <a:pt x="42862" y="650214"/>
                  </a:lnTo>
                  <a:lnTo>
                    <a:pt x="42862" y="688314"/>
                  </a:lnTo>
                  <a:close/>
                </a:path>
                <a:path w="76200" h="1555114">
                  <a:moveTo>
                    <a:pt x="42862" y="621639"/>
                  </a:moveTo>
                  <a:lnTo>
                    <a:pt x="33337" y="621639"/>
                  </a:lnTo>
                  <a:lnTo>
                    <a:pt x="33337" y="583539"/>
                  </a:lnTo>
                  <a:lnTo>
                    <a:pt x="42862" y="583539"/>
                  </a:lnTo>
                  <a:lnTo>
                    <a:pt x="42862" y="621639"/>
                  </a:lnTo>
                  <a:close/>
                </a:path>
                <a:path w="76200" h="1555114">
                  <a:moveTo>
                    <a:pt x="42862" y="554964"/>
                  </a:moveTo>
                  <a:lnTo>
                    <a:pt x="33337" y="554964"/>
                  </a:lnTo>
                  <a:lnTo>
                    <a:pt x="33337" y="516864"/>
                  </a:lnTo>
                  <a:lnTo>
                    <a:pt x="42862" y="516864"/>
                  </a:lnTo>
                  <a:lnTo>
                    <a:pt x="42862" y="554964"/>
                  </a:lnTo>
                  <a:close/>
                </a:path>
                <a:path w="76200" h="1555114">
                  <a:moveTo>
                    <a:pt x="42862" y="488289"/>
                  </a:moveTo>
                  <a:lnTo>
                    <a:pt x="33337" y="488289"/>
                  </a:lnTo>
                  <a:lnTo>
                    <a:pt x="33337" y="450189"/>
                  </a:lnTo>
                  <a:lnTo>
                    <a:pt x="42862" y="450189"/>
                  </a:lnTo>
                  <a:lnTo>
                    <a:pt x="42862" y="488289"/>
                  </a:lnTo>
                  <a:close/>
                </a:path>
                <a:path w="76200" h="1555114">
                  <a:moveTo>
                    <a:pt x="42862" y="421614"/>
                  </a:moveTo>
                  <a:lnTo>
                    <a:pt x="33337" y="421614"/>
                  </a:lnTo>
                  <a:lnTo>
                    <a:pt x="33337" y="383514"/>
                  </a:lnTo>
                  <a:lnTo>
                    <a:pt x="42862" y="383514"/>
                  </a:lnTo>
                  <a:lnTo>
                    <a:pt x="42862" y="421614"/>
                  </a:lnTo>
                  <a:close/>
                </a:path>
                <a:path w="76200" h="1555114">
                  <a:moveTo>
                    <a:pt x="42862" y="354939"/>
                  </a:moveTo>
                  <a:lnTo>
                    <a:pt x="33337" y="354939"/>
                  </a:lnTo>
                  <a:lnTo>
                    <a:pt x="33337" y="316839"/>
                  </a:lnTo>
                  <a:lnTo>
                    <a:pt x="42862" y="316839"/>
                  </a:lnTo>
                  <a:lnTo>
                    <a:pt x="42862" y="354939"/>
                  </a:lnTo>
                  <a:close/>
                </a:path>
                <a:path w="76200" h="1555114">
                  <a:moveTo>
                    <a:pt x="42862" y="288264"/>
                  </a:moveTo>
                  <a:lnTo>
                    <a:pt x="33337" y="288264"/>
                  </a:lnTo>
                  <a:lnTo>
                    <a:pt x="33337" y="250164"/>
                  </a:lnTo>
                  <a:lnTo>
                    <a:pt x="42862" y="250164"/>
                  </a:lnTo>
                  <a:lnTo>
                    <a:pt x="42862" y="288264"/>
                  </a:lnTo>
                  <a:close/>
                </a:path>
                <a:path w="76200" h="1555114">
                  <a:moveTo>
                    <a:pt x="42862" y="221589"/>
                  </a:moveTo>
                  <a:lnTo>
                    <a:pt x="33337" y="221589"/>
                  </a:lnTo>
                  <a:lnTo>
                    <a:pt x="33337" y="183489"/>
                  </a:lnTo>
                  <a:lnTo>
                    <a:pt x="42862" y="183489"/>
                  </a:lnTo>
                  <a:lnTo>
                    <a:pt x="42862" y="221589"/>
                  </a:lnTo>
                  <a:close/>
                </a:path>
                <a:path w="76200" h="1555114">
                  <a:moveTo>
                    <a:pt x="42862" y="154914"/>
                  </a:moveTo>
                  <a:lnTo>
                    <a:pt x="33337" y="154914"/>
                  </a:lnTo>
                  <a:lnTo>
                    <a:pt x="33337" y="116814"/>
                  </a:lnTo>
                  <a:lnTo>
                    <a:pt x="42862" y="116814"/>
                  </a:lnTo>
                  <a:lnTo>
                    <a:pt x="42862" y="154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75450" y="3368662"/>
              <a:ext cx="2024380" cy="643255"/>
            </a:xfrm>
            <a:custGeom>
              <a:avLst/>
              <a:gdLst/>
              <a:ahLst/>
              <a:cxnLst/>
              <a:rect l="l" t="t" r="r" b="b"/>
              <a:pathLst>
                <a:path w="2024379" h="643254">
                  <a:moveTo>
                    <a:pt x="1743456" y="643242"/>
                  </a:moveTo>
                  <a:lnTo>
                    <a:pt x="0" y="643242"/>
                  </a:lnTo>
                  <a:lnTo>
                    <a:pt x="282079" y="321627"/>
                  </a:lnTo>
                  <a:lnTo>
                    <a:pt x="0" y="0"/>
                  </a:lnTo>
                  <a:lnTo>
                    <a:pt x="1743456" y="0"/>
                  </a:lnTo>
                  <a:lnTo>
                    <a:pt x="2023770" y="321627"/>
                  </a:lnTo>
                  <a:lnTo>
                    <a:pt x="1743456" y="643242"/>
                  </a:lnTo>
                  <a:close/>
                </a:path>
              </a:pathLst>
            </a:custGeom>
            <a:solidFill>
              <a:srgbClr val="E3BD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945858" y="3485654"/>
              <a:ext cx="515810" cy="469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4309" y="1813572"/>
              <a:ext cx="4037965" cy="1555115"/>
            </a:xfrm>
            <a:custGeom>
              <a:avLst/>
              <a:gdLst/>
              <a:ahLst/>
              <a:cxnLst/>
              <a:rect l="l" t="t" r="r" b="b"/>
              <a:pathLst>
                <a:path w="4037965" h="1555114">
                  <a:moveTo>
                    <a:pt x="42862" y="1516989"/>
                  </a:moveTo>
                  <a:lnTo>
                    <a:pt x="33337" y="1516989"/>
                  </a:lnTo>
                  <a:lnTo>
                    <a:pt x="33337" y="1555089"/>
                  </a:lnTo>
                  <a:lnTo>
                    <a:pt x="42862" y="1555089"/>
                  </a:lnTo>
                  <a:lnTo>
                    <a:pt x="42862" y="1516989"/>
                  </a:lnTo>
                  <a:close/>
                </a:path>
                <a:path w="4037965" h="1555114">
                  <a:moveTo>
                    <a:pt x="42862" y="1450327"/>
                  </a:moveTo>
                  <a:lnTo>
                    <a:pt x="33337" y="1450327"/>
                  </a:lnTo>
                  <a:lnTo>
                    <a:pt x="33337" y="1488427"/>
                  </a:lnTo>
                  <a:lnTo>
                    <a:pt x="42862" y="1488427"/>
                  </a:lnTo>
                  <a:lnTo>
                    <a:pt x="42862" y="1450327"/>
                  </a:lnTo>
                  <a:close/>
                </a:path>
                <a:path w="4037965" h="1555114">
                  <a:moveTo>
                    <a:pt x="42862" y="1383639"/>
                  </a:moveTo>
                  <a:lnTo>
                    <a:pt x="33337" y="1383639"/>
                  </a:lnTo>
                  <a:lnTo>
                    <a:pt x="33337" y="1421739"/>
                  </a:lnTo>
                  <a:lnTo>
                    <a:pt x="42862" y="1421739"/>
                  </a:lnTo>
                  <a:lnTo>
                    <a:pt x="42862" y="1383639"/>
                  </a:lnTo>
                  <a:close/>
                </a:path>
                <a:path w="4037965" h="1555114">
                  <a:moveTo>
                    <a:pt x="42862" y="1316964"/>
                  </a:moveTo>
                  <a:lnTo>
                    <a:pt x="33337" y="1316964"/>
                  </a:lnTo>
                  <a:lnTo>
                    <a:pt x="33337" y="1355064"/>
                  </a:lnTo>
                  <a:lnTo>
                    <a:pt x="42862" y="1355064"/>
                  </a:lnTo>
                  <a:lnTo>
                    <a:pt x="42862" y="1316964"/>
                  </a:lnTo>
                  <a:close/>
                </a:path>
                <a:path w="4037965" h="1555114">
                  <a:moveTo>
                    <a:pt x="42862" y="1250289"/>
                  </a:moveTo>
                  <a:lnTo>
                    <a:pt x="33337" y="1250289"/>
                  </a:lnTo>
                  <a:lnTo>
                    <a:pt x="33337" y="1288389"/>
                  </a:lnTo>
                  <a:lnTo>
                    <a:pt x="42862" y="1288389"/>
                  </a:lnTo>
                  <a:lnTo>
                    <a:pt x="42862" y="1250289"/>
                  </a:lnTo>
                  <a:close/>
                </a:path>
                <a:path w="4037965" h="1555114">
                  <a:moveTo>
                    <a:pt x="42862" y="1183614"/>
                  </a:moveTo>
                  <a:lnTo>
                    <a:pt x="33337" y="1183614"/>
                  </a:lnTo>
                  <a:lnTo>
                    <a:pt x="33337" y="1221714"/>
                  </a:lnTo>
                  <a:lnTo>
                    <a:pt x="42862" y="1221714"/>
                  </a:lnTo>
                  <a:lnTo>
                    <a:pt x="42862" y="1183614"/>
                  </a:lnTo>
                  <a:close/>
                </a:path>
                <a:path w="4037965" h="1555114">
                  <a:moveTo>
                    <a:pt x="42862" y="1116939"/>
                  </a:moveTo>
                  <a:lnTo>
                    <a:pt x="33337" y="1116939"/>
                  </a:lnTo>
                  <a:lnTo>
                    <a:pt x="33337" y="1155039"/>
                  </a:lnTo>
                  <a:lnTo>
                    <a:pt x="42862" y="1155039"/>
                  </a:lnTo>
                  <a:lnTo>
                    <a:pt x="42862" y="1116939"/>
                  </a:lnTo>
                  <a:close/>
                </a:path>
                <a:path w="4037965" h="1555114">
                  <a:moveTo>
                    <a:pt x="42862" y="1050264"/>
                  </a:moveTo>
                  <a:lnTo>
                    <a:pt x="33337" y="1050264"/>
                  </a:lnTo>
                  <a:lnTo>
                    <a:pt x="33337" y="1088364"/>
                  </a:lnTo>
                  <a:lnTo>
                    <a:pt x="42862" y="1088364"/>
                  </a:lnTo>
                  <a:lnTo>
                    <a:pt x="42862" y="1050264"/>
                  </a:lnTo>
                  <a:close/>
                </a:path>
                <a:path w="4037965" h="1555114">
                  <a:moveTo>
                    <a:pt x="42862" y="983589"/>
                  </a:moveTo>
                  <a:lnTo>
                    <a:pt x="33337" y="983589"/>
                  </a:lnTo>
                  <a:lnTo>
                    <a:pt x="33337" y="1021689"/>
                  </a:lnTo>
                  <a:lnTo>
                    <a:pt x="42862" y="1021689"/>
                  </a:lnTo>
                  <a:lnTo>
                    <a:pt x="42862" y="983589"/>
                  </a:lnTo>
                  <a:close/>
                </a:path>
                <a:path w="4037965" h="1555114">
                  <a:moveTo>
                    <a:pt x="42862" y="916914"/>
                  </a:moveTo>
                  <a:lnTo>
                    <a:pt x="33337" y="916914"/>
                  </a:lnTo>
                  <a:lnTo>
                    <a:pt x="33337" y="955014"/>
                  </a:lnTo>
                  <a:lnTo>
                    <a:pt x="42862" y="955014"/>
                  </a:lnTo>
                  <a:lnTo>
                    <a:pt x="42862" y="916914"/>
                  </a:lnTo>
                  <a:close/>
                </a:path>
                <a:path w="4037965" h="1555114">
                  <a:moveTo>
                    <a:pt x="42862" y="850239"/>
                  </a:moveTo>
                  <a:lnTo>
                    <a:pt x="33337" y="850239"/>
                  </a:lnTo>
                  <a:lnTo>
                    <a:pt x="33337" y="888339"/>
                  </a:lnTo>
                  <a:lnTo>
                    <a:pt x="42862" y="888339"/>
                  </a:lnTo>
                  <a:lnTo>
                    <a:pt x="42862" y="850239"/>
                  </a:lnTo>
                  <a:close/>
                </a:path>
                <a:path w="4037965" h="1555114">
                  <a:moveTo>
                    <a:pt x="42862" y="783564"/>
                  </a:moveTo>
                  <a:lnTo>
                    <a:pt x="33337" y="783564"/>
                  </a:lnTo>
                  <a:lnTo>
                    <a:pt x="33337" y="821664"/>
                  </a:lnTo>
                  <a:lnTo>
                    <a:pt x="42862" y="821664"/>
                  </a:lnTo>
                  <a:lnTo>
                    <a:pt x="42862" y="783564"/>
                  </a:lnTo>
                  <a:close/>
                </a:path>
                <a:path w="4037965" h="1555114">
                  <a:moveTo>
                    <a:pt x="42862" y="716889"/>
                  </a:moveTo>
                  <a:lnTo>
                    <a:pt x="33337" y="716889"/>
                  </a:lnTo>
                  <a:lnTo>
                    <a:pt x="33337" y="754989"/>
                  </a:lnTo>
                  <a:lnTo>
                    <a:pt x="42862" y="754989"/>
                  </a:lnTo>
                  <a:lnTo>
                    <a:pt x="42862" y="716889"/>
                  </a:lnTo>
                  <a:close/>
                </a:path>
                <a:path w="4037965" h="1555114">
                  <a:moveTo>
                    <a:pt x="42862" y="650214"/>
                  </a:moveTo>
                  <a:lnTo>
                    <a:pt x="33337" y="650214"/>
                  </a:lnTo>
                  <a:lnTo>
                    <a:pt x="33337" y="688314"/>
                  </a:lnTo>
                  <a:lnTo>
                    <a:pt x="42862" y="688314"/>
                  </a:lnTo>
                  <a:lnTo>
                    <a:pt x="42862" y="650214"/>
                  </a:lnTo>
                  <a:close/>
                </a:path>
                <a:path w="4037965" h="1555114">
                  <a:moveTo>
                    <a:pt x="42862" y="583539"/>
                  </a:moveTo>
                  <a:lnTo>
                    <a:pt x="33337" y="583539"/>
                  </a:lnTo>
                  <a:lnTo>
                    <a:pt x="33337" y="621639"/>
                  </a:lnTo>
                  <a:lnTo>
                    <a:pt x="42862" y="621639"/>
                  </a:lnTo>
                  <a:lnTo>
                    <a:pt x="42862" y="583539"/>
                  </a:lnTo>
                  <a:close/>
                </a:path>
                <a:path w="4037965" h="1555114">
                  <a:moveTo>
                    <a:pt x="42862" y="516864"/>
                  </a:moveTo>
                  <a:lnTo>
                    <a:pt x="33337" y="516864"/>
                  </a:lnTo>
                  <a:lnTo>
                    <a:pt x="33337" y="554964"/>
                  </a:lnTo>
                  <a:lnTo>
                    <a:pt x="42862" y="554964"/>
                  </a:lnTo>
                  <a:lnTo>
                    <a:pt x="42862" y="516864"/>
                  </a:lnTo>
                  <a:close/>
                </a:path>
                <a:path w="4037965" h="1555114">
                  <a:moveTo>
                    <a:pt x="42862" y="450189"/>
                  </a:moveTo>
                  <a:lnTo>
                    <a:pt x="33337" y="450189"/>
                  </a:lnTo>
                  <a:lnTo>
                    <a:pt x="33337" y="488289"/>
                  </a:lnTo>
                  <a:lnTo>
                    <a:pt x="42862" y="488289"/>
                  </a:lnTo>
                  <a:lnTo>
                    <a:pt x="42862" y="450189"/>
                  </a:lnTo>
                  <a:close/>
                </a:path>
                <a:path w="4037965" h="1555114">
                  <a:moveTo>
                    <a:pt x="42862" y="383514"/>
                  </a:moveTo>
                  <a:lnTo>
                    <a:pt x="33337" y="383514"/>
                  </a:lnTo>
                  <a:lnTo>
                    <a:pt x="33337" y="421614"/>
                  </a:lnTo>
                  <a:lnTo>
                    <a:pt x="42862" y="421614"/>
                  </a:lnTo>
                  <a:lnTo>
                    <a:pt x="42862" y="383514"/>
                  </a:lnTo>
                  <a:close/>
                </a:path>
                <a:path w="4037965" h="1555114">
                  <a:moveTo>
                    <a:pt x="42862" y="316839"/>
                  </a:moveTo>
                  <a:lnTo>
                    <a:pt x="33337" y="316839"/>
                  </a:lnTo>
                  <a:lnTo>
                    <a:pt x="33337" y="354939"/>
                  </a:lnTo>
                  <a:lnTo>
                    <a:pt x="42862" y="354939"/>
                  </a:lnTo>
                  <a:lnTo>
                    <a:pt x="42862" y="316839"/>
                  </a:lnTo>
                  <a:close/>
                </a:path>
                <a:path w="4037965" h="1555114">
                  <a:moveTo>
                    <a:pt x="42862" y="250164"/>
                  </a:moveTo>
                  <a:lnTo>
                    <a:pt x="33337" y="250164"/>
                  </a:lnTo>
                  <a:lnTo>
                    <a:pt x="33337" y="288264"/>
                  </a:lnTo>
                  <a:lnTo>
                    <a:pt x="42862" y="288264"/>
                  </a:lnTo>
                  <a:lnTo>
                    <a:pt x="42862" y="250164"/>
                  </a:lnTo>
                  <a:close/>
                </a:path>
                <a:path w="4037965" h="1555114">
                  <a:moveTo>
                    <a:pt x="42862" y="183489"/>
                  </a:moveTo>
                  <a:lnTo>
                    <a:pt x="33337" y="183489"/>
                  </a:lnTo>
                  <a:lnTo>
                    <a:pt x="33337" y="221589"/>
                  </a:lnTo>
                  <a:lnTo>
                    <a:pt x="42862" y="221589"/>
                  </a:lnTo>
                  <a:lnTo>
                    <a:pt x="42862" y="183489"/>
                  </a:lnTo>
                  <a:close/>
                </a:path>
                <a:path w="4037965" h="1555114">
                  <a:moveTo>
                    <a:pt x="42862" y="116814"/>
                  </a:moveTo>
                  <a:lnTo>
                    <a:pt x="33337" y="116814"/>
                  </a:lnTo>
                  <a:lnTo>
                    <a:pt x="33337" y="154914"/>
                  </a:lnTo>
                  <a:lnTo>
                    <a:pt x="42862" y="154914"/>
                  </a:lnTo>
                  <a:lnTo>
                    <a:pt x="42862" y="116814"/>
                  </a:lnTo>
                  <a:close/>
                </a:path>
                <a:path w="4037965" h="1555114">
                  <a:moveTo>
                    <a:pt x="76200" y="38100"/>
                  </a:moveTo>
                  <a:lnTo>
                    <a:pt x="73202" y="23279"/>
                  </a:lnTo>
                  <a:lnTo>
                    <a:pt x="65036" y="11163"/>
                  </a:lnTo>
                  <a:lnTo>
                    <a:pt x="52920" y="2997"/>
                  </a:lnTo>
                  <a:lnTo>
                    <a:pt x="38100" y="0"/>
                  </a:lnTo>
                  <a:lnTo>
                    <a:pt x="23266" y="2997"/>
                  </a:lnTo>
                  <a:lnTo>
                    <a:pt x="11150" y="11163"/>
                  </a:lnTo>
                  <a:lnTo>
                    <a:pt x="2984" y="23279"/>
                  </a:lnTo>
                  <a:lnTo>
                    <a:pt x="0" y="38100"/>
                  </a:lnTo>
                  <a:lnTo>
                    <a:pt x="2984" y="52933"/>
                  </a:lnTo>
                  <a:lnTo>
                    <a:pt x="11150" y="65049"/>
                  </a:lnTo>
                  <a:lnTo>
                    <a:pt x="23266" y="73215"/>
                  </a:lnTo>
                  <a:lnTo>
                    <a:pt x="33337" y="75247"/>
                  </a:lnTo>
                  <a:lnTo>
                    <a:pt x="33337" y="88239"/>
                  </a:lnTo>
                  <a:lnTo>
                    <a:pt x="42862" y="88239"/>
                  </a:lnTo>
                  <a:lnTo>
                    <a:pt x="42862" y="76200"/>
                  </a:lnTo>
                  <a:lnTo>
                    <a:pt x="42862" y="75247"/>
                  </a:lnTo>
                  <a:lnTo>
                    <a:pt x="52920" y="73215"/>
                  </a:lnTo>
                  <a:lnTo>
                    <a:pt x="65036" y="65049"/>
                  </a:lnTo>
                  <a:lnTo>
                    <a:pt x="73202" y="52933"/>
                  </a:lnTo>
                  <a:lnTo>
                    <a:pt x="73761" y="50139"/>
                  </a:lnTo>
                  <a:lnTo>
                    <a:pt x="76200" y="38100"/>
                  </a:lnTo>
                  <a:close/>
                </a:path>
                <a:path w="4037965" h="1555114">
                  <a:moveTo>
                    <a:pt x="2017026" y="1516989"/>
                  </a:moveTo>
                  <a:lnTo>
                    <a:pt x="2007501" y="1516989"/>
                  </a:lnTo>
                  <a:lnTo>
                    <a:pt x="2007501" y="1555089"/>
                  </a:lnTo>
                  <a:lnTo>
                    <a:pt x="2017026" y="1555089"/>
                  </a:lnTo>
                  <a:lnTo>
                    <a:pt x="2017026" y="1516989"/>
                  </a:lnTo>
                  <a:close/>
                </a:path>
                <a:path w="4037965" h="1555114">
                  <a:moveTo>
                    <a:pt x="2017026" y="1450327"/>
                  </a:moveTo>
                  <a:lnTo>
                    <a:pt x="2007501" y="1450327"/>
                  </a:lnTo>
                  <a:lnTo>
                    <a:pt x="2007501" y="1488427"/>
                  </a:lnTo>
                  <a:lnTo>
                    <a:pt x="2017026" y="1488427"/>
                  </a:lnTo>
                  <a:lnTo>
                    <a:pt x="2017026" y="1450327"/>
                  </a:lnTo>
                  <a:close/>
                </a:path>
                <a:path w="4037965" h="1555114">
                  <a:moveTo>
                    <a:pt x="2017026" y="1383639"/>
                  </a:moveTo>
                  <a:lnTo>
                    <a:pt x="2007501" y="1383639"/>
                  </a:lnTo>
                  <a:lnTo>
                    <a:pt x="2007501" y="1421739"/>
                  </a:lnTo>
                  <a:lnTo>
                    <a:pt x="2017026" y="1421739"/>
                  </a:lnTo>
                  <a:lnTo>
                    <a:pt x="2017026" y="1383639"/>
                  </a:lnTo>
                  <a:close/>
                </a:path>
                <a:path w="4037965" h="1555114">
                  <a:moveTo>
                    <a:pt x="2017026" y="1316964"/>
                  </a:moveTo>
                  <a:lnTo>
                    <a:pt x="2007501" y="1316964"/>
                  </a:lnTo>
                  <a:lnTo>
                    <a:pt x="2007501" y="1355064"/>
                  </a:lnTo>
                  <a:lnTo>
                    <a:pt x="2017026" y="1355064"/>
                  </a:lnTo>
                  <a:lnTo>
                    <a:pt x="2017026" y="1316964"/>
                  </a:lnTo>
                  <a:close/>
                </a:path>
                <a:path w="4037965" h="1555114">
                  <a:moveTo>
                    <a:pt x="2017026" y="1250289"/>
                  </a:moveTo>
                  <a:lnTo>
                    <a:pt x="2007501" y="1250289"/>
                  </a:lnTo>
                  <a:lnTo>
                    <a:pt x="2007501" y="1288389"/>
                  </a:lnTo>
                  <a:lnTo>
                    <a:pt x="2017026" y="1288389"/>
                  </a:lnTo>
                  <a:lnTo>
                    <a:pt x="2017026" y="1250289"/>
                  </a:lnTo>
                  <a:close/>
                </a:path>
                <a:path w="4037965" h="1555114">
                  <a:moveTo>
                    <a:pt x="2017026" y="1183614"/>
                  </a:moveTo>
                  <a:lnTo>
                    <a:pt x="2007501" y="1183614"/>
                  </a:lnTo>
                  <a:lnTo>
                    <a:pt x="2007501" y="1221714"/>
                  </a:lnTo>
                  <a:lnTo>
                    <a:pt x="2017026" y="1221714"/>
                  </a:lnTo>
                  <a:lnTo>
                    <a:pt x="2017026" y="1183614"/>
                  </a:lnTo>
                  <a:close/>
                </a:path>
                <a:path w="4037965" h="1555114">
                  <a:moveTo>
                    <a:pt x="2017026" y="1116939"/>
                  </a:moveTo>
                  <a:lnTo>
                    <a:pt x="2007501" y="1116939"/>
                  </a:lnTo>
                  <a:lnTo>
                    <a:pt x="2007501" y="1155039"/>
                  </a:lnTo>
                  <a:lnTo>
                    <a:pt x="2017026" y="1155039"/>
                  </a:lnTo>
                  <a:lnTo>
                    <a:pt x="2017026" y="1116939"/>
                  </a:lnTo>
                  <a:close/>
                </a:path>
                <a:path w="4037965" h="1555114">
                  <a:moveTo>
                    <a:pt x="2017026" y="1050264"/>
                  </a:moveTo>
                  <a:lnTo>
                    <a:pt x="2007501" y="1050264"/>
                  </a:lnTo>
                  <a:lnTo>
                    <a:pt x="2007501" y="1088364"/>
                  </a:lnTo>
                  <a:lnTo>
                    <a:pt x="2017026" y="1088364"/>
                  </a:lnTo>
                  <a:lnTo>
                    <a:pt x="2017026" y="1050264"/>
                  </a:lnTo>
                  <a:close/>
                </a:path>
                <a:path w="4037965" h="1555114">
                  <a:moveTo>
                    <a:pt x="2017026" y="983589"/>
                  </a:moveTo>
                  <a:lnTo>
                    <a:pt x="2007501" y="983589"/>
                  </a:lnTo>
                  <a:lnTo>
                    <a:pt x="2007501" y="1021689"/>
                  </a:lnTo>
                  <a:lnTo>
                    <a:pt x="2017026" y="1021689"/>
                  </a:lnTo>
                  <a:lnTo>
                    <a:pt x="2017026" y="983589"/>
                  </a:lnTo>
                  <a:close/>
                </a:path>
                <a:path w="4037965" h="1555114">
                  <a:moveTo>
                    <a:pt x="2017026" y="916914"/>
                  </a:moveTo>
                  <a:lnTo>
                    <a:pt x="2007501" y="916914"/>
                  </a:lnTo>
                  <a:lnTo>
                    <a:pt x="2007501" y="955014"/>
                  </a:lnTo>
                  <a:lnTo>
                    <a:pt x="2017026" y="955014"/>
                  </a:lnTo>
                  <a:lnTo>
                    <a:pt x="2017026" y="916914"/>
                  </a:lnTo>
                  <a:close/>
                </a:path>
                <a:path w="4037965" h="1555114">
                  <a:moveTo>
                    <a:pt x="2017026" y="850239"/>
                  </a:moveTo>
                  <a:lnTo>
                    <a:pt x="2007501" y="850239"/>
                  </a:lnTo>
                  <a:lnTo>
                    <a:pt x="2007501" y="888339"/>
                  </a:lnTo>
                  <a:lnTo>
                    <a:pt x="2017026" y="888339"/>
                  </a:lnTo>
                  <a:lnTo>
                    <a:pt x="2017026" y="850239"/>
                  </a:lnTo>
                  <a:close/>
                </a:path>
                <a:path w="4037965" h="1555114">
                  <a:moveTo>
                    <a:pt x="2017026" y="783564"/>
                  </a:moveTo>
                  <a:lnTo>
                    <a:pt x="2007501" y="783564"/>
                  </a:lnTo>
                  <a:lnTo>
                    <a:pt x="2007501" y="821664"/>
                  </a:lnTo>
                  <a:lnTo>
                    <a:pt x="2017026" y="821664"/>
                  </a:lnTo>
                  <a:lnTo>
                    <a:pt x="2017026" y="783564"/>
                  </a:lnTo>
                  <a:close/>
                </a:path>
                <a:path w="4037965" h="1555114">
                  <a:moveTo>
                    <a:pt x="2017026" y="716889"/>
                  </a:moveTo>
                  <a:lnTo>
                    <a:pt x="2007501" y="716889"/>
                  </a:lnTo>
                  <a:lnTo>
                    <a:pt x="2007501" y="754989"/>
                  </a:lnTo>
                  <a:lnTo>
                    <a:pt x="2017026" y="754989"/>
                  </a:lnTo>
                  <a:lnTo>
                    <a:pt x="2017026" y="716889"/>
                  </a:lnTo>
                  <a:close/>
                </a:path>
                <a:path w="4037965" h="1555114">
                  <a:moveTo>
                    <a:pt x="2017026" y="650214"/>
                  </a:moveTo>
                  <a:lnTo>
                    <a:pt x="2007501" y="650214"/>
                  </a:lnTo>
                  <a:lnTo>
                    <a:pt x="2007501" y="688314"/>
                  </a:lnTo>
                  <a:lnTo>
                    <a:pt x="2017026" y="688314"/>
                  </a:lnTo>
                  <a:lnTo>
                    <a:pt x="2017026" y="650214"/>
                  </a:lnTo>
                  <a:close/>
                </a:path>
                <a:path w="4037965" h="1555114">
                  <a:moveTo>
                    <a:pt x="2017026" y="583539"/>
                  </a:moveTo>
                  <a:lnTo>
                    <a:pt x="2007501" y="583539"/>
                  </a:lnTo>
                  <a:lnTo>
                    <a:pt x="2007501" y="621639"/>
                  </a:lnTo>
                  <a:lnTo>
                    <a:pt x="2017026" y="621639"/>
                  </a:lnTo>
                  <a:lnTo>
                    <a:pt x="2017026" y="583539"/>
                  </a:lnTo>
                  <a:close/>
                </a:path>
                <a:path w="4037965" h="1555114">
                  <a:moveTo>
                    <a:pt x="2017026" y="516864"/>
                  </a:moveTo>
                  <a:lnTo>
                    <a:pt x="2007501" y="516864"/>
                  </a:lnTo>
                  <a:lnTo>
                    <a:pt x="2007501" y="554964"/>
                  </a:lnTo>
                  <a:lnTo>
                    <a:pt x="2017026" y="554964"/>
                  </a:lnTo>
                  <a:lnTo>
                    <a:pt x="2017026" y="516864"/>
                  </a:lnTo>
                  <a:close/>
                </a:path>
                <a:path w="4037965" h="1555114">
                  <a:moveTo>
                    <a:pt x="2017026" y="450189"/>
                  </a:moveTo>
                  <a:lnTo>
                    <a:pt x="2007501" y="450189"/>
                  </a:lnTo>
                  <a:lnTo>
                    <a:pt x="2007501" y="488289"/>
                  </a:lnTo>
                  <a:lnTo>
                    <a:pt x="2017026" y="488289"/>
                  </a:lnTo>
                  <a:lnTo>
                    <a:pt x="2017026" y="450189"/>
                  </a:lnTo>
                  <a:close/>
                </a:path>
                <a:path w="4037965" h="1555114">
                  <a:moveTo>
                    <a:pt x="2017026" y="383514"/>
                  </a:moveTo>
                  <a:lnTo>
                    <a:pt x="2007501" y="383514"/>
                  </a:lnTo>
                  <a:lnTo>
                    <a:pt x="2007501" y="421614"/>
                  </a:lnTo>
                  <a:lnTo>
                    <a:pt x="2017026" y="421614"/>
                  </a:lnTo>
                  <a:lnTo>
                    <a:pt x="2017026" y="383514"/>
                  </a:lnTo>
                  <a:close/>
                </a:path>
                <a:path w="4037965" h="1555114">
                  <a:moveTo>
                    <a:pt x="2017026" y="316839"/>
                  </a:moveTo>
                  <a:lnTo>
                    <a:pt x="2007501" y="316839"/>
                  </a:lnTo>
                  <a:lnTo>
                    <a:pt x="2007501" y="354939"/>
                  </a:lnTo>
                  <a:lnTo>
                    <a:pt x="2017026" y="354939"/>
                  </a:lnTo>
                  <a:lnTo>
                    <a:pt x="2017026" y="316839"/>
                  </a:lnTo>
                  <a:close/>
                </a:path>
                <a:path w="4037965" h="1555114">
                  <a:moveTo>
                    <a:pt x="2017026" y="250164"/>
                  </a:moveTo>
                  <a:lnTo>
                    <a:pt x="2007501" y="250164"/>
                  </a:lnTo>
                  <a:lnTo>
                    <a:pt x="2007501" y="288264"/>
                  </a:lnTo>
                  <a:lnTo>
                    <a:pt x="2017026" y="288264"/>
                  </a:lnTo>
                  <a:lnTo>
                    <a:pt x="2017026" y="250164"/>
                  </a:lnTo>
                  <a:close/>
                </a:path>
                <a:path w="4037965" h="1555114">
                  <a:moveTo>
                    <a:pt x="2017026" y="183489"/>
                  </a:moveTo>
                  <a:lnTo>
                    <a:pt x="2007501" y="183489"/>
                  </a:lnTo>
                  <a:lnTo>
                    <a:pt x="2007501" y="221589"/>
                  </a:lnTo>
                  <a:lnTo>
                    <a:pt x="2017026" y="221589"/>
                  </a:lnTo>
                  <a:lnTo>
                    <a:pt x="2017026" y="183489"/>
                  </a:lnTo>
                  <a:close/>
                </a:path>
                <a:path w="4037965" h="1555114">
                  <a:moveTo>
                    <a:pt x="2017026" y="116814"/>
                  </a:moveTo>
                  <a:lnTo>
                    <a:pt x="2007501" y="116814"/>
                  </a:lnTo>
                  <a:lnTo>
                    <a:pt x="2007501" y="154914"/>
                  </a:lnTo>
                  <a:lnTo>
                    <a:pt x="2017026" y="154914"/>
                  </a:lnTo>
                  <a:lnTo>
                    <a:pt x="2017026" y="116814"/>
                  </a:lnTo>
                  <a:close/>
                </a:path>
                <a:path w="4037965" h="1555114">
                  <a:moveTo>
                    <a:pt x="2050364" y="38100"/>
                  </a:moveTo>
                  <a:lnTo>
                    <a:pt x="2047367" y="23279"/>
                  </a:lnTo>
                  <a:lnTo>
                    <a:pt x="2039200" y="11163"/>
                  </a:lnTo>
                  <a:lnTo>
                    <a:pt x="2027085" y="2997"/>
                  </a:lnTo>
                  <a:lnTo>
                    <a:pt x="2012264" y="0"/>
                  </a:lnTo>
                  <a:lnTo>
                    <a:pt x="1997430" y="2997"/>
                  </a:lnTo>
                  <a:lnTo>
                    <a:pt x="1985314" y="11163"/>
                  </a:lnTo>
                  <a:lnTo>
                    <a:pt x="1977148" y="23279"/>
                  </a:lnTo>
                  <a:lnTo>
                    <a:pt x="1974164" y="38100"/>
                  </a:lnTo>
                  <a:lnTo>
                    <a:pt x="1977148" y="52933"/>
                  </a:lnTo>
                  <a:lnTo>
                    <a:pt x="1985314" y="65049"/>
                  </a:lnTo>
                  <a:lnTo>
                    <a:pt x="1997430" y="73215"/>
                  </a:lnTo>
                  <a:lnTo>
                    <a:pt x="2007501" y="75247"/>
                  </a:lnTo>
                  <a:lnTo>
                    <a:pt x="2007501" y="88239"/>
                  </a:lnTo>
                  <a:lnTo>
                    <a:pt x="2017026" y="88239"/>
                  </a:lnTo>
                  <a:lnTo>
                    <a:pt x="2017026" y="76200"/>
                  </a:lnTo>
                  <a:lnTo>
                    <a:pt x="2017026" y="75247"/>
                  </a:lnTo>
                  <a:lnTo>
                    <a:pt x="2012264" y="76200"/>
                  </a:lnTo>
                  <a:lnTo>
                    <a:pt x="2017014" y="75247"/>
                  </a:lnTo>
                  <a:lnTo>
                    <a:pt x="2017026" y="50139"/>
                  </a:lnTo>
                  <a:lnTo>
                    <a:pt x="2017026" y="75247"/>
                  </a:lnTo>
                  <a:lnTo>
                    <a:pt x="2027085" y="73215"/>
                  </a:lnTo>
                  <a:lnTo>
                    <a:pt x="2039188" y="65049"/>
                  </a:lnTo>
                  <a:lnTo>
                    <a:pt x="2047367" y="52933"/>
                  </a:lnTo>
                  <a:lnTo>
                    <a:pt x="2047925" y="50139"/>
                  </a:lnTo>
                  <a:lnTo>
                    <a:pt x="2050364" y="38100"/>
                  </a:lnTo>
                  <a:close/>
                </a:path>
                <a:path w="4037965" h="1555114">
                  <a:moveTo>
                    <a:pt x="4004551" y="1516989"/>
                  </a:moveTo>
                  <a:lnTo>
                    <a:pt x="3995026" y="1516989"/>
                  </a:lnTo>
                  <a:lnTo>
                    <a:pt x="3995026" y="1555089"/>
                  </a:lnTo>
                  <a:lnTo>
                    <a:pt x="4004551" y="1555089"/>
                  </a:lnTo>
                  <a:lnTo>
                    <a:pt x="4004551" y="1516989"/>
                  </a:lnTo>
                  <a:close/>
                </a:path>
                <a:path w="4037965" h="1555114">
                  <a:moveTo>
                    <a:pt x="4004551" y="1450327"/>
                  </a:moveTo>
                  <a:lnTo>
                    <a:pt x="3995026" y="1450327"/>
                  </a:lnTo>
                  <a:lnTo>
                    <a:pt x="3995026" y="1488427"/>
                  </a:lnTo>
                  <a:lnTo>
                    <a:pt x="4004551" y="1488427"/>
                  </a:lnTo>
                  <a:lnTo>
                    <a:pt x="4004551" y="1450327"/>
                  </a:lnTo>
                  <a:close/>
                </a:path>
                <a:path w="4037965" h="1555114">
                  <a:moveTo>
                    <a:pt x="4004551" y="1383639"/>
                  </a:moveTo>
                  <a:lnTo>
                    <a:pt x="3995026" y="1383639"/>
                  </a:lnTo>
                  <a:lnTo>
                    <a:pt x="3995026" y="1421739"/>
                  </a:lnTo>
                  <a:lnTo>
                    <a:pt x="4004551" y="1421739"/>
                  </a:lnTo>
                  <a:lnTo>
                    <a:pt x="4004551" y="1383639"/>
                  </a:lnTo>
                  <a:close/>
                </a:path>
                <a:path w="4037965" h="1555114">
                  <a:moveTo>
                    <a:pt x="4004551" y="1316964"/>
                  </a:moveTo>
                  <a:lnTo>
                    <a:pt x="3995026" y="1316964"/>
                  </a:lnTo>
                  <a:lnTo>
                    <a:pt x="3995026" y="1355064"/>
                  </a:lnTo>
                  <a:lnTo>
                    <a:pt x="4004551" y="1355064"/>
                  </a:lnTo>
                  <a:lnTo>
                    <a:pt x="4004551" y="1316964"/>
                  </a:lnTo>
                  <a:close/>
                </a:path>
                <a:path w="4037965" h="1555114">
                  <a:moveTo>
                    <a:pt x="4004551" y="1250289"/>
                  </a:moveTo>
                  <a:lnTo>
                    <a:pt x="3995026" y="1250289"/>
                  </a:lnTo>
                  <a:lnTo>
                    <a:pt x="3995026" y="1288389"/>
                  </a:lnTo>
                  <a:lnTo>
                    <a:pt x="4004551" y="1288389"/>
                  </a:lnTo>
                  <a:lnTo>
                    <a:pt x="4004551" y="1250289"/>
                  </a:lnTo>
                  <a:close/>
                </a:path>
                <a:path w="4037965" h="1555114">
                  <a:moveTo>
                    <a:pt x="4004551" y="1183614"/>
                  </a:moveTo>
                  <a:lnTo>
                    <a:pt x="3995026" y="1183614"/>
                  </a:lnTo>
                  <a:lnTo>
                    <a:pt x="3995026" y="1221714"/>
                  </a:lnTo>
                  <a:lnTo>
                    <a:pt x="4004551" y="1221714"/>
                  </a:lnTo>
                  <a:lnTo>
                    <a:pt x="4004551" y="1183614"/>
                  </a:lnTo>
                  <a:close/>
                </a:path>
                <a:path w="4037965" h="1555114">
                  <a:moveTo>
                    <a:pt x="4004551" y="1116939"/>
                  </a:moveTo>
                  <a:lnTo>
                    <a:pt x="3995026" y="1116939"/>
                  </a:lnTo>
                  <a:lnTo>
                    <a:pt x="3995026" y="1155039"/>
                  </a:lnTo>
                  <a:lnTo>
                    <a:pt x="4004551" y="1155039"/>
                  </a:lnTo>
                  <a:lnTo>
                    <a:pt x="4004551" y="1116939"/>
                  </a:lnTo>
                  <a:close/>
                </a:path>
                <a:path w="4037965" h="1555114">
                  <a:moveTo>
                    <a:pt x="4004551" y="1050264"/>
                  </a:moveTo>
                  <a:lnTo>
                    <a:pt x="3995026" y="1050264"/>
                  </a:lnTo>
                  <a:lnTo>
                    <a:pt x="3995026" y="1088364"/>
                  </a:lnTo>
                  <a:lnTo>
                    <a:pt x="4004551" y="1088364"/>
                  </a:lnTo>
                  <a:lnTo>
                    <a:pt x="4004551" y="1050264"/>
                  </a:lnTo>
                  <a:close/>
                </a:path>
                <a:path w="4037965" h="1555114">
                  <a:moveTo>
                    <a:pt x="4004551" y="983589"/>
                  </a:moveTo>
                  <a:lnTo>
                    <a:pt x="3995026" y="983589"/>
                  </a:lnTo>
                  <a:lnTo>
                    <a:pt x="3995026" y="1021689"/>
                  </a:lnTo>
                  <a:lnTo>
                    <a:pt x="4004551" y="1021689"/>
                  </a:lnTo>
                  <a:lnTo>
                    <a:pt x="4004551" y="983589"/>
                  </a:lnTo>
                  <a:close/>
                </a:path>
                <a:path w="4037965" h="1555114">
                  <a:moveTo>
                    <a:pt x="4004551" y="916914"/>
                  </a:moveTo>
                  <a:lnTo>
                    <a:pt x="3995026" y="916914"/>
                  </a:lnTo>
                  <a:lnTo>
                    <a:pt x="3995026" y="955014"/>
                  </a:lnTo>
                  <a:lnTo>
                    <a:pt x="4004551" y="955014"/>
                  </a:lnTo>
                  <a:lnTo>
                    <a:pt x="4004551" y="916914"/>
                  </a:lnTo>
                  <a:close/>
                </a:path>
                <a:path w="4037965" h="1555114">
                  <a:moveTo>
                    <a:pt x="4004551" y="850239"/>
                  </a:moveTo>
                  <a:lnTo>
                    <a:pt x="3995026" y="850239"/>
                  </a:lnTo>
                  <a:lnTo>
                    <a:pt x="3995026" y="888339"/>
                  </a:lnTo>
                  <a:lnTo>
                    <a:pt x="4004551" y="888339"/>
                  </a:lnTo>
                  <a:lnTo>
                    <a:pt x="4004551" y="850239"/>
                  </a:lnTo>
                  <a:close/>
                </a:path>
                <a:path w="4037965" h="1555114">
                  <a:moveTo>
                    <a:pt x="4004551" y="783564"/>
                  </a:moveTo>
                  <a:lnTo>
                    <a:pt x="3995026" y="783564"/>
                  </a:lnTo>
                  <a:lnTo>
                    <a:pt x="3995026" y="821664"/>
                  </a:lnTo>
                  <a:lnTo>
                    <a:pt x="4004551" y="821664"/>
                  </a:lnTo>
                  <a:lnTo>
                    <a:pt x="4004551" y="783564"/>
                  </a:lnTo>
                  <a:close/>
                </a:path>
                <a:path w="4037965" h="1555114">
                  <a:moveTo>
                    <a:pt x="4004551" y="716889"/>
                  </a:moveTo>
                  <a:lnTo>
                    <a:pt x="3995026" y="716889"/>
                  </a:lnTo>
                  <a:lnTo>
                    <a:pt x="3995026" y="754989"/>
                  </a:lnTo>
                  <a:lnTo>
                    <a:pt x="4004551" y="754989"/>
                  </a:lnTo>
                  <a:lnTo>
                    <a:pt x="4004551" y="716889"/>
                  </a:lnTo>
                  <a:close/>
                </a:path>
                <a:path w="4037965" h="1555114">
                  <a:moveTo>
                    <a:pt x="4004551" y="650214"/>
                  </a:moveTo>
                  <a:lnTo>
                    <a:pt x="3995026" y="650214"/>
                  </a:lnTo>
                  <a:lnTo>
                    <a:pt x="3995026" y="688314"/>
                  </a:lnTo>
                  <a:lnTo>
                    <a:pt x="4004551" y="688314"/>
                  </a:lnTo>
                  <a:lnTo>
                    <a:pt x="4004551" y="650214"/>
                  </a:lnTo>
                  <a:close/>
                </a:path>
                <a:path w="4037965" h="1555114">
                  <a:moveTo>
                    <a:pt x="4004551" y="583539"/>
                  </a:moveTo>
                  <a:lnTo>
                    <a:pt x="3995026" y="583539"/>
                  </a:lnTo>
                  <a:lnTo>
                    <a:pt x="3995026" y="621639"/>
                  </a:lnTo>
                  <a:lnTo>
                    <a:pt x="4004551" y="621639"/>
                  </a:lnTo>
                  <a:lnTo>
                    <a:pt x="4004551" y="583539"/>
                  </a:lnTo>
                  <a:close/>
                </a:path>
                <a:path w="4037965" h="1555114">
                  <a:moveTo>
                    <a:pt x="4004551" y="516864"/>
                  </a:moveTo>
                  <a:lnTo>
                    <a:pt x="3995026" y="516864"/>
                  </a:lnTo>
                  <a:lnTo>
                    <a:pt x="3995026" y="554964"/>
                  </a:lnTo>
                  <a:lnTo>
                    <a:pt x="4004551" y="554964"/>
                  </a:lnTo>
                  <a:lnTo>
                    <a:pt x="4004551" y="516864"/>
                  </a:lnTo>
                  <a:close/>
                </a:path>
                <a:path w="4037965" h="1555114">
                  <a:moveTo>
                    <a:pt x="4004551" y="450189"/>
                  </a:moveTo>
                  <a:lnTo>
                    <a:pt x="3995026" y="450189"/>
                  </a:lnTo>
                  <a:lnTo>
                    <a:pt x="3995026" y="488289"/>
                  </a:lnTo>
                  <a:lnTo>
                    <a:pt x="4004551" y="488289"/>
                  </a:lnTo>
                  <a:lnTo>
                    <a:pt x="4004551" y="450189"/>
                  </a:lnTo>
                  <a:close/>
                </a:path>
                <a:path w="4037965" h="1555114">
                  <a:moveTo>
                    <a:pt x="4004551" y="383514"/>
                  </a:moveTo>
                  <a:lnTo>
                    <a:pt x="3995026" y="383514"/>
                  </a:lnTo>
                  <a:lnTo>
                    <a:pt x="3995026" y="421614"/>
                  </a:lnTo>
                  <a:lnTo>
                    <a:pt x="4004551" y="421614"/>
                  </a:lnTo>
                  <a:lnTo>
                    <a:pt x="4004551" y="383514"/>
                  </a:lnTo>
                  <a:close/>
                </a:path>
                <a:path w="4037965" h="1555114">
                  <a:moveTo>
                    <a:pt x="4004551" y="316839"/>
                  </a:moveTo>
                  <a:lnTo>
                    <a:pt x="3995026" y="316839"/>
                  </a:lnTo>
                  <a:lnTo>
                    <a:pt x="3995026" y="354939"/>
                  </a:lnTo>
                  <a:lnTo>
                    <a:pt x="4004551" y="354939"/>
                  </a:lnTo>
                  <a:lnTo>
                    <a:pt x="4004551" y="316839"/>
                  </a:lnTo>
                  <a:close/>
                </a:path>
                <a:path w="4037965" h="1555114">
                  <a:moveTo>
                    <a:pt x="4004551" y="250164"/>
                  </a:moveTo>
                  <a:lnTo>
                    <a:pt x="3995026" y="250164"/>
                  </a:lnTo>
                  <a:lnTo>
                    <a:pt x="3995026" y="288264"/>
                  </a:lnTo>
                  <a:lnTo>
                    <a:pt x="4004551" y="288264"/>
                  </a:lnTo>
                  <a:lnTo>
                    <a:pt x="4004551" y="250164"/>
                  </a:lnTo>
                  <a:close/>
                </a:path>
                <a:path w="4037965" h="1555114">
                  <a:moveTo>
                    <a:pt x="4004551" y="183489"/>
                  </a:moveTo>
                  <a:lnTo>
                    <a:pt x="3995026" y="183489"/>
                  </a:lnTo>
                  <a:lnTo>
                    <a:pt x="3995026" y="221589"/>
                  </a:lnTo>
                  <a:lnTo>
                    <a:pt x="4004551" y="221589"/>
                  </a:lnTo>
                  <a:lnTo>
                    <a:pt x="4004551" y="183489"/>
                  </a:lnTo>
                  <a:close/>
                </a:path>
                <a:path w="4037965" h="1555114">
                  <a:moveTo>
                    <a:pt x="4004551" y="116814"/>
                  </a:moveTo>
                  <a:lnTo>
                    <a:pt x="3995026" y="116814"/>
                  </a:lnTo>
                  <a:lnTo>
                    <a:pt x="3995026" y="154914"/>
                  </a:lnTo>
                  <a:lnTo>
                    <a:pt x="4004551" y="154914"/>
                  </a:lnTo>
                  <a:lnTo>
                    <a:pt x="4004551" y="116814"/>
                  </a:lnTo>
                  <a:close/>
                </a:path>
                <a:path w="4037965" h="1555114">
                  <a:moveTo>
                    <a:pt x="4037888" y="38100"/>
                  </a:moveTo>
                  <a:lnTo>
                    <a:pt x="4034891" y="23279"/>
                  </a:lnTo>
                  <a:lnTo>
                    <a:pt x="4026725" y="11163"/>
                  </a:lnTo>
                  <a:lnTo>
                    <a:pt x="4014609" y="2997"/>
                  </a:lnTo>
                  <a:lnTo>
                    <a:pt x="3999788" y="0"/>
                  </a:lnTo>
                  <a:lnTo>
                    <a:pt x="3984955" y="2997"/>
                  </a:lnTo>
                  <a:lnTo>
                    <a:pt x="3972839" y="11163"/>
                  </a:lnTo>
                  <a:lnTo>
                    <a:pt x="3964673" y="23279"/>
                  </a:lnTo>
                  <a:lnTo>
                    <a:pt x="3961688" y="38100"/>
                  </a:lnTo>
                  <a:lnTo>
                    <a:pt x="3964673" y="52933"/>
                  </a:lnTo>
                  <a:lnTo>
                    <a:pt x="3972839" y="65049"/>
                  </a:lnTo>
                  <a:lnTo>
                    <a:pt x="3984955" y="73215"/>
                  </a:lnTo>
                  <a:lnTo>
                    <a:pt x="3995026" y="75247"/>
                  </a:lnTo>
                  <a:lnTo>
                    <a:pt x="3995026" y="88239"/>
                  </a:lnTo>
                  <a:lnTo>
                    <a:pt x="4004551" y="88239"/>
                  </a:lnTo>
                  <a:lnTo>
                    <a:pt x="4004551" y="76200"/>
                  </a:lnTo>
                  <a:lnTo>
                    <a:pt x="4004551" y="75247"/>
                  </a:lnTo>
                  <a:lnTo>
                    <a:pt x="4014609" y="73215"/>
                  </a:lnTo>
                  <a:lnTo>
                    <a:pt x="4026725" y="65049"/>
                  </a:lnTo>
                  <a:lnTo>
                    <a:pt x="4034891" y="52933"/>
                  </a:lnTo>
                  <a:lnTo>
                    <a:pt x="4035450" y="50139"/>
                  </a:lnTo>
                  <a:lnTo>
                    <a:pt x="4037888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482725" y="3574478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功能</a:t>
            </a:r>
            <a:r>
              <a:rPr sz="1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94136" y="3368662"/>
            <a:ext cx="2026920" cy="724535"/>
            <a:chOff x="4594136" y="3368662"/>
            <a:chExt cx="2026920" cy="724535"/>
          </a:xfrm>
        </p:grpSpPr>
        <p:sp>
          <p:nvSpPr>
            <p:cNvPr id="10" name="object 10"/>
            <p:cNvSpPr/>
            <p:nvPr/>
          </p:nvSpPr>
          <p:spPr>
            <a:xfrm>
              <a:off x="4594136" y="3368662"/>
              <a:ext cx="2026920" cy="643255"/>
            </a:xfrm>
            <a:custGeom>
              <a:avLst/>
              <a:gdLst/>
              <a:ahLst/>
              <a:cxnLst/>
              <a:rect l="l" t="t" r="r" b="b"/>
              <a:pathLst>
                <a:path w="2026920" h="643254">
                  <a:moveTo>
                    <a:pt x="1744332" y="643242"/>
                  </a:moveTo>
                  <a:lnTo>
                    <a:pt x="0" y="643242"/>
                  </a:lnTo>
                  <a:lnTo>
                    <a:pt x="282968" y="321627"/>
                  </a:lnTo>
                  <a:lnTo>
                    <a:pt x="0" y="0"/>
                  </a:lnTo>
                  <a:lnTo>
                    <a:pt x="1744332" y="0"/>
                  </a:lnTo>
                  <a:lnTo>
                    <a:pt x="2026424" y="321627"/>
                  </a:lnTo>
                  <a:lnTo>
                    <a:pt x="1744332" y="643242"/>
                  </a:lnTo>
                  <a:close/>
                </a:path>
              </a:pathLst>
            </a:custGeom>
            <a:solidFill>
              <a:srgbClr val="4EC0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0244" y="3425037"/>
              <a:ext cx="339598" cy="66776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421884" y="3583139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统合</a:t>
            </a:r>
            <a:r>
              <a:rPr sz="1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13710" y="3368662"/>
            <a:ext cx="2025650" cy="782320"/>
            <a:chOff x="2613710" y="3368662"/>
            <a:chExt cx="2025650" cy="782320"/>
          </a:xfrm>
        </p:grpSpPr>
        <p:sp>
          <p:nvSpPr>
            <p:cNvPr id="14" name="object 14"/>
            <p:cNvSpPr/>
            <p:nvPr/>
          </p:nvSpPr>
          <p:spPr>
            <a:xfrm>
              <a:off x="2613710" y="3368662"/>
              <a:ext cx="2025650" cy="643255"/>
            </a:xfrm>
            <a:custGeom>
              <a:avLst/>
              <a:gdLst/>
              <a:ahLst/>
              <a:cxnLst/>
              <a:rect l="l" t="t" r="r" b="b"/>
              <a:pathLst>
                <a:path w="2025650" h="643254">
                  <a:moveTo>
                    <a:pt x="1743456" y="643242"/>
                  </a:moveTo>
                  <a:lnTo>
                    <a:pt x="0" y="643242"/>
                  </a:lnTo>
                  <a:lnTo>
                    <a:pt x="282079" y="321627"/>
                  </a:lnTo>
                  <a:lnTo>
                    <a:pt x="0" y="0"/>
                  </a:lnTo>
                  <a:lnTo>
                    <a:pt x="1743456" y="0"/>
                  </a:lnTo>
                  <a:lnTo>
                    <a:pt x="2025535" y="321627"/>
                  </a:lnTo>
                  <a:lnTo>
                    <a:pt x="1743456" y="643242"/>
                  </a:lnTo>
                  <a:close/>
                </a:path>
              </a:pathLst>
            </a:custGeom>
            <a:solidFill>
              <a:srgbClr val="A2CD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5112" y="3515258"/>
              <a:ext cx="523519" cy="63560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62858" y="3592144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稳定</a:t>
            </a:r>
            <a:r>
              <a:rPr sz="1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2409" y="3368662"/>
            <a:ext cx="2026920" cy="643255"/>
            <a:chOff x="632409" y="3368662"/>
            <a:chExt cx="2026920" cy="643255"/>
          </a:xfrm>
        </p:grpSpPr>
        <p:sp>
          <p:nvSpPr>
            <p:cNvPr id="18" name="object 18"/>
            <p:cNvSpPr/>
            <p:nvPr/>
          </p:nvSpPr>
          <p:spPr>
            <a:xfrm>
              <a:off x="632409" y="3368662"/>
              <a:ext cx="2026920" cy="643255"/>
            </a:xfrm>
            <a:custGeom>
              <a:avLst/>
              <a:gdLst/>
              <a:ahLst/>
              <a:cxnLst/>
              <a:rect l="l" t="t" r="r" b="b"/>
              <a:pathLst>
                <a:path w="2026920" h="643254">
                  <a:moveTo>
                    <a:pt x="1743456" y="643242"/>
                  </a:moveTo>
                  <a:lnTo>
                    <a:pt x="0" y="643242"/>
                  </a:lnTo>
                  <a:lnTo>
                    <a:pt x="282079" y="321627"/>
                  </a:lnTo>
                  <a:lnTo>
                    <a:pt x="0" y="0"/>
                  </a:lnTo>
                  <a:lnTo>
                    <a:pt x="1743456" y="0"/>
                  </a:lnTo>
                  <a:lnTo>
                    <a:pt x="2026412" y="321627"/>
                  </a:lnTo>
                  <a:lnTo>
                    <a:pt x="1743456" y="643242"/>
                  </a:lnTo>
                  <a:close/>
                </a:path>
              </a:pathLst>
            </a:custGeom>
            <a:solidFill>
              <a:srgbClr val="E631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896" y="3483000"/>
              <a:ext cx="463867" cy="51347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582089" y="3568572"/>
            <a:ext cx="561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独特</a:t>
            </a:r>
            <a:r>
              <a:rPr sz="1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24344" y="2462529"/>
            <a:ext cx="1804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人格功能的发挥或失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调 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马加爵案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1720" y="2462529"/>
            <a:ext cx="14484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人格的内在一致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《绿茶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2445" y="2462529"/>
            <a:ext cx="915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江山易改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禀性难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移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9525" y="2462529"/>
            <a:ext cx="915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人心不同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各如其</a:t>
            </a:r>
            <a:r>
              <a:rPr sz="1400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6079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（一）人格的独特性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86155" y="842772"/>
            <a:ext cx="8223884" cy="3747770"/>
            <a:chOff x="486155" y="842772"/>
            <a:chExt cx="8223884" cy="37477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6155" y="1335023"/>
              <a:ext cx="2532888" cy="2924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9044" y="842772"/>
              <a:ext cx="2795016" cy="2916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4059" y="1264920"/>
              <a:ext cx="2895599" cy="33253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3705" y="4347845"/>
            <a:ext cx="51301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小说中的性格各异</a:t>
            </a:r>
            <a:r>
              <a:rPr sz="1600" spc="1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的人物形象，张飞的冲动鲁莽，宝玉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的 </a:t>
            </a:r>
            <a:r>
              <a:rPr sz="16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多情与反叛，黛玉的抑郁与聪慧，都是人格独特性的表</a:t>
            </a:r>
            <a:r>
              <a:rPr sz="1600" spc="-5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9142730" cy="5142230"/>
          </a:xfrm>
          <a:custGeom>
            <a:avLst/>
            <a:gdLst/>
            <a:ahLst/>
            <a:cxnLst/>
            <a:rect l="l" t="t" r="r" b="b"/>
            <a:pathLst>
              <a:path w="9142730" h="5142230">
                <a:moveTo>
                  <a:pt x="0" y="0"/>
                </a:moveTo>
                <a:lnTo>
                  <a:pt x="9142476" y="0"/>
                </a:lnTo>
                <a:lnTo>
                  <a:pt x="9142476" y="5141976"/>
                </a:lnTo>
                <a:lnTo>
                  <a:pt x="0" y="51419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WPS 演示</Application>
  <PresentationFormat>On-screen Show (4:3)</PresentationFormat>
  <Paragraphs>398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PMingLiU</vt:lpstr>
      <vt:lpstr>Impact</vt:lpstr>
      <vt:lpstr>Calibri</vt:lpstr>
      <vt:lpstr>Arial Unicode MS</vt:lpstr>
      <vt:lpstr>Times New Roman</vt:lpstr>
      <vt:lpstr>Office Theme</vt:lpstr>
      <vt:lpstr>1_Office Theme</vt:lpstr>
      <vt:lpstr>2_Office Theme</vt:lpstr>
      <vt:lpstr>什么是人格？——人格概述</vt:lpstr>
      <vt:lpstr>PowerPoint 演示文稿</vt:lpstr>
      <vt:lpstr>PowerPoint 演示文稿</vt:lpstr>
      <vt:lpstr>目 录</vt:lpstr>
      <vt:lpstr>01	人格的含义</vt:lpstr>
      <vt:lpstr>人格的含义</vt:lpstr>
      <vt:lpstr>02	人格的特性</vt:lpstr>
      <vt:lpstr>人格的特性</vt:lpstr>
      <vt:lpstr>（一）人格的独特性</vt:lpstr>
      <vt:lpstr>（二）人格的稳定性</vt:lpstr>
      <vt:lpstr>（三）人格的统合性</vt:lpstr>
      <vt:lpstr>（四）人格的功能性</vt:lpstr>
      <vt:lpstr>PowerPoint 演示文稿</vt:lpstr>
      <vt:lpstr>PowerPoint 演示文稿</vt:lpstr>
      <vt:lpstr>你知道自己的气质类型吗？</vt:lpstr>
      <vt:lpstr>看到这半杯水，你会有什么反应？</vt:lpstr>
      <vt:lpstr>引入：不同气质类型的反应</vt:lpstr>
      <vt:lpstr>不同气质类型的反应</vt:lpstr>
      <vt:lpstr>目 录</vt:lpstr>
      <vt:lpstr>01	什么是气质？</vt:lpstr>
      <vt:lpstr>什么是气质？</vt:lpstr>
      <vt:lpstr>气质的主要表现</vt:lpstr>
      <vt:lpstr>PowerPoint 演示文稿</vt:lpstr>
      <vt:lpstr>气质类型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气质对人发展的影响</vt:lpstr>
      <vt:lpstr>PowerPoint 演示文稿</vt:lpstr>
      <vt:lpstr>气质测量</vt:lpstr>
      <vt:lpstr>PowerPoint 演示文稿</vt:lpstr>
      <vt:lpstr>PowerPoint 演示文稿</vt:lpstr>
      <vt:lpstr>PowerPoint 演示文稿</vt:lpstr>
      <vt:lpstr>自我实现者的特征</vt:lpstr>
      <vt:lpstr>目 录</vt:lpstr>
      <vt:lpstr>PowerPoint 演示文稿</vt:lpstr>
      <vt:lpstr>大学生的人格特点</vt:lpstr>
      <vt:lpstr>PowerPoint 演示文稿</vt:lpstr>
      <vt:lpstr>大学生常见的不良人格</vt:lpstr>
      <vt:lpstr>PowerPoint 演示文稿</vt:lpstr>
      <vt:lpstr>大学生健全人格的培养</vt:lpstr>
      <vt:lpstr>PowerPoint 演示文稿</vt:lpstr>
      <vt:lpstr>PowerPoint 演示文稿</vt:lpstr>
      <vt:lpstr>PowerPoint 演示文稿</vt:lpstr>
      <vt:lpstr>沉思及彩绘曼陀罗，有助于 和释放混乱的心灵，并造就 平静与放松的生活。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什么是人格？——人格概述</dc:title>
  <dc:creator/>
  <cp:lastModifiedBy>高远</cp:lastModifiedBy>
  <cp:revision>2</cp:revision>
  <dcterms:created xsi:type="dcterms:W3CDTF">2021-02-08T08:32:00Z</dcterms:created>
  <dcterms:modified xsi:type="dcterms:W3CDTF">2021-02-25T09:09:25Z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2019-03-07T16:00:00Z</vt:filetime>
  </property>
  <property fmtid="{D5CDD505-2E9C-101B-9397-08002B2CF9AE}" pid="3" name="Creator">
    <vt:lpwstr>WPS 演示</vt:lpwstr>
  </property>
  <property fmtid="{D5CDD505-2E9C-101B-9397-08002B2CF9AE}" pid="4" name="LastSaved">
    <vt:filetime>2021-02-08T16:00:00Z</vt:filetime>
  </property>
  <property fmtid="{D5CDD505-2E9C-101B-9397-08002B2CF9AE}" pid="5" name="ICV">
    <vt:lpwstr>F0D790C94E434FDC9D14E4A41A3AB11C</vt:lpwstr>
  </property>
  <property fmtid="{D5CDD505-2E9C-101B-9397-08002B2CF9AE}" pid="6" name="KSOProductBuildVer">
    <vt:lpwstr>2052-11.1.0.10337</vt:lpwstr>
  </property>
</Properties>
</file>