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Lst>
  <p:notesMasterIdLst>
    <p:notesMasterId r:id="rId61"/>
  </p:notesMasterIdLst>
  <p:sldIdLst>
    <p:sldId id="301" r:id="rId2"/>
    <p:sldId id="258" r:id="rId3"/>
    <p:sldId id="260" r:id="rId4"/>
    <p:sldId id="287" r:id="rId5"/>
    <p:sldId id="347" r:id="rId6"/>
    <p:sldId id="348" r:id="rId7"/>
    <p:sldId id="349" r:id="rId8"/>
    <p:sldId id="338" r:id="rId9"/>
    <p:sldId id="265" r:id="rId10"/>
    <p:sldId id="266" r:id="rId11"/>
    <p:sldId id="267" r:id="rId12"/>
    <p:sldId id="268" r:id="rId13"/>
    <p:sldId id="269" r:id="rId14"/>
    <p:sldId id="270" r:id="rId15"/>
    <p:sldId id="271" r:id="rId16"/>
    <p:sldId id="272" r:id="rId17"/>
    <p:sldId id="274" r:id="rId18"/>
    <p:sldId id="295" r:id="rId19"/>
    <p:sldId id="308" r:id="rId20"/>
    <p:sldId id="352" r:id="rId21"/>
    <p:sldId id="294" r:id="rId22"/>
    <p:sldId id="345" r:id="rId23"/>
    <p:sldId id="299" r:id="rId24"/>
    <p:sldId id="275" r:id="rId25"/>
    <p:sldId id="300" r:id="rId26"/>
    <p:sldId id="305" r:id="rId27"/>
    <p:sldId id="284" r:id="rId28"/>
    <p:sldId id="350" r:id="rId29"/>
    <p:sldId id="351" r:id="rId30"/>
    <p:sldId id="353" r:id="rId31"/>
    <p:sldId id="277" r:id="rId32"/>
    <p:sldId id="339" r:id="rId33"/>
    <p:sldId id="340" r:id="rId34"/>
    <p:sldId id="341" r:id="rId35"/>
    <p:sldId id="343" r:id="rId36"/>
    <p:sldId id="311" r:id="rId37"/>
    <p:sldId id="312" r:id="rId38"/>
    <p:sldId id="314" r:id="rId39"/>
    <p:sldId id="315" r:id="rId40"/>
    <p:sldId id="316" r:id="rId41"/>
    <p:sldId id="335" r:id="rId42"/>
    <p:sldId id="317" r:id="rId43"/>
    <p:sldId id="324" r:id="rId44"/>
    <p:sldId id="322" r:id="rId45"/>
    <p:sldId id="333" r:id="rId46"/>
    <p:sldId id="318" r:id="rId47"/>
    <p:sldId id="319" r:id="rId48"/>
    <p:sldId id="325" r:id="rId49"/>
    <p:sldId id="334" r:id="rId50"/>
    <p:sldId id="320" r:id="rId51"/>
    <p:sldId id="323" r:id="rId52"/>
    <p:sldId id="326" r:id="rId53"/>
    <p:sldId id="327" r:id="rId54"/>
    <p:sldId id="328" r:id="rId55"/>
    <p:sldId id="329" r:id="rId56"/>
    <p:sldId id="330" r:id="rId57"/>
    <p:sldId id="331" r:id="rId58"/>
    <p:sldId id="332" r:id="rId59"/>
    <p:sldId id="33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5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2"/>
    <p:restoredTop sz="92676"/>
  </p:normalViewPr>
  <p:slideViewPr>
    <p:cSldViewPr snapToGrid="0" snapToObjects="1">
      <p:cViewPr varScale="1">
        <p:scale>
          <a:sx n="109" d="100"/>
          <a:sy n="109" d="100"/>
        </p:scale>
        <p:origin x="200" y="448"/>
      </p:cViewPr>
      <p:guideLst/>
    </p:cSldViewPr>
  </p:slideViewPr>
  <p:outlineViewPr>
    <p:cViewPr>
      <p:scale>
        <a:sx n="33" d="100"/>
        <a:sy n="33" d="100"/>
      </p:scale>
      <p:origin x="0" y="-93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ata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ata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ata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ata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ata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ata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ata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image" Target="../media/image12.jpg"/></Relationships>
</file>

<file path=ppt/diagrams/_rels/drawing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rawing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rawing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rawing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s>
</file>

<file path=ppt/diagrams/_rels/drawing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rawing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4D695-CDB6-9D41-A11B-B2DF301861F4}" type="doc">
      <dgm:prSet loTypeId="urn:microsoft.com/office/officeart/2008/layout/SquareAccentList" loCatId="list" qsTypeId="urn:microsoft.com/office/officeart/2005/8/quickstyle/3d2" qsCatId="3D" csTypeId="urn:microsoft.com/office/officeart/2005/8/colors/colorful1" csCatId="colorful" phldr="1"/>
      <dgm:spPr/>
      <dgm:t>
        <a:bodyPr/>
        <a:lstStyle/>
        <a:p>
          <a:endParaRPr lang="zh-CN" altLang="en-US"/>
        </a:p>
      </dgm:t>
    </dgm:pt>
    <dgm:pt modelId="{FF7DD8F4-1E39-6B4E-965D-470BC94AFBA4}">
      <dgm:prSet custT="1"/>
      <dgm:spPr/>
      <dgm:t>
        <a:bodyPr/>
        <a:lstStyle/>
        <a:p>
          <a:r>
            <a:rPr lang="zh-CN" altLang="en-US" sz="2400" b="0" dirty="0">
              <a:latin typeface="Microsoft YaHei" panose="020B0503020204020204" pitchFamily="34" charset="-122"/>
              <a:ea typeface="Microsoft YaHei" panose="020B0503020204020204" pitchFamily="34" charset="-122"/>
            </a:rPr>
            <a:t>“调查”是用一定的方法收集事实和资料；</a:t>
          </a:r>
        </a:p>
      </dgm:t>
    </dgm:pt>
    <dgm:pt modelId="{2A77BCD2-BE01-A54B-BB81-6F40293FC81C}" type="parTrans" cxnId="{8913F97D-B40E-1341-AE25-5469459568D1}">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AF500F00-DC19-004B-8508-86518A4962CC}" type="sibTrans" cxnId="{8913F97D-B40E-1341-AE25-5469459568D1}">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BD6140D3-E668-1643-B1F8-C1D7BE04852F}">
      <dgm:prSet custT="1"/>
      <dgm:spPr/>
      <dgm:t>
        <a:bodyPr/>
        <a:lstStyle/>
        <a:p>
          <a:r>
            <a:rPr lang="zh-CN" altLang="en-US" sz="2400" b="0" dirty="0">
              <a:latin typeface="Microsoft YaHei" panose="020B0503020204020204" pitchFamily="34" charset="-122"/>
              <a:ea typeface="Microsoft YaHei" panose="020B0503020204020204" pitchFamily="34" charset="-122"/>
            </a:rPr>
            <a:t>“研究”是对收集来的资料进行整理、分析。</a:t>
          </a:r>
        </a:p>
      </dgm:t>
    </dgm:pt>
    <dgm:pt modelId="{2BA0F7FB-425B-3C49-A288-4603EE2A6E45}" type="parTrans" cxnId="{B7AF3B44-A50E-8C46-AD97-89A8BD33311F}">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1B8B07B9-D852-2246-A92F-EF3D1C617ACF}" type="sibTrans" cxnId="{B7AF3B44-A50E-8C46-AD97-89A8BD33311F}">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5B35EFEB-5150-9645-B7A5-D9063C84907F}">
      <dgm:prSet custT="1"/>
      <dgm:spPr/>
      <dgm:t>
        <a:bodyPr/>
        <a:lstStyle/>
        <a:p>
          <a:r>
            <a:rPr lang="zh-CN" altLang="en-US" sz="2400" b="1" dirty="0">
              <a:latin typeface="Microsoft YaHei" panose="020B0503020204020204" pitchFamily="34" charset="-122"/>
              <a:ea typeface="Microsoft YaHei" panose="020B0503020204020204" pitchFamily="34" charset="-122"/>
            </a:rPr>
            <a:t>调查</a:t>
          </a:r>
        </a:p>
      </dgm:t>
    </dgm:pt>
    <dgm:pt modelId="{6A98DFD1-90D2-F94F-A32E-560293C4DD35}" type="parTrans" cxnId="{7F4279C2-8678-A148-9FE7-D02CC695EA1B}">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4FE55D83-948C-4C4A-A5DF-583ACFB4A7DB}" type="sibTrans" cxnId="{7F4279C2-8678-A148-9FE7-D02CC695EA1B}">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F9FA1114-0B0C-2146-B101-153097CA1BCC}">
      <dgm:prSet custT="1"/>
      <dgm:spPr/>
      <dgm:t>
        <a:bodyPr/>
        <a:lstStyle/>
        <a:p>
          <a:r>
            <a:rPr lang="zh-CN" altLang="en-US" sz="2400" b="1" dirty="0">
              <a:latin typeface="Microsoft YaHei" panose="020B0503020204020204" pitchFamily="34" charset="-122"/>
              <a:ea typeface="Microsoft YaHei" panose="020B0503020204020204" pitchFamily="34" charset="-122"/>
            </a:rPr>
            <a:t>研究</a:t>
          </a:r>
        </a:p>
      </dgm:t>
    </dgm:pt>
    <dgm:pt modelId="{4710BE4C-AB5A-604B-9EBD-AB91750796B1}" type="parTrans" cxnId="{2F12F655-4C7D-AD41-A192-69DE869E87A6}">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C8237BEA-B86A-2D48-9A25-33C5BD8E9C45}" type="sibTrans" cxnId="{2F12F655-4C7D-AD41-A192-69DE869E87A6}">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8A8F1398-28CB-A443-B244-59C89FAC1B7F}" type="pres">
      <dgm:prSet presAssocID="{3734D695-CDB6-9D41-A11B-B2DF301861F4}" presName="layout" presStyleCnt="0">
        <dgm:presLayoutVars>
          <dgm:chMax/>
          <dgm:chPref/>
          <dgm:dir/>
          <dgm:resizeHandles/>
        </dgm:presLayoutVars>
      </dgm:prSet>
      <dgm:spPr/>
    </dgm:pt>
    <dgm:pt modelId="{CC573BBA-E6DC-9D4C-AE39-89D9145DF58E}" type="pres">
      <dgm:prSet presAssocID="{5B35EFEB-5150-9645-B7A5-D9063C84907F}" presName="root" presStyleCnt="0">
        <dgm:presLayoutVars>
          <dgm:chMax/>
          <dgm:chPref/>
        </dgm:presLayoutVars>
      </dgm:prSet>
      <dgm:spPr/>
    </dgm:pt>
    <dgm:pt modelId="{4DAEFF06-31B6-394A-A94D-07051F28FBF8}" type="pres">
      <dgm:prSet presAssocID="{5B35EFEB-5150-9645-B7A5-D9063C84907F}" presName="rootComposite" presStyleCnt="0">
        <dgm:presLayoutVars/>
      </dgm:prSet>
      <dgm:spPr/>
    </dgm:pt>
    <dgm:pt modelId="{BB889D40-9D27-5C41-B135-D5B6ECB8F0D4}" type="pres">
      <dgm:prSet presAssocID="{5B35EFEB-5150-9645-B7A5-D9063C84907F}" presName="ParentAccent" presStyleLbl="alignNode1" presStyleIdx="0" presStyleCnt="2"/>
      <dgm:spPr/>
    </dgm:pt>
    <dgm:pt modelId="{885FF784-5F99-484A-A33F-B6F7D3F5D074}" type="pres">
      <dgm:prSet presAssocID="{5B35EFEB-5150-9645-B7A5-D9063C84907F}" presName="ParentSmallAccent" presStyleLbl="fgAcc1" presStyleIdx="0" presStyleCnt="2"/>
      <dgm:spPr/>
    </dgm:pt>
    <dgm:pt modelId="{F3346CD8-B4D1-1F40-8A3B-C921BDFB1777}" type="pres">
      <dgm:prSet presAssocID="{5B35EFEB-5150-9645-B7A5-D9063C84907F}" presName="Parent" presStyleLbl="revTx" presStyleIdx="0" presStyleCnt="4">
        <dgm:presLayoutVars>
          <dgm:chMax/>
          <dgm:chPref val="4"/>
          <dgm:bulletEnabled val="1"/>
        </dgm:presLayoutVars>
      </dgm:prSet>
      <dgm:spPr/>
    </dgm:pt>
    <dgm:pt modelId="{5D60645E-86E2-A34D-BE36-CCC9679023DA}" type="pres">
      <dgm:prSet presAssocID="{5B35EFEB-5150-9645-B7A5-D9063C84907F}" presName="childShape" presStyleCnt="0">
        <dgm:presLayoutVars>
          <dgm:chMax val="0"/>
          <dgm:chPref val="0"/>
        </dgm:presLayoutVars>
      </dgm:prSet>
      <dgm:spPr/>
    </dgm:pt>
    <dgm:pt modelId="{12372DC9-96EC-BC4A-8204-A1403F542027}" type="pres">
      <dgm:prSet presAssocID="{FF7DD8F4-1E39-6B4E-965D-470BC94AFBA4}" presName="childComposite" presStyleCnt="0">
        <dgm:presLayoutVars>
          <dgm:chMax val="0"/>
          <dgm:chPref val="0"/>
        </dgm:presLayoutVars>
      </dgm:prSet>
      <dgm:spPr/>
    </dgm:pt>
    <dgm:pt modelId="{0B965DC5-56FD-DE46-9BF6-E40C0E87FB1D}" type="pres">
      <dgm:prSet presAssocID="{FF7DD8F4-1E39-6B4E-965D-470BC94AFBA4}" presName="ChildAccent" presStyleLbl="solidFgAcc1" presStyleIdx="0" presStyleCnt="2"/>
      <dgm:spPr/>
    </dgm:pt>
    <dgm:pt modelId="{6202AEB6-717A-B949-B367-5E4B56625A13}" type="pres">
      <dgm:prSet presAssocID="{FF7DD8F4-1E39-6B4E-965D-470BC94AFBA4}" presName="Child" presStyleLbl="revTx" presStyleIdx="1" presStyleCnt="4">
        <dgm:presLayoutVars>
          <dgm:chMax val="0"/>
          <dgm:chPref val="0"/>
          <dgm:bulletEnabled val="1"/>
        </dgm:presLayoutVars>
      </dgm:prSet>
      <dgm:spPr/>
    </dgm:pt>
    <dgm:pt modelId="{B1FF308A-34D2-0F48-8975-F7B74E3CE594}" type="pres">
      <dgm:prSet presAssocID="{F9FA1114-0B0C-2146-B101-153097CA1BCC}" presName="root" presStyleCnt="0">
        <dgm:presLayoutVars>
          <dgm:chMax/>
          <dgm:chPref/>
        </dgm:presLayoutVars>
      </dgm:prSet>
      <dgm:spPr/>
    </dgm:pt>
    <dgm:pt modelId="{46ACD2C5-CCF1-0646-ADAB-99C1B00EB3EE}" type="pres">
      <dgm:prSet presAssocID="{F9FA1114-0B0C-2146-B101-153097CA1BCC}" presName="rootComposite" presStyleCnt="0">
        <dgm:presLayoutVars/>
      </dgm:prSet>
      <dgm:spPr/>
    </dgm:pt>
    <dgm:pt modelId="{A2E51774-3589-B34A-A94E-76E44529F026}" type="pres">
      <dgm:prSet presAssocID="{F9FA1114-0B0C-2146-B101-153097CA1BCC}" presName="ParentAccent" presStyleLbl="alignNode1" presStyleIdx="1" presStyleCnt="2"/>
      <dgm:spPr/>
    </dgm:pt>
    <dgm:pt modelId="{EEABB5E8-C23F-494F-8CCE-C1FD0B1DA10D}" type="pres">
      <dgm:prSet presAssocID="{F9FA1114-0B0C-2146-B101-153097CA1BCC}" presName="ParentSmallAccent" presStyleLbl="fgAcc1" presStyleIdx="1" presStyleCnt="2"/>
      <dgm:spPr/>
    </dgm:pt>
    <dgm:pt modelId="{0F8D9503-C66E-0541-9AB4-59BA464C311E}" type="pres">
      <dgm:prSet presAssocID="{F9FA1114-0B0C-2146-B101-153097CA1BCC}" presName="Parent" presStyleLbl="revTx" presStyleIdx="2" presStyleCnt="4">
        <dgm:presLayoutVars>
          <dgm:chMax/>
          <dgm:chPref val="4"/>
          <dgm:bulletEnabled val="1"/>
        </dgm:presLayoutVars>
      </dgm:prSet>
      <dgm:spPr/>
    </dgm:pt>
    <dgm:pt modelId="{3BB53EF2-68FB-8042-BE23-4F6E3C08A1E4}" type="pres">
      <dgm:prSet presAssocID="{F9FA1114-0B0C-2146-B101-153097CA1BCC}" presName="childShape" presStyleCnt="0">
        <dgm:presLayoutVars>
          <dgm:chMax val="0"/>
          <dgm:chPref val="0"/>
        </dgm:presLayoutVars>
      </dgm:prSet>
      <dgm:spPr/>
    </dgm:pt>
    <dgm:pt modelId="{0A57A9EF-9440-AB40-8892-FD670B58101A}" type="pres">
      <dgm:prSet presAssocID="{BD6140D3-E668-1643-B1F8-C1D7BE04852F}" presName="childComposite" presStyleCnt="0">
        <dgm:presLayoutVars>
          <dgm:chMax val="0"/>
          <dgm:chPref val="0"/>
        </dgm:presLayoutVars>
      </dgm:prSet>
      <dgm:spPr/>
    </dgm:pt>
    <dgm:pt modelId="{7EB97181-B647-F54D-8D72-F4CE8EE834BB}" type="pres">
      <dgm:prSet presAssocID="{BD6140D3-E668-1643-B1F8-C1D7BE04852F}" presName="ChildAccent" presStyleLbl="solidFgAcc1" presStyleIdx="1" presStyleCnt="2"/>
      <dgm:spPr/>
    </dgm:pt>
    <dgm:pt modelId="{6C1B7DFA-44DD-EC4B-9621-85069A1F3FCD}" type="pres">
      <dgm:prSet presAssocID="{BD6140D3-E668-1643-B1F8-C1D7BE04852F}" presName="Child" presStyleLbl="revTx" presStyleIdx="3" presStyleCnt="4">
        <dgm:presLayoutVars>
          <dgm:chMax val="0"/>
          <dgm:chPref val="0"/>
          <dgm:bulletEnabled val="1"/>
        </dgm:presLayoutVars>
      </dgm:prSet>
      <dgm:spPr/>
    </dgm:pt>
  </dgm:ptLst>
  <dgm:cxnLst>
    <dgm:cxn modelId="{CAF65010-2626-684D-9E5D-C9CF493F6F4D}" type="presOf" srcId="{3734D695-CDB6-9D41-A11B-B2DF301861F4}" destId="{8A8F1398-28CB-A443-B244-59C89FAC1B7F}" srcOrd="0" destOrd="0" presId="urn:microsoft.com/office/officeart/2008/layout/SquareAccentList"/>
    <dgm:cxn modelId="{B7AF3B44-A50E-8C46-AD97-89A8BD33311F}" srcId="{F9FA1114-0B0C-2146-B101-153097CA1BCC}" destId="{BD6140D3-E668-1643-B1F8-C1D7BE04852F}" srcOrd="0" destOrd="0" parTransId="{2BA0F7FB-425B-3C49-A288-4603EE2A6E45}" sibTransId="{1B8B07B9-D852-2246-A92F-EF3D1C617ACF}"/>
    <dgm:cxn modelId="{95FD9855-C390-DD41-938B-5A933F93D603}" type="presOf" srcId="{F9FA1114-0B0C-2146-B101-153097CA1BCC}" destId="{0F8D9503-C66E-0541-9AB4-59BA464C311E}" srcOrd="0" destOrd="0" presId="urn:microsoft.com/office/officeart/2008/layout/SquareAccentList"/>
    <dgm:cxn modelId="{2F12F655-4C7D-AD41-A192-69DE869E87A6}" srcId="{3734D695-CDB6-9D41-A11B-B2DF301861F4}" destId="{F9FA1114-0B0C-2146-B101-153097CA1BCC}" srcOrd="1" destOrd="0" parTransId="{4710BE4C-AB5A-604B-9EBD-AB91750796B1}" sibTransId="{C8237BEA-B86A-2D48-9A25-33C5BD8E9C45}"/>
    <dgm:cxn modelId="{472F606D-81F1-B54A-BA00-3623500D528F}" type="presOf" srcId="{BD6140D3-E668-1643-B1F8-C1D7BE04852F}" destId="{6C1B7DFA-44DD-EC4B-9621-85069A1F3FCD}" srcOrd="0" destOrd="0" presId="urn:microsoft.com/office/officeart/2008/layout/SquareAccentList"/>
    <dgm:cxn modelId="{BA7AC27C-1E0F-344E-9710-1488B7FE6945}" type="presOf" srcId="{5B35EFEB-5150-9645-B7A5-D9063C84907F}" destId="{F3346CD8-B4D1-1F40-8A3B-C921BDFB1777}" srcOrd="0" destOrd="0" presId="urn:microsoft.com/office/officeart/2008/layout/SquareAccentList"/>
    <dgm:cxn modelId="{8913F97D-B40E-1341-AE25-5469459568D1}" srcId="{5B35EFEB-5150-9645-B7A5-D9063C84907F}" destId="{FF7DD8F4-1E39-6B4E-965D-470BC94AFBA4}" srcOrd="0" destOrd="0" parTransId="{2A77BCD2-BE01-A54B-BB81-6F40293FC81C}" sibTransId="{AF500F00-DC19-004B-8508-86518A4962CC}"/>
    <dgm:cxn modelId="{7F4279C2-8678-A148-9FE7-D02CC695EA1B}" srcId="{3734D695-CDB6-9D41-A11B-B2DF301861F4}" destId="{5B35EFEB-5150-9645-B7A5-D9063C84907F}" srcOrd="0" destOrd="0" parTransId="{6A98DFD1-90D2-F94F-A32E-560293C4DD35}" sibTransId="{4FE55D83-948C-4C4A-A5DF-583ACFB4A7DB}"/>
    <dgm:cxn modelId="{FC0804D2-C218-4445-AA13-3D772EF19B7D}" type="presOf" srcId="{FF7DD8F4-1E39-6B4E-965D-470BC94AFBA4}" destId="{6202AEB6-717A-B949-B367-5E4B56625A13}" srcOrd="0" destOrd="0" presId="urn:microsoft.com/office/officeart/2008/layout/SquareAccentList"/>
    <dgm:cxn modelId="{097BCA88-2CB3-9241-AA2F-AEEAC3239E29}" type="presParOf" srcId="{8A8F1398-28CB-A443-B244-59C89FAC1B7F}" destId="{CC573BBA-E6DC-9D4C-AE39-89D9145DF58E}" srcOrd="0" destOrd="0" presId="urn:microsoft.com/office/officeart/2008/layout/SquareAccentList"/>
    <dgm:cxn modelId="{C0658744-E7E0-A640-981C-35C900D7A80D}" type="presParOf" srcId="{CC573BBA-E6DC-9D4C-AE39-89D9145DF58E}" destId="{4DAEFF06-31B6-394A-A94D-07051F28FBF8}" srcOrd="0" destOrd="0" presId="urn:microsoft.com/office/officeart/2008/layout/SquareAccentList"/>
    <dgm:cxn modelId="{DF4C1298-4F00-8B4B-A4FF-804750F46D98}" type="presParOf" srcId="{4DAEFF06-31B6-394A-A94D-07051F28FBF8}" destId="{BB889D40-9D27-5C41-B135-D5B6ECB8F0D4}" srcOrd="0" destOrd="0" presId="urn:microsoft.com/office/officeart/2008/layout/SquareAccentList"/>
    <dgm:cxn modelId="{8A5A6578-8F5F-FD47-A472-FAD9751E75E4}" type="presParOf" srcId="{4DAEFF06-31B6-394A-A94D-07051F28FBF8}" destId="{885FF784-5F99-484A-A33F-B6F7D3F5D074}" srcOrd="1" destOrd="0" presId="urn:microsoft.com/office/officeart/2008/layout/SquareAccentList"/>
    <dgm:cxn modelId="{F435D4DF-169D-F149-91E6-0CC70B48A336}" type="presParOf" srcId="{4DAEFF06-31B6-394A-A94D-07051F28FBF8}" destId="{F3346CD8-B4D1-1F40-8A3B-C921BDFB1777}" srcOrd="2" destOrd="0" presId="urn:microsoft.com/office/officeart/2008/layout/SquareAccentList"/>
    <dgm:cxn modelId="{2ADC4D22-309E-6646-BDF1-8DC39DA86850}" type="presParOf" srcId="{CC573BBA-E6DC-9D4C-AE39-89D9145DF58E}" destId="{5D60645E-86E2-A34D-BE36-CCC9679023DA}" srcOrd="1" destOrd="0" presId="urn:microsoft.com/office/officeart/2008/layout/SquareAccentList"/>
    <dgm:cxn modelId="{74093AEA-62D4-C649-8B3F-5B48239B0095}" type="presParOf" srcId="{5D60645E-86E2-A34D-BE36-CCC9679023DA}" destId="{12372DC9-96EC-BC4A-8204-A1403F542027}" srcOrd="0" destOrd="0" presId="urn:microsoft.com/office/officeart/2008/layout/SquareAccentList"/>
    <dgm:cxn modelId="{2E702BCA-DEE7-F043-9D29-A12658C806E5}" type="presParOf" srcId="{12372DC9-96EC-BC4A-8204-A1403F542027}" destId="{0B965DC5-56FD-DE46-9BF6-E40C0E87FB1D}" srcOrd="0" destOrd="0" presId="urn:microsoft.com/office/officeart/2008/layout/SquareAccentList"/>
    <dgm:cxn modelId="{8815AEFC-8139-4B44-8470-74C66E9102C0}" type="presParOf" srcId="{12372DC9-96EC-BC4A-8204-A1403F542027}" destId="{6202AEB6-717A-B949-B367-5E4B56625A13}" srcOrd="1" destOrd="0" presId="urn:microsoft.com/office/officeart/2008/layout/SquareAccentList"/>
    <dgm:cxn modelId="{3F7E937E-0A8B-A043-B232-DEAC613D9873}" type="presParOf" srcId="{8A8F1398-28CB-A443-B244-59C89FAC1B7F}" destId="{B1FF308A-34D2-0F48-8975-F7B74E3CE594}" srcOrd="1" destOrd="0" presId="urn:microsoft.com/office/officeart/2008/layout/SquareAccentList"/>
    <dgm:cxn modelId="{FD9A3E44-345A-3B4B-82CC-6BBD37DFEC07}" type="presParOf" srcId="{B1FF308A-34D2-0F48-8975-F7B74E3CE594}" destId="{46ACD2C5-CCF1-0646-ADAB-99C1B00EB3EE}" srcOrd="0" destOrd="0" presId="urn:microsoft.com/office/officeart/2008/layout/SquareAccentList"/>
    <dgm:cxn modelId="{38FE66A3-ABEC-6E48-B358-372249CACF98}" type="presParOf" srcId="{46ACD2C5-CCF1-0646-ADAB-99C1B00EB3EE}" destId="{A2E51774-3589-B34A-A94E-76E44529F026}" srcOrd="0" destOrd="0" presId="urn:microsoft.com/office/officeart/2008/layout/SquareAccentList"/>
    <dgm:cxn modelId="{3E7A3EC1-0654-4043-9728-4E150E930E05}" type="presParOf" srcId="{46ACD2C5-CCF1-0646-ADAB-99C1B00EB3EE}" destId="{EEABB5E8-C23F-494F-8CCE-C1FD0B1DA10D}" srcOrd="1" destOrd="0" presId="urn:microsoft.com/office/officeart/2008/layout/SquareAccentList"/>
    <dgm:cxn modelId="{A49D8580-ABC4-8B43-BF9B-4C24D49FE6CB}" type="presParOf" srcId="{46ACD2C5-CCF1-0646-ADAB-99C1B00EB3EE}" destId="{0F8D9503-C66E-0541-9AB4-59BA464C311E}" srcOrd="2" destOrd="0" presId="urn:microsoft.com/office/officeart/2008/layout/SquareAccentList"/>
    <dgm:cxn modelId="{BE11B22F-280D-634D-BA21-607EAC6455E6}" type="presParOf" srcId="{B1FF308A-34D2-0F48-8975-F7B74E3CE594}" destId="{3BB53EF2-68FB-8042-BE23-4F6E3C08A1E4}" srcOrd="1" destOrd="0" presId="urn:microsoft.com/office/officeart/2008/layout/SquareAccentList"/>
    <dgm:cxn modelId="{E528C661-DB8B-F343-AD73-508DF1E2DF19}" type="presParOf" srcId="{3BB53EF2-68FB-8042-BE23-4F6E3C08A1E4}" destId="{0A57A9EF-9440-AB40-8892-FD670B58101A}" srcOrd="0" destOrd="0" presId="urn:microsoft.com/office/officeart/2008/layout/SquareAccentList"/>
    <dgm:cxn modelId="{A16BDD71-38C5-4944-AC2A-CDED80734C6C}" type="presParOf" srcId="{0A57A9EF-9440-AB40-8892-FD670B58101A}" destId="{7EB97181-B647-F54D-8D72-F4CE8EE834BB}" srcOrd="0" destOrd="0" presId="urn:microsoft.com/office/officeart/2008/layout/SquareAccentList"/>
    <dgm:cxn modelId="{49C297F7-2DCC-AA4F-892C-329D822C1168}" type="presParOf" srcId="{0A57A9EF-9440-AB40-8892-FD670B58101A}" destId="{6C1B7DFA-44DD-EC4B-9621-85069A1F3FC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0E8FB2-A82E-2B42-92E5-39A67B1B3ABF}" type="doc">
      <dgm:prSet loTypeId="urn:microsoft.com/office/officeart/2005/8/layout/vList4" loCatId="list" qsTypeId="urn:microsoft.com/office/officeart/2005/8/quickstyle/simple2" qsCatId="simple" csTypeId="urn:microsoft.com/office/officeart/2005/8/colors/accent2_1" csCatId="accent2" phldr="1"/>
      <dgm:spPr/>
      <dgm:t>
        <a:bodyPr/>
        <a:lstStyle/>
        <a:p>
          <a:endParaRPr lang="zh-CN" altLang="en-US"/>
        </a:p>
      </dgm:t>
    </dgm:pt>
    <dgm:pt modelId="{AAB92AE2-3522-EA4E-9902-E4B3D15A2D5D}">
      <dgm:prSet custT="1"/>
      <dgm:spPr/>
      <dgm:t>
        <a:bodyPr/>
        <a:lstStyle/>
        <a:p>
          <a:pPr rtl="0"/>
          <a:r>
            <a:rPr lang="zh-CN" altLang="en-US" sz="2400" dirty="0">
              <a:latin typeface="Microsoft YaHei" panose="020B0503020204020204" pitchFamily="34" charset="-122"/>
              <a:ea typeface="Microsoft YaHei" panose="020B0503020204020204" pitchFamily="34" charset="-122"/>
              <a:cs typeface="SimSun" charset="-122"/>
            </a:rPr>
            <a:t>第一步：根据变量确定变项</a:t>
          </a:r>
        </a:p>
      </dgm:t>
    </dgm:pt>
    <dgm:pt modelId="{DA0BB94F-A94B-6B46-B7FE-1CC3C80A3CCD}" type="parTrans" cxnId="{BDCFB573-62CE-4E45-8C77-022426AFB095}">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6BC59650-CD64-BC42-9813-0D5C58936C70}" type="sibTrans" cxnId="{BDCFB573-62CE-4E45-8C77-022426AFB095}">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9AD91830-7B52-E34D-94B6-5624002F9DF4}">
      <dgm:prSet custT="1"/>
      <dgm:spPr/>
      <dgm:t>
        <a:bodyPr/>
        <a:lstStyle/>
        <a:p>
          <a:pPr rtl="0"/>
          <a:r>
            <a:rPr lang="zh-CN" altLang="en-US" sz="2400" dirty="0">
              <a:latin typeface="Microsoft YaHei" panose="020B0503020204020204" pitchFamily="34" charset="-122"/>
              <a:ea typeface="Microsoft YaHei" panose="020B0503020204020204" pitchFamily="34" charset="-122"/>
              <a:cs typeface="SimSun" charset="-122"/>
            </a:rPr>
            <a:t>第二步：根据变项设计问题</a:t>
          </a:r>
        </a:p>
      </dgm:t>
    </dgm:pt>
    <dgm:pt modelId="{E285B504-596D-EC49-9838-25AD9637CAF9}" type="parTrans" cxnId="{BE1CD65E-0C86-C148-9717-D9C15B0740D8}">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529841A-94B3-0E43-B82F-87225F286B83}" type="sibTrans" cxnId="{BE1CD65E-0C86-C148-9717-D9C15B0740D8}">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73304476-4584-5F48-A623-E635222C9C8D}">
      <dgm:prSet custT="1"/>
      <dgm:spPr/>
      <dgm:t>
        <a:bodyPr/>
        <a:lstStyle/>
        <a:p>
          <a:pPr rtl="0"/>
          <a:r>
            <a:rPr lang="zh-CN" altLang="en-US" sz="2000" dirty="0">
              <a:latin typeface="Microsoft YaHei" panose="020B0503020204020204" pitchFamily="34" charset="-122"/>
              <a:ea typeface="Microsoft YaHei" panose="020B0503020204020204" pitchFamily="34" charset="-122"/>
              <a:cs typeface="SimSun" charset="-122"/>
            </a:rPr>
            <a:t>确定了变量之后，再对这些变量具体化，在每一个大的变量下又设计几个更小的变量，即变项。</a:t>
          </a:r>
        </a:p>
      </dgm:t>
    </dgm:pt>
    <dgm:pt modelId="{3D5367C1-1E4E-D442-AB10-200397BC3EE4}" type="parTrans" cxnId="{1F1A6218-4514-574B-8465-109C8B3616BF}">
      <dgm:prSet/>
      <dgm:spPr/>
      <dgm:t>
        <a:bodyPr/>
        <a:lstStyle/>
        <a:p>
          <a:endParaRPr lang="zh-CN" altLang="en-US">
            <a:latin typeface="Microsoft YaHei" panose="020B0503020204020204" pitchFamily="34" charset="-122"/>
            <a:ea typeface="Microsoft YaHei" panose="020B0503020204020204" pitchFamily="34" charset="-122"/>
          </a:endParaRPr>
        </a:p>
      </dgm:t>
    </dgm:pt>
    <dgm:pt modelId="{AC37FFB3-76EB-244C-923F-8D1690CA221E}" type="sibTrans" cxnId="{1F1A6218-4514-574B-8465-109C8B3616BF}">
      <dgm:prSet/>
      <dgm:spPr/>
      <dgm:t>
        <a:bodyPr/>
        <a:lstStyle/>
        <a:p>
          <a:endParaRPr lang="zh-CN" altLang="en-US">
            <a:latin typeface="Microsoft YaHei" panose="020B0503020204020204" pitchFamily="34" charset="-122"/>
            <a:ea typeface="Microsoft YaHei" panose="020B0503020204020204" pitchFamily="34" charset="-122"/>
          </a:endParaRPr>
        </a:p>
      </dgm:t>
    </dgm:pt>
    <dgm:pt modelId="{695BDBEF-D4D1-3F47-A237-CFBE9C55E492}">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从各种变量（变项）入手，找出与这些变量相联系的行为、态度、价值观念等方面的表现，然后再根据调查的需要及问卷的容量表述为若干具体的问题。</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F7919E93-836D-5F4C-AACB-EB9BBF5D2AB0}" type="parTrans" cxnId="{301A43D4-72CB-1343-A3C6-454EC8CD35C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8A93137-E3DC-3044-B103-9AB948FCC084}" type="sibTrans" cxnId="{301A43D4-72CB-1343-A3C6-454EC8CD35CE}">
      <dgm:prSet/>
      <dgm:spPr/>
      <dgm:t>
        <a:bodyPr/>
        <a:lstStyle/>
        <a:p>
          <a:endParaRPr lang="zh-CN" altLang="en-US">
            <a:latin typeface="Microsoft YaHei" panose="020B0503020204020204" pitchFamily="34" charset="-122"/>
            <a:ea typeface="Microsoft YaHei" panose="020B0503020204020204" pitchFamily="34" charset="-122"/>
          </a:endParaRPr>
        </a:p>
      </dgm:t>
    </dgm:pt>
    <dgm:pt modelId="{33A7F2BB-69DF-B94B-A315-B0DA0B59995C}" type="pres">
      <dgm:prSet presAssocID="{A90E8FB2-A82E-2B42-92E5-39A67B1B3ABF}" presName="linear" presStyleCnt="0">
        <dgm:presLayoutVars>
          <dgm:dir/>
          <dgm:resizeHandles val="exact"/>
        </dgm:presLayoutVars>
      </dgm:prSet>
      <dgm:spPr/>
    </dgm:pt>
    <dgm:pt modelId="{4C5B000C-EAEE-5540-8851-9D668667DF3E}" type="pres">
      <dgm:prSet presAssocID="{AAB92AE2-3522-EA4E-9902-E4B3D15A2D5D}" presName="comp" presStyleCnt="0"/>
      <dgm:spPr/>
    </dgm:pt>
    <dgm:pt modelId="{6E9B9DC5-7F83-6841-B4A4-1E7BCE044A5C}" type="pres">
      <dgm:prSet presAssocID="{AAB92AE2-3522-EA4E-9902-E4B3D15A2D5D}" presName="box" presStyleLbl="node1" presStyleIdx="0" presStyleCnt="2"/>
      <dgm:spPr/>
    </dgm:pt>
    <dgm:pt modelId="{334E371D-88CC-3746-84AE-7F16EC65975F}" type="pres">
      <dgm:prSet presAssocID="{AAB92AE2-3522-EA4E-9902-E4B3D15A2D5D}" presName="img" presStyleLbl="fgImgPlace1" presStyleIdx="0" presStyleCnt="2" custScaleX="73215" custScaleY="74005" custLinFactNeighborX="-15779" custLinFactNeighborY="-1883"/>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B2E01475-2FC3-764C-8836-5579ADC0EFC5}" type="pres">
      <dgm:prSet presAssocID="{AAB92AE2-3522-EA4E-9902-E4B3D15A2D5D}" presName="text" presStyleLbl="node1" presStyleIdx="0" presStyleCnt="2">
        <dgm:presLayoutVars>
          <dgm:bulletEnabled val="1"/>
        </dgm:presLayoutVars>
      </dgm:prSet>
      <dgm:spPr/>
    </dgm:pt>
    <dgm:pt modelId="{9F94592D-F082-2A44-B8BF-97811B0E5305}" type="pres">
      <dgm:prSet presAssocID="{6BC59650-CD64-BC42-9813-0D5C58936C70}" presName="spacer" presStyleCnt="0"/>
      <dgm:spPr/>
    </dgm:pt>
    <dgm:pt modelId="{154ABF80-B22A-4F49-8492-58E4C139473D}" type="pres">
      <dgm:prSet presAssocID="{9AD91830-7B52-E34D-94B6-5624002F9DF4}" presName="comp" presStyleCnt="0"/>
      <dgm:spPr/>
    </dgm:pt>
    <dgm:pt modelId="{4ED0C544-743C-6A4A-A693-C235401937A9}" type="pres">
      <dgm:prSet presAssocID="{9AD91830-7B52-E34D-94B6-5624002F9DF4}" presName="box" presStyleLbl="node1" presStyleIdx="1" presStyleCnt="2" custLinFactNeighborX="304"/>
      <dgm:spPr/>
    </dgm:pt>
    <dgm:pt modelId="{E9171516-E9A4-C347-AD96-DBE544616B23}" type="pres">
      <dgm:prSet presAssocID="{9AD91830-7B52-E34D-94B6-5624002F9DF4}" presName="img" presStyleLbl="fgImgPlace1" presStyleIdx="1" presStyleCnt="2" custScaleX="78940" custScaleY="91235" custLinFactNeighborX="-10848" custLinFactNeighborY="-941"/>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5B9A5DB7-8E24-C64E-BB4B-5B249E4EEB54}" type="pres">
      <dgm:prSet presAssocID="{9AD91830-7B52-E34D-94B6-5624002F9DF4}" presName="text" presStyleLbl="node1" presStyleIdx="1" presStyleCnt="2">
        <dgm:presLayoutVars>
          <dgm:bulletEnabled val="1"/>
        </dgm:presLayoutVars>
      </dgm:prSet>
      <dgm:spPr/>
    </dgm:pt>
  </dgm:ptLst>
  <dgm:cxnLst>
    <dgm:cxn modelId="{44BB4C05-F7CB-744F-BAD6-0A450802422B}" type="presOf" srcId="{A90E8FB2-A82E-2B42-92E5-39A67B1B3ABF}" destId="{33A7F2BB-69DF-B94B-A315-B0DA0B59995C}" srcOrd="0" destOrd="0" presId="urn:microsoft.com/office/officeart/2005/8/layout/vList4"/>
    <dgm:cxn modelId="{1F1A6218-4514-574B-8465-109C8B3616BF}" srcId="{AAB92AE2-3522-EA4E-9902-E4B3D15A2D5D}" destId="{73304476-4584-5F48-A623-E635222C9C8D}" srcOrd="0" destOrd="0" parTransId="{3D5367C1-1E4E-D442-AB10-200397BC3EE4}" sibTransId="{AC37FFB3-76EB-244C-923F-8D1690CA221E}"/>
    <dgm:cxn modelId="{BB50621F-0C93-8645-B215-3BE276F75FCC}" type="presOf" srcId="{73304476-4584-5F48-A623-E635222C9C8D}" destId="{B2E01475-2FC3-764C-8836-5579ADC0EFC5}" srcOrd="1" destOrd="1" presId="urn:microsoft.com/office/officeart/2005/8/layout/vList4"/>
    <dgm:cxn modelId="{C9680F2F-231F-934B-B2EF-204717E251E2}" type="presOf" srcId="{AAB92AE2-3522-EA4E-9902-E4B3D15A2D5D}" destId="{6E9B9DC5-7F83-6841-B4A4-1E7BCE044A5C}" srcOrd="0" destOrd="0" presId="urn:microsoft.com/office/officeart/2005/8/layout/vList4"/>
    <dgm:cxn modelId="{7C8F6D32-4F0F-0A45-8483-C34021063A78}" type="presOf" srcId="{9AD91830-7B52-E34D-94B6-5624002F9DF4}" destId="{5B9A5DB7-8E24-C64E-BB4B-5B249E4EEB54}" srcOrd="1" destOrd="0" presId="urn:microsoft.com/office/officeart/2005/8/layout/vList4"/>
    <dgm:cxn modelId="{B12D1B3E-A424-2841-A618-F77F029A7BC1}" type="presOf" srcId="{695BDBEF-D4D1-3F47-A237-CFBE9C55E492}" destId="{4ED0C544-743C-6A4A-A693-C235401937A9}" srcOrd="0" destOrd="1" presId="urn:microsoft.com/office/officeart/2005/8/layout/vList4"/>
    <dgm:cxn modelId="{BE1CD65E-0C86-C148-9717-D9C15B0740D8}" srcId="{A90E8FB2-A82E-2B42-92E5-39A67B1B3ABF}" destId="{9AD91830-7B52-E34D-94B6-5624002F9DF4}" srcOrd="1" destOrd="0" parTransId="{E285B504-596D-EC49-9838-25AD9637CAF9}" sibTransId="{1529841A-94B3-0E43-B82F-87225F286B83}"/>
    <dgm:cxn modelId="{C5B3D371-6964-1C48-B8B1-022D0C186F0C}" type="presOf" srcId="{AAB92AE2-3522-EA4E-9902-E4B3D15A2D5D}" destId="{B2E01475-2FC3-764C-8836-5579ADC0EFC5}" srcOrd="1" destOrd="0" presId="urn:microsoft.com/office/officeart/2005/8/layout/vList4"/>
    <dgm:cxn modelId="{BDCFB573-62CE-4E45-8C77-022426AFB095}" srcId="{A90E8FB2-A82E-2B42-92E5-39A67B1B3ABF}" destId="{AAB92AE2-3522-EA4E-9902-E4B3D15A2D5D}" srcOrd="0" destOrd="0" parTransId="{DA0BB94F-A94B-6B46-B7FE-1CC3C80A3CCD}" sibTransId="{6BC59650-CD64-BC42-9813-0D5C58936C70}"/>
    <dgm:cxn modelId="{F5E8EEB6-8162-2E4A-9BF6-418950F1C330}" type="presOf" srcId="{9AD91830-7B52-E34D-94B6-5624002F9DF4}" destId="{4ED0C544-743C-6A4A-A693-C235401937A9}" srcOrd="0" destOrd="0" presId="urn:microsoft.com/office/officeart/2005/8/layout/vList4"/>
    <dgm:cxn modelId="{425541C4-8D7E-0847-BC76-AD809741D49B}" type="presOf" srcId="{73304476-4584-5F48-A623-E635222C9C8D}" destId="{6E9B9DC5-7F83-6841-B4A4-1E7BCE044A5C}" srcOrd="0" destOrd="1" presId="urn:microsoft.com/office/officeart/2005/8/layout/vList4"/>
    <dgm:cxn modelId="{427B8BC4-A9CC-B745-8CCC-D0EF69A04CFA}" type="presOf" srcId="{695BDBEF-D4D1-3F47-A237-CFBE9C55E492}" destId="{5B9A5DB7-8E24-C64E-BB4B-5B249E4EEB54}" srcOrd="1" destOrd="1" presId="urn:microsoft.com/office/officeart/2005/8/layout/vList4"/>
    <dgm:cxn modelId="{301A43D4-72CB-1343-A3C6-454EC8CD35CE}" srcId="{9AD91830-7B52-E34D-94B6-5624002F9DF4}" destId="{695BDBEF-D4D1-3F47-A237-CFBE9C55E492}" srcOrd="0" destOrd="0" parTransId="{F7919E93-836D-5F4C-AACB-EB9BBF5D2AB0}" sibTransId="{18A93137-E3DC-3044-B103-9AB948FCC084}"/>
    <dgm:cxn modelId="{A0D73517-5744-EE4D-BE9B-959551C12D21}" type="presParOf" srcId="{33A7F2BB-69DF-B94B-A315-B0DA0B59995C}" destId="{4C5B000C-EAEE-5540-8851-9D668667DF3E}" srcOrd="0" destOrd="0" presId="urn:microsoft.com/office/officeart/2005/8/layout/vList4"/>
    <dgm:cxn modelId="{2A8537D3-DDC0-2D4D-8FE8-5747579F751B}" type="presParOf" srcId="{4C5B000C-EAEE-5540-8851-9D668667DF3E}" destId="{6E9B9DC5-7F83-6841-B4A4-1E7BCE044A5C}" srcOrd="0" destOrd="0" presId="urn:microsoft.com/office/officeart/2005/8/layout/vList4"/>
    <dgm:cxn modelId="{9399E70F-DFA2-1E4F-B864-6244DD5B9EAF}" type="presParOf" srcId="{4C5B000C-EAEE-5540-8851-9D668667DF3E}" destId="{334E371D-88CC-3746-84AE-7F16EC65975F}" srcOrd="1" destOrd="0" presId="urn:microsoft.com/office/officeart/2005/8/layout/vList4"/>
    <dgm:cxn modelId="{CA26CDDB-7656-714B-A0EF-58C9C2FB8E8F}" type="presParOf" srcId="{4C5B000C-EAEE-5540-8851-9D668667DF3E}" destId="{B2E01475-2FC3-764C-8836-5579ADC0EFC5}" srcOrd="2" destOrd="0" presId="urn:microsoft.com/office/officeart/2005/8/layout/vList4"/>
    <dgm:cxn modelId="{A53A9853-7189-A748-A63A-A5F7EEDA3DED}" type="presParOf" srcId="{33A7F2BB-69DF-B94B-A315-B0DA0B59995C}" destId="{9F94592D-F082-2A44-B8BF-97811B0E5305}" srcOrd="1" destOrd="0" presId="urn:microsoft.com/office/officeart/2005/8/layout/vList4"/>
    <dgm:cxn modelId="{57C5E6CA-A6D8-4A4C-9F84-B9662F26841B}" type="presParOf" srcId="{33A7F2BB-69DF-B94B-A315-B0DA0B59995C}" destId="{154ABF80-B22A-4F49-8492-58E4C139473D}" srcOrd="2" destOrd="0" presId="urn:microsoft.com/office/officeart/2005/8/layout/vList4"/>
    <dgm:cxn modelId="{EBA4734B-B943-FE4F-B662-AF4B8E21FDAA}" type="presParOf" srcId="{154ABF80-B22A-4F49-8492-58E4C139473D}" destId="{4ED0C544-743C-6A4A-A693-C235401937A9}" srcOrd="0" destOrd="0" presId="urn:microsoft.com/office/officeart/2005/8/layout/vList4"/>
    <dgm:cxn modelId="{33D8B3B8-A84D-2646-98B5-6B6EAFD5396A}" type="presParOf" srcId="{154ABF80-B22A-4F49-8492-58E4C139473D}" destId="{E9171516-E9A4-C347-AD96-DBE544616B23}" srcOrd="1" destOrd="0" presId="urn:microsoft.com/office/officeart/2005/8/layout/vList4"/>
    <dgm:cxn modelId="{C8A04B0D-E225-6846-8BA8-55F754CA064F}" type="presParOf" srcId="{154ABF80-B22A-4F49-8492-58E4C139473D}" destId="{5B9A5DB7-8E24-C64E-BB4B-5B249E4EEB5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73DF97-25E0-C54C-B072-AA6165A3F557}" type="doc">
      <dgm:prSet loTypeId="urn:microsoft.com/office/officeart/2005/8/layout/orgChart1" loCatId="process" qsTypeId="urn:microsoft.com/office/officeart/2005/8/quickstyle/simple3" qsCatId="simple" csTypeId="urn:microsoft.com/office/officeart/2005/8/colors/accent2_1" csCatId="accent2" phldr="1"/>
      <dgm:spPr/>
      <dgm:t>
        <a:bodyPr/>
        <a:lstStyle/>
        <a:p>
          <a:endParaRPr lang="zh-CN" altLang="en-US"/>
        </a:p>
      </dgm:t>
    </dgm:pt>
    <dgm:pt modelId="{A8B9BC52-2596-4442-A09F-5F37230A0DC7}">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调查课题</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D834BDCA-E34C-2F49-952C-4D5C6BCBA240}" type="parTrans" cxnId="{F92448DB-680D-C44D-B7EE-73826A7F5BC4}">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C1DFEEA-9955-564B-B364-4D6DB7CEBAE1}" type="sibTrans" cxnId="{F92448DB-680D-C44D-B7EE-73826A7F5BC4}">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8F6F23D7-321C-7D47-9618-831326558197}">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理论假设</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4C93E368-7AE3-6548-BA02-1E4813254596}" type="parTrans" cxnId="{D7ECB89D-EC79-024E-9D3C-9B6D58722344}">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78C5CC8F-8A62-8E45-A40C-F9BF199A98A3}" type="sibTrans" cxnId="{D7ECB89D-EC79-024E-9D3C-9B6D58722344}">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E4705EE3-8CA7-AA42-AD49-344F3317F036}">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变项</a:t>
          </a:r>
          <a:r>
            <a:rPr lang="en-US" altLang="zh-CN" sz="2000" dirty="0">
              <a:latin typeface="Microsoft YaHei" panose="020B0503020204020204" pitchFamily="34" charset="-122"/>
              <a:ea typeface="Microsoft YaHei" panose="020B0503020204020204" pitchFamily="34" charset="-122"/>
              <a:cs typeface="SimSun" charset="-122"/>
            </a:rPr>
            <a:t>1/2</a:t>
          </a:r>
          <a:r>
            <a:rPr lang="zh-CN" altLang="en-US" sz="2000" dirty="0">
              <a:latin typeface="Microsoft YaHei" panose="020B0503020204020204" pitchFamily="34" charset="-122"/>
              <a:ea typeface="Microsoft YaHei" panose="020B0503020204020204" pitchFamily="34" charset="-122"/>
              <a:cs typeface="SimSun" charset="-122"/>
            </a:rPr>
            <a:t> </a:t>
          </a:r>
          <a:r>
            <a:rPr kumimoji="1" lang="en-US" altLang="zh-CN" sz="2000" dirty="0">
              <a:latin typeface="Microsoft YaHei" panose="020B0503020204020204" pitchFamily="34" charset="-122"/>
              <a:ea typeface="Microsoft YaHei" panose="020B0503020204020204" pitchFamily="34" charset="-122"/>
              <a:cs typeface="SimSun" charset="-122"/>
            </a:rPr>
            <a:t>……n</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6749F5C0-8783-034C-974E-4ED69641082E}" type="parTrans" cxnId="{4045A123-E6EB-B740-B4FD-EAE3F331F8F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7094B91-83A8-9E4C-968D-C745925026D7}" type="sibTrans" cxnId="{4045A123-E6EB-B740-B4FD-EAE3F331F8F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65E9AE4-1D31-124B-AF9A-7CF2C93CFE6D}">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变项</a:t>
          </a:r>
          <a:r>
            <a:rPr lang="en-US" altLang="zh-CN" sz="2000" dirty="0">
              <a:latin typeface="Microsoft YaHei" panose="020B0503020204020204" pitchFamily="34" charset="-122"/>
              <a:ea typeface="Microsoft YaHei" panose="020B0503020204020204" pitchFamily="34" charset="-122"/>
              <a:cs typeface="SimSun" charset="-122"/>
            </a:rPr>
            <a:t>1/2</a:t>
          </a:r>
          <a:r>
            <a:rPr lang="zh-CN" altLang="en-US" sz="2000" dirty="0">
              <a:latin typeface="Microsoft YaHei" panose="020B0503020204020204" pitchFamily="34" charset="-122"/>
              <a:ea typeface="Microsoft YaHei" panose="020B0503020204020204" pitchFamily="34" charset="-122"/>
              <a:cs typeface="SimSun" charset="-122"/>
            </a:rPr>
            <a:t> </a:t>
          </a:r>
          <a:r>
            <a:rPr kumimoji="1" lang="en-US" altLang="zh-CN" sz="2000" dirty="0">
              <a:latin typeface="Microsoft YaHei" panose="020B0503020204020204" pitchFamily="34" charset="-122"/>
              <a:ea typeface="Microsoft YaHei" panose="020B0503020204020204" pitchFamily="34" charset="-122"/>
              <a:cs typeface="SimSun" charset="-122"/>
            </a:rPr>
            <a:t>……n</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77D67FBD-55E5-E040-91C4-66A6442E73A4}" type="parTrans" cxnId="{E678F321-4566-924F-BFB4-4237C0311FA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F8C9888F-15A9-0142-823E-D3D132596375}" type="sibTrans" cxnId="{E678F321-4566-924F-BFB4-4237C0311FA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CD77967-C020-1240-B62C-D4E151211FFF}">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变项</a:t>
          </a:r>
          <a:r>
            <a:rPr lang="en-US" altLang="zh-CN" sz="2000" dirty="0">
              <a:latin typeface="Microsoft YaHei" panose="020B0503020204020204" pitchFamily="34" charset="-122"/>
              <a:ea typeface="Microsoft YaHei" panose="020B0503020204020204" pitchFamily="34" charset="-122"/>
              <a:cs typeface="SimSun" charset="-122"/>
            </a:rPr>
            <a:t>1/2</a:t>
          </a:r>
          <a:r>
            <a:rPr lang="zh-CN" altLang="en-US" sz="2000" dirty="0">
              <a:latin typeface="Microsoft YaHei" panose="020B0503020204020204" pitchFamily="34" charset="-122"/>
              <a:ea typeface="Microsoft YaHei" panose="020B0503020204020204" pitchFamily="34" charset="-122"/>
              <a:cs typeface="SimSun" charset="-122"/>
            </a:rPr>
            <a:t> </a:t>
          </a:r>
          <a:r>
            <a:rPr kumimoji="1" lang="en-US" altLang="zh-CN" sz="2000" dirty="0">
              <a:latin typeface="Microsoft YaHei" panose="020B0503020204020204" pitchFamily="34" charset="-122"/>
              <a:ea typeface="Microsoft YaHei" panose="020B0503020204020204" pitchFamily="34" charset="-122"/>
              <a:cs typeface="SimSun" charset="-122"/>
            </a:rPr>
            <a:t>……n</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64658EE7-618D-1E4B-A7F7-DD491DC6EC12}" type="parTrans" cxnId="{40027E07-1C8D-3445-B4F1-44B244DA553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2CE8897-CE79-9E4C-9464-6FFBC667369C}" type="sibTrans" cxnId="{40027E07-1C8D-3445-B4F1-44B244DA553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E6A14101-C1B3-F645-8228-B91C12DF477A}">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变量</a:t>
          </a:r>
          <a:r>
            <a:rPr lang="en-US" altLang="zh-CN" sz="2000" dirty="0">
              <a:latin typeface="Microsoft YaHei" panose="020B0503020204020204" pitchFamily="34" charset="-122"/>
              <a:ea typeface="Microsoft YaHei" panose="020B0503020204020204" pitchFamily="34" charset="-122"/>
              <a:cs typeface="SimSun" charset="-122"/>
            </a:rPr>
            <a:t>3</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0539A968-BD89-304C-9BD2-E016F34DC405}" type="sibTrans" cxnId="{A2F38C84-0031-654E-89FB-E6BCDA8554B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015FC487-CBDA-4C43-B93C-6712A5E2F242}" type="parTrans" cxnId="{A2F38C84-0031-654E-89FB-E6BCDA8554B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904F733-D488-7741-A655-B353E1EF215D}">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变量</a:t>
          </a:r>
          <a:r>
            <a:rPr lang="en-US" altLang="zh-CN" sz="2000" dirty="0">
              <a:latin typeface="Microsoft YaHei" panose="020B0503020204020204" pitchFamily="34" charset="-122"/>
              <a:ea typeface="Microsoft YaHei" panose="020B0503020204020204" pitchFamily="34" charset="-122"/>
              <a:cs typeface="SimSun" charset="-122"/>
            </a:rPr>
            <a:t>2</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96C1A1E8-7E87-8B46-89B6-C9945D579D8C}" type="sibTrans" cxnId="{DDDAF496-1E2E-2649-9511-2B891A60E20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F1E8131E-CF4D-F64E-AF0C-3276D655168A}" type="parTrans" cxnId="{DDDAF496-1E2E-2649-9511-2B891A60E20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62E16C1-95A4-E340-AE3B-5AE5322F00FC}">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变量</a:t>
          </a:r>
          <a:r>
            <a:rPr lang="en-US" altLang="zh-CN" sz="2000" dirty="0">
              <a:latin typeface="Microsoft YaHei" panose="020B0503020204020204" pitchFamily="34" charset="-122"/>
              <a:ea typeface="Microsoft YaHei" panose="020B0503020204020204" pitchFamily="34" charset="-122"/>
              <a:cs typeface="SimSun" charset="-122"/>
            </a:rPr>
            <a:t>1</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6A02EFB9-0E59-AD49-8EA4-D613F8D4C93F}" type="sibTrans" cxnId="{5185C5ED-1AC3-9A43-BBD9-497C223A0256}">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DE240F11-D20F-3044-83CA-3C39829974E0}" type="parTrans" cxnId="{5185C5ED-1AC3-9A43-BBD9-497C223A0256}">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3D80CB8-59B9-6447-9BD7-4BE05728B7C5}">
      <dgm:prSet custT="1"/>
      <dgm:spPr/>
      <dgm:t>
        <a:bodyPr/>
        <a:lstStyle/>
        <a:p>
          <a:r>
            <a:rPr lang="zh-CN" altLang="en-US" sz="1800" dirty="0">
              <a:latin typeface="Microsoft YaHei" panose="020B0503020204020204" pitchFamily="34" charset="-122"/>
              <a:ea typeface="Microsoft YaHei" panose="020B0503020204020204" pitchFamily="34" charset="-122"/>
            </a:rPr>
            <a:t>变项</a:t>
          </a:r>
          <a:r>
            <a:rPr lang="en-US" altLang="zh-CN" sz="1800" dirty="0">
              <a:latin typeface="Microsoft YaHei" panose="020B0503020204020204" pitchFamily="34" charset="-122"/>
              <a:ea typeface="Microsoft YaHei" panose="020B0503020204020204" pitchFamily="34" charset="-122"/>
              <a:cs typeface="SimSun" charset="-122"/>
            </a:rPr>
            <a:t>1/2</a:t>
          </a:r>
          <a:r>
            <a:rPr lang="zh-CN" altLang="en-US" sz="1800" dirty="0">
              <a:latin typeface="Microsoft YaHei" panose="020B0503020204020204" pitchFamily="34" charset="-122"/>
              <a:ea typeface="Microsoft YaHei" panose="020B0503020204020204" pitchFamily="34" charset="-122"/>
              <a:cs typeface="SimSun" charset="-122"/>
            </a:rPr>
            <a:t> </a:t>
          </a:r>
          <a:r>
            <a:rPr kumimoji="1" lang="en-US" altLang="zh-CN" sz="1800" dirty="0">
              <a:latin typeface="Microsoft YaHei" panose="020B0503020204020204" pitchFamily="34" charset="-122"/>
              <a:ea typeface="Microsoft YaHei" panose="020B0503020204020204" pitchFamily="34" charset="-122"/>
              <a:cs typeface="SimSun" charset="-122"/>
            </a:rPr>
            <a:t>……n</a:t>
          </a:r>
          <a:endParaRPr lang="zh-CN" altLang="en-US" sz="1800" dirty="0">
            <a:latin typeface="Microsoft YaHei" panose="020B0503020204020204" pitchFamily="34" charset="-122"/>
            <a:ea typeface="Microsoft YaHei" panose="020B0503020204020204" pitchFamily="34" charset="-122"/>
          </a:endParaRPr>
        </a:p>
      </dgm:t>
    </dgm:pt>
    <dgm:pt modelId="{B4711016-BF6C-AC4E-A931-4798DB38B509}" type="parTrans" cxnId="{91B056B2-C192-854C-9EAE-06E74A9CAD4B}">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5BFBF0C2-F8C7-5542-AD96-B85CDB6D0EBC}" type="sibTrans" cxnId="{91B056B2-C192-854C-9EAE-06E74A9CAD4B}">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0D67222A-AC9C-3045-91DF-87064758D51D}">
      <dgm:prSet custT="1"/>
      <dgm:spPr/>
      <dgm:t>
        <a:bodyPr/>
        <a:lstStyle/>
        <a:p>
          <a:r>
            <a:rPr lang="zh-CN" altLang="en-US" sz="1800" dirty="0">
              <a:latin typeface="Microsoft YaHei" panose="020B0503020204020204" pitchFamily="34" charset="-122"/>
              <a:ea typeface="Microsoft YaHei" panose="020B0503020204020204" pitchFamily="34" charset="-122"/>
            </a:rPr>
            <a:t>变项</a:t>
          </a:r>
          <a:r>
            <a:rPr lang="en-US" altLang="zh-CN" sz="1800" dirty="0">
              <a:latin typeface="Microsoft YaHei" panose="020B0503020204020204" pitchFamily="34" charset="-122"/>
              <a:ea typeface="Microsoft YaHei" panose="020B0503020204020204" pitchFamily="34" charset="-122"/>
              <a:cs typeface="SimSun" charset="-122"/>
            </a:rPr>
            <a:t>1/2</a:t>
          </a:r>
          <a:r>
            <a:rPr lang="zh-CN" altLang="en-US" sz="1800" dirty="0">
              <a:latin typeface="Microsoft YaHei" panose="020B0503020204020204" pitchFamily="34" charset="-122"/>
              <a:ea typeface="Microsoft YaHei" panose="020B0503020204020204" pitchFamily="34" charset="-122"/>
              <a:cs typeface="SimSun" charset="-122"/>
            </a:rPr>
            <a:t> </a:t>
          </a:r>
          <a:r>
            <a:rPr kumimoji="1" lang="en-US" altLang="zh-CN" sz="1800" dirty="0">
              <a:latin typeface="Microsoft YaHei" panose="020B0503020204020204" pitchFamily="34" charset="-122"/>
              <a:ea typeface="Microsoft YaHei" panose="020B0503020204020204" pitchFamily="34" charset="-122"/>
              <a:cs typeface="SimSun" charset="-122"/>
            </a:rPr>
            <a:t>……n</a:t>
          </a:r>
          <a:endParaRPr lang="zh-CN" altLang="en-US" sz="1800" dirty="0">
            <a:latin typeface="Microsoft YaHei" panose="020B0503020204020204" pitchFamily="34" charset="-122"/>
            <a:ea typeface="Microsoft YaHei" panose="020B0503020204020204" pitchFamily="34" charset="-122"/>
          </a:endParaRPr>
        </a:p>
      </dgm:t>
    </dgm:pt>
    <dgm:pt modelId="{21365B5D-D404-9A40-9AD9-55EEEE98E32C}" type="parTrans" cxnId="{24B146E3-F33A-364A-99C4-63D37755841A}">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C029C8E4-DA85-6849-B5E5-5637F2B7A0E0}" type="sibTrans" cxnId="{24B146E3-F33A-364A-99C4-63D37755841A}">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52E50F42-9F23-1142-AC10-407BEB863DD3}">
      <dgm:prSet custT="1"/>
      <dgm:spPr/>
      <dgm:t>
        <a:bodyPr/>
        <a:lstStyle/>
        <a:p>
          <a:r>
            <a:rPr lang="zh-CN" altLang="en-US" sz="1800">
              <a:latin typeface="Microsoft YaHei" panose="020B0503020204020204" pitchFamily="34" charset="-122"/>
              <a:ea typeface="Microsoft YaHei" panose="020B0503020204020204" pitchFamily="34" charset="-122"/>
            </a:rPr>
            <a:t>变项</a:t>
          </a:r>
          <a:r>
            <a:rPr lang="en-US" altLang="zh-CN" sz="1800">
              <a:latin typeface="Microsoft YaHei" panose="020B0503020204020204" pitchFamily="34" charset="-122"/>
              <a:ea typeface="Microsoft YaHei" panose="020B0503020204020204" pitchFamily="34" charset="-122"/>
              <a:cs typeface="SimSun" charset="-122"/>
            </a:rPr>
            <a:t>1/2</a:t>
          </a:r>
          <a:r>
            <a:rPr lang="zh-CN" altLang="en-US" sz="1800">
              <a:latin typeface="Microsoft YaHei" panose="020B0503020204020204" pitchFamily="34" charset="-122"/>
              <a:ea typeface="Microsoft YaHei" panose="020B0503020204020204" pitchFamily="34" charset="-122"/>
              <a:cs typeface="SimSun" charset="-122"/>
            </a:rPr>
            <a:t> </a:t>
          </a:r>
          <a:r>
            <a:rPr kumimoji="1" lang="en-US" altLang="zh-CN" sz="1800">
              <a:latin typeface="Microsoft YaHei" panose="020B0503020204020204" pitchFamily="34" charset="-122"/>
              <a:ea typeface="Microsoft YaHei" panose="020B0503020204020204" pitchFamily="34" charset="-122"/>
              <a:cs typeface="SimSun" charset="-122"/>
            </a:rPr>
            <a:t>……n</a:t>
          </a:r>
          <a:endParaRPr lang="zh-CN" altLang="en-US" sz="1800">
            <a:latin typeface="Microsoft YaHei" panose="020B0503020204020204" pitchFamily="34" charset="-122"/>
            <a:ea typeface="Microsoft YaHei" panose="020B0503020204020204" pitchFamily="34" charset="-122"/>
          </a:endParaRPr>
        </a:p>
      </dgm:t>
    </dgm:pt>
    <dgm:pt modelId="{89BF8C98-CD56-BB4B-964A-3CAF9EF148B8}" type="parTrans" cxnId="{A545C58C-AD31-4149-95AA-C6C702EF7819}">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E2A45C0D-EDB0-D048-9C51-3095F1E7BA7F}" type="sibTrans" cxnId="{A545C58C-AD31-4149-95AA-C6C702EF7819}">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0D25F08C-D6AF-B748-9CE2-F8ED8FBD9320}" type="pres">
      <dgm:prSet presAssocID="{7573DF97-25E0-C54C-B072-AA6165A3F557}" presName="hierChild1" presStyleCnt="0">
        <dgm:presLayoutVars>
          <dgm:orgChart val="1"/>
          <dgm:chPref val="1"/>
          <dgm:dir/>
          <dgm:animOne val="branch"/>
          <dgm:animLvl val="lvl"/>
          <dgm:resizeHandles/>
        </dgm:presLayoutVars>
      </dgm:prSet>
      <dgm:spPr/>
    </dgm:pt>
    <dgm:pt modelId="{1929C386-DA61-E04E-B5A9-2CAC852694E7}" type="pres">
      <dgm:prSet presAssocID="{A8B9BC52-2596-4442-A09F-5F37230A0DC7}" presName="hierRoot1" presStyleCnt="0">
        <dgm:presLayoutVars>
          <dgm:hierBranch val="init"/>
        </dgm:presLayoutVars>
      </dgm:prSet>
      <dgm:spPr/>
    </dgm:pt>
    <dgm:pt modelId="{EDD8D191-D0FB-0243-8F8B-A36FEBE970DC}" type="pres">
      <dgm:prSet presAssocID="{A8B9BC52-2596-4442-A09F-5F37230A0DC7}" presName="rootComposite1" presStyleCnt="0"/>
      <dgm:spPr/>
    </dgm:pt>
    <dgm:pt modelId="{CB68EDD2-5339-7749-AC58-8D22E05F4BF0}" type="pres">
      <dgm:prSet presAssocID="{A8B9BC52-2596-4442-A09F-5F37230A0DC7}" presName="rootText1" presStyleLbl="node0" presStyleIdx="0" presStyleCnt="1">
        <dgm:presLayoutVars>
          <dgm:chPref val="3"/>
        </dgm:presLayoutVars>
      </dgm:prSet>
      <dgm:spPr/>
    </dgm:pt>
    <dgm:pt modelId="{D2E59321-5F1C-D846-A56A-B0FFF72AF36B}" type="pres">
      <dgm:prSet presAssocID="{A8B9BC52-2596-4442-A09F-5F37230A0DC7}" presName="rootConnector1" presStyleLbl="node1" presStyleIdx="0" presStyleCnt="0"/>
      <dgm:spPr/>
    </dgm:pt>
    <dgm:pt modelId="{6D67DDE6-5CD2-9145-A42A-6A52ABF98D59}" type="pres">
      <dgm:prSet presAssocID="{A8B9BC52-2596-4442-A09F-5F37230A0DC7}" presName="hierChild2" presStyleCnt="0"/>
      <dgm:spPr/>
    </dgm:pt>
    <dgm:pt modelId="{D9FBF538-90B4-AC45-8819-8E069E9462AB}" type="pres">
      <dgm:prSet presAssocID="{4C93E368-7AE3-6548-BA02-1E4813254596}" presName="Name37" presStyleLbl="parChTrans1D2" presStyleIdx="0" presStyleCnt="1"/>
      <dgm:spPr/>
    </dgm:pt>
    <dgm:pt modelId="{D9B99C89-974E-2C4C-AB3F-8875FFB65967}" type="pres">
      <dgm:prSet presAssocID="{8F6F23D7-321C-7D47-9618-831326558197}" presName="hierRoot2" presStyleCnt="0">
        <dgm:presLayoutVars>
          <dgm:hierBranch val="init"/>
        </dgm:presLayoutVars>
      </dgm:prSet>
      <dgm:spPr/>
    </dgm:pt>
    <dgm:pt modelId="{00F82566-4A63-5146-B68B-EBFBE642B0D5}" type="pres">
      <dgm:prSet presAssocID="{8F6F23D7-321C-7D47-9618-831326558197}" presName="rootComposite" presStyleCnt="0"/>
      <dgm:spPr/>
    </dgm:pt>
    <dgm:pt modelId="{5946F739-2092-0F4E-973D-2A81880F88F0}" type="pres">
      <dgm:prSet presAssocID="{8F6F23D7-321C-7D47-9618-831326558197}" presName="rootText" presStyleLbl="node2" presStyleIdx="0" presStyleCnt="1">
        <dgm:presLayoutVars>
          <dgm:chPref val="3"/>
        </dgm:presLayoutVars>
      </dgm:prSet>
      <dgm:spPr/>
    </dgm:pt>
    <dgm:pt modelId="{7822796F-CA97-6946-B329-C2B5FC61E326}" type="pres">
      <dgm:prSet presAssocID="{8F6F23D7-321C-7D47-9618-831326558197}" presName="rootConnector" presStyleLbl="node2" presStyleIdx="0" presStyleCnt="1"/>
      <dgm:spPr/>
    </dgm:pt>
    <dgm:pt modelId="{C06C2AFF-CCA6-414E-A956-9A94FBE491E8}" type="pres">
      <dgm:prSet presAssocID="{8F6F23D7-321C-7D47-9618-831326558197}" presName="hierChild4" presStyleCnt="0"/>
      <dgm:spPr/>
    </dgm:pt>
    <dgm:pt modelId="{69D971E4-C3B9-A946-B0EA-57DAF4BF36C7}" type="pres">
      <dgm:prSet presAssocID="{DE240F11-D20F-3044-83CA-3C39829974E0}" presName="Name37" presStyleLbl="parChTrans1D3" presStyleIdx="0" presStyleCnt="3"/>
      <dgm:spPr/>
    </dgm:pt>
    <dgm:pt modelId="{1EB0E637-5685-CD40-AC97-E61BE60C828F}" type="pres">
      <dgm:prSet presAssocID="{A62E16C1-95A4-E340-AE3B-5AE5322F00FC}" presName="hierRoot2" presStyleCnt="0">
        <dgm:presLayoutVars>
          <dgm:hierBranch val="init"/>
        </dgm:presLayoutVars>
      </dgm:prSet>
      <dgm:spPr/>
    </dgm:pt>
    <dgm:pt modelId="{4A84B768-921B-E146-B6A9-7160CEAEE557}" type="pres">
      <dgm:prSet presAssocID="{A62E16C1-95A4-E340-AE3B-5AE5322F00FC}" presName="rootComposite" presStyleCnt="0"/>
      <dgm:spPr/>
    </dgm:pt>
    <dgm:pt modelId="{A706EB70-D79A-884F-9958-5D4AB22540EA}" type="pres">
      <dgm:prSet presAssocID="{A62E16C1-95A4-E340-AE3B-5AE5322F00FC}" presName="rootText" presStyleLbl="node3" presStyleIdx="0" presStyleCnt="3">
        <dgm:presLayoutVars>
          <dgm:chPref val="3"/>
        </dgm:presLayoutVars>
      </dgm:prSet>
      <dgm:spPr/>
    </dgm:pt>
    <dgm:pt modelId="{1EFAE339-19A9-6F40-B305-DDB7A897184A}" type="pres">
      <dgm:prSet presAssocID="{A62E16C1-95A4-E340-AE3B-5AE5322F00FC}" presName="rootConnector" presStyleLbl="node3" presStyleIdx="0" presStyleCnt="3"/>
      <dgm:spPr/>
    </dgm:pt>
    <dgm:pt modelId="{0154535F-D229-604B-8564-510EA74D41E9}" type="pres">
      <dgm:prSet presAssocID="{A62E16C1-95A4-E340-AE3B-5AE5322F00FC}" presName="hierChild4" presStyleCnt="0"/>
      <dgm:spPr/>
    </dgm:pt>
    <dgm:pt modelId="{B4470F03-F095-3F42-82D7-FC5681285338}" type="pres">
      <dgm:prSet presAssocID="{6749F5C0-8783-034C-974E-4ED69641082E}" presName="Name37" presStyleLbl="parChTrans1D4" presStyleIdx="0" presStyleCnt="6"/>
      <dgm:spPr/>
    </dgm:pt>
    <dgm:pt modelId="{3536B4F1-A8CC-3C40-B2E0-C44D6F0EB83F}" type="pres">
      <dgm:prSet presAssocID="{E4705EE3-8CA7-AA42-AD49-344F3317F036}" presName="hierRoot2" presStyleCnt="0">
        <dgm:presLayoutVars>
          <dgm:hierBranch val="init"/>
        </dgm:presLayoutVars>
      </dgm:prSet>
      <dgm:spPr/>
    </dgm:pt>
    <dgm:pt modelId="{61773DA7-04BA-194D-8BDE-2755EDD94948}" type="pres">
      <dgm:prSet presAssocID="{E4705EE3-8CA7-AA42-AD49-344F3317F036}" presName="rootComposite" presStyleCnt="0"/>
      <dgm:spPr/>
    </dgm:pt>
    <dgm:pt modelId="{CEDBF96A-0D78-5F4D-95B0-A2E67033F089}" type="pres">
      <dgm:prSet presAssocID="{E4705EE3-8CA7-AA42-AD49-344F3317F036}" presName="rootText" presStyleLbl="node4" presStyleIdx="0" presStyleCnt="6">
        <dgm:presLayoutVars>
          <dgm:chPref val="3"/>
        </dgm:presLayoutVars>
      </dgm:prSet>
      <dgm:spPr/>
    </dgm:pt>
    <dgm:pt modelId="{8E9A0C76-6E8F-3649-9F29-1C4806B79344}" type="pres">
      <dgm:prSet presAssocID="{E4705EE3-8CA7-AA42-AD49-344F3317F036}" presName="rootConnector" presStyleLbl="node4" presStyleIdx="0" presStyleCnt="6"/>
      <dgm:spPr/>
    </dgm:pt>
    <dgm:pt modelId="{71540EC6-8F4C-3646-8DAF-96758A75372C}" type="pres">
      <dgm:prSet presAssocID="{E4705EE3-8CA7-AA42-AD49-344F3317F036}" presName="hierChild4" presStyleCnt="0"/>
      <dgm:spPr/>
    </dgm:pt>
    <dgm:pt modelId="{ABE003A4-B5C2-E641-BAE8-EB6E732E4B89}" type="pres">
      <dgm:prSet presAssocID="{B4711016-BF6C-AC4E-A931-4798DB38B509}" presName="Name37" presStyleLbl="parChTrans1D4" presStyleIdx="1" presStyleCnt="6"/>
      <dgm:spPr/>
    </dgm:pt>
    <dgm:pt modelId="{718E4D69-5A0B-964C-8EA8-2260C2CB8900}" type="pres">
      <dgm:prSet presAssocID="{A3D80CB8-59B9-6447-9BD7-4BE05728B7C5}" presName="hierRoot2" presStyleCnt="0">
        <dgm:presLayoutVars>
          <dgm:hierBranch val="init"/>
        </dgm:presLayoutVars>
      </dgm:prSet>
      <dgm:spPr/>
    </dgm:pt>
    <dgm:pt modelId="{ABA0E769-7BC4-E145-9DED-800998335BFC}" type="pres">
      <dgm:prSet presAssocID="{A3D80CB8-59B9-6447-9BD7-4BE05728B7C5}" presName="rootComposite" presStyleCnt="0"/>
      <dgm:spPr/>
    </dgm:pt>
    <dgm:pt modelId="{D63A67F7-3455-8642-B482-0D736450398E}" type="pres">
      <dgm:prSet presAssocID="{A3D80CB8-59B9-6447-9BD7-4BE05728B7C5}" presName="rootText" presStyleLbl="node4" presStyleIdx="1" presStyleCnt="6">
        <dgm:presLayoutVars>
          <dgm:chPref val="3"/>
        </dgm:presLayoutVars>
      </dgm:prSet>
      <dgm:spPr/>
    </dgm:pt>
    <dgm:pt modelId="{B4117ACC-B70B-554A-AC58-CE15C4A8FABB}" type="pres">
      <dgm:prSet presAssocID="{A3D80CB8-59B9-6447-9BD7-4BE05728B7C5}" presName="rootConnector" presStyleLbl="node4" presStyleIdx="1" presStyleCnt="6"/>
      <dgm:spPr/>
    </dgm:pt>
    <dgm:pt modelId="{6347D122-7BDD-7645-9EEF-7C8B2415F20A}" type="pres">
      <dgm:prSet presAssocID="{A3D80CB8-59B9-6447-9BD7-4BE05728B7C5}" presName="hierChild4" presStyleCnt="0"/>
      <dgm:spPr/>
    </dgm:pt>
    <dgm:pt modelId="{60E32E9C-D430-6447-B8E1-8B076A4DB4D1}" type="pres">
      <dgm:prSet presAssocID="{A3D80CB8-59B9-6447-9BD7-4BE05728B7C5}" presName="hierChild5" presStyleCnt="0"/>
      <dgm:spPr/>
    </dgm:pt>
    <dgm:pt modelId="{FD005C4F-04F4-6245-A047-BC4664E34756}" type="pres">
      <dgm:prSet presAssocID="{E4705EE3-8CA7-AA42-AD49-344F3317F036}" presName="hierChild5" presStyleCnt="0"/>
      <dgm:spPr/>
    </dgm:pt>
    <dgm:pt modelId="{D3813744-4BD8-9B4F-9C92-FF97C3791289}" type="pres">
      <dgm:prSet presAssocID="{A62E16C1-95A4-E340-AE3B-5AE5322F00FC}" presName="hierChild5" presStyleCnt="0"/>
      <dgm:spPr/>
    </dgm:pt>
    <dgm:pt modelId="{A0B41F46-D809-EC4F-9314-F29346AFE9F8}" type="pres">
      <dgm:prSet presAssocID="{F1E8131E-CF4D-F64E-AF0C-3276D655168A}" presName="Name37" presStyleLbl="parChTrans1D3" presStyleIdx="1" presStyleCnt="3"/>
      <dgm:spPr/>
    </dgm:pt>
    <dgm:pt modelId="{1AA0C145-EA1A-0C42-9C6F-51B2A6E370D4}" type="pres">
      <dgm:prSet presAssocID="{C904F733-D488-7741-A655-B353E1EF215D}" presName="hierRoot2" presStyleCnt="0">
        <dgm:presLayoutVars>
          <dgm:hierBranch val="init"/>
        </dgm:presLayoutVars>
      </dgm:prSet>
      <dgm:spPr/>
    </dgm:pt>
    <dgm:pt modelId="{C8067880-6B14-3247-AA2D-B1F5DC0E27FC}" type="pres">
      <dgm:prSet presAssocID="{C904F733-D488-7741-A655-B353E1EF215D}" presName="rootComposite" presStyleCnt="0"/>
      <dgm:spPr/>
    </dgm:pt>
    <dgm:pt modelId="{E796DE14-D65B-2440-A149-92D4EFFB0CBB}" type="pres">
      <dgm:prSet presAssocID="{C904F733-D488-7741-A655-B353E1EF215D}" presName="rootText" presStyleLbl="node3" presStyleIdx="1" presStyleCnt="3">
        <dgm:presLayoutVars>
          <dgm:chPref val="3"/>
        </dgm:presLayoutVars>
      </dgm:prSet>
      <dgm:spPr/>
    </dgm:pt>
    <dgm:pt modelId="{199C5E0E-83B9-4949-B516-3B1F3CCA1EDC}" type="pres">
      <dgm:prSet presAssocID="{C904F733-D488-7741-A655-B353E1EF215D}" presName="rootConnector" presStyleLbl="node3" presStyleIdx="1" presStyleCnt="3"/>
      <dgm:spPr/>
    </dgm:pt>
    <dgm:pt modelId="{74FC0A85-D7F6-FA47-831B-9C062A43AFF1}" type="pres">
      <dgm:prSet presAssocID="{C904F733-D488-7741-A655-B353E1EF215D}" presName="hierChild4" presStyleCnt="0"/>
      <dgm:spPr/>
    </dgm:pt>
    <dgm:pt modelId="{DF7F26D8-E93A-454E-A732-AC7D4FDBD852}" type="pres">
      <dgm:prSet presAssocID="{77D67FBD-55E5-E040-91C4-66A6442E73A4}" presName="Name37" presStyleLbl="parChTrans1D4" presStyleIdx="2" presStyleCnt="6"/>
      <dgm:spPr/>
    </dgm:pt>
    <dgm:pt modelId="{797819F0-2FD5-EE43-A54E-918E08041DBF}" type="pres">
      <dgm:prSet presAssocID="{465E9AE4-1D31-124B-AF9A-7CF2C93CFE6D}" presName="hierRoot2" presStyleCnt="0">
        <dgm:presLayoutVars>
          <dgm:hierBranch val="init"/>
        </dgm:presLayoutVars>
      </dgm:prSet>
      <dgm:spPr/>
    </dgm:pt>
    <dgm:pt modelId="{50423191-76BD-F042-A41F-06996E823776}" type="pres">
      <dgm:prSet presAssocID="{465E9AE4-1D31-124B-AF9A-7CF2C93CFE6D}" presName="rootComposite" presStyleCnt="0"/>
      <dgm:spPr/>
    </dgm:pt>
    <dgm:pt modelId="{52CB6F74-A65E-F24E-A5FE-A903B6DB62D2}" type="pres">
      <dgm:prSet presAssocID="{465E9AE4-1D31-124B-AF9A-7CF2C93CFE6D}" presName="rootText" presStyleLbl="node4" presStyleIdx="2" presStyleCnt="6">
        <dgm:presLayoutVars>
          <dgm:chPref val="3"/>
        </dgm:presLayoutVars>
      </dgm:prSet>
      <dgm:spPr/>
    </dgm:pt>
    <dgm:pt modelId="{4A4411F6-0ED9-814D-9D05-46A3F2CAEFB9}" type="pres">
      <dgm:prSet presAssocID="{465E9AE4-1D31-124B-AF9A-7CF2C93CFE6D}" presName="rootConnector" presStyleLbl="node4" presStyleIdx="2" presStyleCnt="6"/>
      <dgm:spPr/>
    </dgm:pt>
    <dgm:pt modelId="{DA77E34A-2F62-6842-9236-9213003149B6}" type="pres">
      <dgm:prSet presAssocID="{465E9AE4-1D31-124B-AF9A-7CF2C93CFE6D}" presName="hierChild4" presStyleCnt="0"/>
      <dgm:spPr/>
    </dgm:pt>
    <dgm:pt modelId="{CDE899E7-E812-A140-BE47-83A6675A6A32}" type="pres">
      <dgm:prSet presAssocID="{21365B5D-D404-9A40-9AD9-55EEEE98E32C}" presName="Name37" presStyleLbl="parChTrans1D4" presStyleIdx="3" presStyleCnt="6"/>
      <dgm:spPr/>
    </dgm:pt>
    <dgm:pt modelId="{A89397EA-FBAA-AC4B-B840-34C24E7821F9}" type="pres">
      <dgm:prSet presAssocID="{0D67222A-AC9C-3045-91DF-87064758D51D}" presName="hierRoot2" presStyleCnt="0">
        <dgm:presLayoutVars>
          <dgm:hierBranch val="init"/>
        </dgm:presLayoutVars>
      </dgm:prSet>
      <dgm:spPr/>
    </dgm:pt>
    <dgm:pt modelId="{43026950-8C43-024B-83F5-A250126E6E9B}" type="pres">
      <dgm:prSet presAssocID="{0D67222A-AC9C-3045-91DF-87064758D51D}" presName="rootComposite" presStyleCnt="0"/>
      <dgm:spPr/>
    </dgm:pt>
    <dgm:pt modelId="{4D850254-94A3-6C40-A9A9-92FC063D8847}" type="pres">
      <dgm:prSet presAssocID="{0D67222A-AC9C-3045-91DF-87064758D51D}" presName="rootText" presStyleLbl="node4" presStyleIdx="3" presStyleCnt="6">
        <dgm:presLayoutVars>
          <dgm:chPref val="3"/>
        </dgm:presLayoutVars>
      </dgm:prSet>
      <dgm:spPr/>
    </dgm:pt>
    <dgm:pt modelId="{23D87847-BA49-F549-9AF7-114E8C43651C}" type="pres">
      <dgm:prSet presAssocID="{0D67222A-AC9C-3045-91DF-87064758D51D}" presName="rootConnector" presStyleLbl="node4" presStyleIdx="3" presStyleCnt="6"/>
      <dgm:spPr/>
    </dgm:pt>
    <dgm:pt modelId="{8B155BC7-215E-154E-B1D3-2422F40DB299}" type="pres">
      <dgm:prSet presAssocID="{0D67222A-AC9C-3045-91DF-87064758D51D}" presName="hierChild4" presStyleCnt="0"/>
      <dgm:spPr/>
    </dgm:pt>
    <dgm:pt modelId="{F5E62290-8CA8-6948-BC93-6EC77001D0B1}" type="pres">
      <dgm:prSet presAssocID="{0D67222A-AC9C-3045-91DF-87064758D51D}" presName="hierChild5" presStyleCnt="0"/>
      <dgm:spPr/>
    </dgm:pt>
    <dgm:pt modelId="{0B96678D-D85D-FA4B-9A00-E0F34DF93A47}" type="pres">
      <dgm:prSet presAssocID="{465E9AE4-1D31-124B-AF9A-7CF2C93CFE6D}" presName="hierChild5" presStyleCnt="0"/>
      <dgm:spPr/>
    </dgm:pt>
    <dgm:pt modelId="{09FDBE12-7B8B-EC4D-BE57-D9D0254DF897}" type="pres">
      <dgm:prSet presAssocID="{C904F733-D488-7741-A655-B353E1EF215D}" presName="hierChild5" presStyleCnt="0"/>
      <dgm:spPr/>
    </dgm:pt>
    <dgm:pt modelId="{32F2F425-2182-9F4A-8C82-6822FB72D48C}" type="pres">
      <dgm:prSet presAssocID="{015FC487-CBDA-4C43-B93C-6712A5E2F242}" presName="Name37" presStyleLbl="parChTrans1D3" presStyleIdx="2" presStyleCnt="3"/>
      <dgm:spPr/>
    </dgm:pt>
    <dgm:pt modelId="{EEA03CC0-E1CE-ED45-BA83-AAFE6AA9162B}" type="pres">
      <dgm:prSet presAssocID="{E6A14101-C1B3-F645-8228-B91C12DF477A}" presName="hierRoot2" presStyleCnt="0">
        <dgm:presLayoutVars>
          <dgm:hierBranch val="init"/>
        </dgm:presLayoutVars>
      </dgm:prSet>
      <dgm:spPr/>
    </dgm:pt>
    <dgm:pt modelId="{ACAC638E-7230-8C4A-8DB7-0448F055EBB4}" type="pres">
      <dgm:prSet presAssocID="{E6A14101-C1B3-F645-8228-B91C12DF477A}" presName="rootComposite" presStyleCnt="0"/>
      <dgm:spPr/>
    </dgm:pt>
    <dgm:pt modelId="{929F1975-0D11-3C47-91D8-750F55265630}" type="pres">
      <dgm:prSet presAssocID="{E6A14101-C1B3-F645-8228-B91C12DF477A}" presName="rootText" presStyleLbl="node3" presStyleIdx="2" presStyleCnt="3">
        <dgm:presLayoutVars>
          <dgm:chPref val="3"/>
        </dgm:presLayoutVars>
      </dgm:prSet>
      <dgm:spPr/>
    </dgm:pt>
    <dgm:pt modelId="{DB968D29-2CE2-5145-84C8-6736986E52E8}" type="pres">
      <dgm:prSet presAssocID="{E6A14101-C1B3-F645-8228-B91C12DF477A}" presName="rootConnector" presStyleLbl="node3" presStyleIdx="2" presStyleCnt="3"/>
      <dgm:spPr/>
    </dgm:pt>
    <dgm:pt modelId="{AD7DEEDE-97E6-3442-95FE-4BF18D8BA354}" type="pres">
      <dgm:prSet presAssocID="{E6A14101-C1B3-F645-8228-B91C12DF477A}" presName="hierChild4" presStyleCnt="0"/>
      <dgm:spPr/>
    </dgm:pt>
    <dgm:pt modelId="{F32A2F5B-B4F9-C541-AA64-0806F6A3E0B1}" type="pres">
      <dgm:prSet presAssocID="{64658EE7-618D-1E4B-A7F7-DD491DC6EC12}" presName="Name37" presStyleLbl="parChTrans1D4" presStyleIdx="4" presStyleCnt="6"/>
      <dgm:spPr/>
    </dgm:pt>
    <dgm:pt modelId="{A5F8EBE8-E796-0C45-B254-A433C7ED4AA4}" type="pres">
      <dgm:prSet presAssocID="{3CD77967-C020-1240-B62C-D4E151211FFF}" presName="hierRoot2" presStyleCnt="0">
        <dgm:presLayoutVars>
          <dgm:hierBranch val="init"/>
        </dgm:presLayoutVars>
      </dgm:prSet>
      <dgm:spPr/>
    </dgm:pt>
    <dgm:pt modelId="{26AF4660-B357-434E-A85C-49514B6CA33B}" type="pres">
      <dgm:prSet presAssocID="{3CD77967-C020-1240-B62C-D4E151211FFF}" presName="rootComposite" presStyleCnt="0"/>
      <dgm:spPr/>
    </dgm:pt>
    <dgm:pt modelId="{F6060776-2D2C-6A4B-AFA8-633EAF2D2C35}" type="pres">
      <dgm:prSet presAssocID="{3CD77967-C020-1240-B62C-D4E151211FFF}" presName="rootText" presStyleLbl="node4" presStyleIdx="4" presStyleCnt="6">
        <dgm:presLayoutVars>
          <dgm:chPref val="3"/>
        </dgm:presLayoutVars>
      </dgm:prSet>
      <dgm:spPr/>
    </dgm:pt>
    <dgm:pt modelId="{8D094A04-C78D-934C-83D5-0399D4226698}" type="pres">
      <dgm:prSet presAssocID="{3CD77967-C020-1240-B62C-D4E151211FFF}" presName="rootConnector" presStyleLbl="node4" presStyleIdx="4" presStyleCnt="6"/>
      <dgm:spPr/>
    </dgm:pt>
    <dgm:pt modelId="{5004CC3F-0B24-DD4A-9EF6-E10C2EE33023}" type="pres">
      <dgm:prSet presAssocID="{3CD77967-C020-1240-B62C-D4E151211FFF}" presName="hierChild4" presStyleCnt="0"/>
      <dgm:spPr/>
    </dgm:pt>
    <dgm:pt modelId="{B9E7BA1B-B4BE-6141-8AFF-C053D4A80585}" type="pres">
      <dgm:prSet presAssocID="{89BF8C98-CD56-BB4B-964A-3CAF9EF148B8}" presName="Name37" presStyleLbl="parChTrans1D4" presStyleIdx="5" presStyleCnt="6"/>
      <dgm:spPr/>
    </dgm:pt>
    <dgm:pt modelId="{F9DEDF92-871F-1647-B2D1-B76AC67BAB76}" type="pres">
      <dgm:prSet presAssocID="{52E50F42-9F23-1142-AC10-407BEB863DD3}" presName="hierRoot2" presStyleCnt="0">
        <dgm:presLayoutVars>
          <dgm:hierBranch val="init"/>
        </dgm:presLayoutVars>
      </dgm:prSet>
      <dgm:spPr/>
    </dgm:pt>
    <dgm:pt modelId="{1CE744A7-0DC2-6B4A-B293-879F9B2BDE5F}" type="pres">
      <dgm:prSet presAssocID="{52E50F42-9F23-1142-AC10-407BEB863DD3}" presName="rootComposite" presStyleCnt="0"/>
      <dgm:spPr/>
    </dgm:pt>
    <dgm:pt modelId="{6C0944CE-220A-D84C-8F78-D72E43BE7B5C}" type="pres">
      <dgm:prSet presAssocID="{52E50F42-9F23-1142-AC10-407BEB863DD3}" presName="rootText" presStyleLbl="node4" presStyleIdx="5" presStyleCnt="6">
        <dgm:presLayoutVars>
          <dgm:chPref val="3"/>
        </dgm:presLayoutVars>
      </dgm:prSet>
      <dgm:spPr/>
    </dgm:pt>
    <dgm:pt modelId="{6BF33DE1-4346-4E4A-BD95-0FD056F93CCE}" type="pres">
      <dgm:prSet presAssocID="{52E50F42-9F23-1142-AC10-407BEB863DD3}" presName="rootConnector" presStyleLbl="node4" presStyleIdx="5" presStyleCnt="6"/>
      <dgm:spPr/>
    </dgm:pt>
    <dgm:pt modelId="{A082B163-DF94-D34D-B24A-3F0870F58BC4}" type="pres">
      <dgm:prSet presAssocID="{52E50F42-9F23-1142-AC10-407BEB863DD3}" presName="hierChild4" presStyleCnt="0"/>
      <dgm:spPr/>
    </dgm:pt>
    <dgm:pt modelId="{F77D3B0F-9CDF-A046-BBC7-6125E54B786C}" type="pres">
      <dgm:prSet presAssocID="{52E50F42-9F23-1142-AC10-407BEB863DD3}" presName="hierChild5" presStyleCnt="0"/>
      <dgm:spPr/>
    </dgm:pt>
    <dgm:pt modelId="{4B0C4824-A88C-3C4B-A6D9-AB82146AF5B9}" type="pres">
      <dgm:prSet presAssocID="{3CD77967-C020-1240-B62C-D4E151211FFF}" presName="hierChild5" presStyleCnt="0"/>
      <dgm:spPr/>
    </dgm:pt>
    <dgm:pt modelId="{BE3A4A35-E6AD-4840-B49B-3AF006AFD8F4}" type="pres">
      <dgm:prSet presAssocID="{E6A14101-C1B3-F645-8228-B91C12DF477A}" presName="hierChild5" presStyleCnt="0"/>
      <dgm:spPr/>
    </dgm:pt>
    <dgm:pt modelId="{44FBD103-AEFA-0E4E-B4DB-484F933FAD32}" type="pres">
      <dgm:prSet presAssocID="{8F6F23D7-321C-7D47-9618-831326558197}" presName="hierChild5" presStyleCnt="0"/>
      <dgm:spPr/>
    </dgm:pt>
    <dgm:pt modelId="{3F589CCD-DC18-0D40-8B1B-D6C7D154CD98}" type="pres">
      <dgm:prSet presAssocID="{A8B9BC52-2596-4442-A09F-5F37230A0DC7}" presName="hierChild3" presStyleCnt="0"/>
      <dgm:spPr/>
    </dgm:pt>
  </dgm:ptLst>
  <dgm:cxnLst>
    <dgm:cxn modelId="{30590301-0A77-0642-84C8-96071DA41EAC}" type="presOf" srcId="{64658EE7-618D-1E4B-A7F7-DD491DC6EC12}" destId="{F32A2F5B-B4F9-C541-AA64-0806F6A3E0B1}" srcOrd="0" destOrd="0" presId="urn:microsoft.com/office/officeart/2005/8/layout/orgChart1"/>
    <dgm:cxn modelId="{40027E07-1C8D-3445-B4F1-44B244DA5539}" srcId="{E6A14101-C1B3-F645-8228-B91C12DF477A}" destId="{3CD77967-C020-1240-B62C-D4E151211FFF}" srcOrd="0" destOrd="0" parTransId="{64658EE7-618D-1E4B-A7F7-DD491DC6EC12}" sibTransId="{32CE8897-CE79-9E4C-9464-6FFBC667369C}"/>
    <dgm:cxn modelId="{F8F4C00A-F5A5-7442-98E9-586E05E49F5C}" type="presOf" srcId="{E6A14101-C1B3-F645-8228-B91C12DF477A}" destId="{DB968D29-2CE2-5145-84C8-6736986E52E8}" srcOrd="1" destOrd="0" presId="urn:microsoft.com/office/officeart/2005/8/layout/orgChart1"/>
    <dgm:cxn modelId="{137C870D-7A9B-E84C-B5CE-632B3EBFA2B0}" type="presOf" srcId="{8F6F23D7-321C-7D47-9618-831326558197}" destId="{5946F739-2092-0F4E-973D-2A81880F88F0}" srcOrd="0" destOrd="0" presId="urn:microsoft.com/office/officeart/2005/8/layout/orgChart1"/>
    <dgm:cxn modelId="{0188A112-0D65-C744-835A-3563CE6B40AC}" type="presOf" srcId="{3CD77967-C020-1240-B62C-D4E151211FFF}" destId="{F6060776-2D2C-6A4B-AFA8-633EAF2D2C35}" srcOrd="0" destOrd="0" presId="urn:microsoft.com/office/officeart/2005/8/layout/orgChart1"/>
    <dgm:cxn modelId="{E678F321-4566-924F-BFB4-4237C0311FA0}" srcId="{C904F733-D488-7741-A655-B353E1EF215D}" destId="{465E9AE4-1D31-124B-AF9A-7CF2C93CFE6D}" srcOrd="0" destOrd="0" parTransId="{77D67FBD-55E5-E040-91C4-66A6442E73A4}" sibTransId="{F8C9888F-15A9-0142-823E-D3D132596375}"/>
    <dgm:cxn modelId="{4045A123-E6EB-B740-B4FD-EAE3F331F8F0}" srcId="{A62E16C1-95A4-E340-AE3B-5AE5322F00FC}" destId="{E4705EE3-8CA7-AA42-AD49-344F3317F036}" srcOrd="0" destOrd="0" parTransId="{6749F5C0-8783-034C-974E-4ED69641082E}" sibTransId="{37094B91-83A8-9E4C-968D-C745925026D7}"/>
    <dgm:cxn modelId="{F486CC2D-44AA-FE49-9639-935A1D11EC97}" type="presOf" srcId="{3CD77967-C020-1240-B62C-D4E151211FFF}" destId="{8D094A04-C78D-934C-83D5-0399D4226698}" srcOrd="1" destOrd="0" presId="urn:microsoft.com/office/officeart/2005/8/layout/orgChart1"/>
    <dgm:cxn modelId="{0488F52D-1546-0A41-812C-968C3926B1E2}" type="presOf" srcId="{89BF8C98-CD56-BB4B-964A-3CAF9EF148B8}" destId="{B9E7BA1B-B4BE-6141-8AFF-C053D4A80585}" srcOrd="0" destOrd="0" presId="urn:microsoft.com/office/officeart/2005/8/layout/orgChart1"/>
    <dgm:cxn modelId="{F96BFE36-43E9-A849-AE3C-56B51C9015E5}" type="presOf" srcId="{A3D80CB8-59B9-6447-9BD7-4BE05728B7C5}" destId="{D63A67F7-3455-8642-B482-0D736450398E}" srcOrd="0" destOrd="0" presId="urn:microsoft.com/office/officeart/2005/8/layout/orgChart1"/>
    <dgm:cxn modelId="{8171863D-0039-9847-857F-F3ADF3D5E705}" type="presOf" srcId="{DE240F11-D20F-3044-83CA-3C39829974E0}" destId="{69D971E4-C3B9-A946-B0EA-57DAF4BF36C7}" srcOrd="0" destOrd="0" presId="urn:microsoft.com/office/officeart/2005/8/layout/orgChart1"/>
    <dgm:cxn modelId="{A8DCDD40-5309-E543-9147-9FDFA7E44E45}" type="presOf" srcId="{0D67222A-AC9C-3045-91DF-87064758D51D}" destId="{23D87847-BA49-F549-9AF7-114E8C43651C}" srcOrd="1" destOrd="0" presId="urn:microsoft.com/office/officeart/2005/8/layout/orgChart1"/>
    <dgm:cxn modelId="{EDEC4750-1BCE-AE41-99F1-53A95B090DCA}" type="presOf" srcId="{A8B9BC52-2596-4442-A09F-5F37230A0DC7}" destId="{D2E59321-5F1C-D846-A56A-B0FFF72AF36B}" srcOrd="1" destOrd="0" presId="urn:microsoft.com/office/officeart/2005/8/layout/orgChart1"/>
    <dgm:cxn modelId="{12375755-7CD6-FF4A-AC55-5C8A0BE53E0B}" type="presOf" srcId="{C904F733-D488-7741-A655-B353E1EF215D}" destId="{E796DE14-D65B-2440-A149-92D4EFFB0CBB}" srcOrd="0" destOrd="0" presId="urn:microsoft.com/office/officeart/2005/8/layout/orgChart1"/>
    <dgm:cxn modelId="{AE283D64-094F-8E4C-8FFA-8937FE4D0648}" type="presOf" srcId="{E4705EE3-8CA7-AA42-AD49-344F3317F036}" destId="{CEDBF96A-0D78-5F4D-95B0-A2E67033F089}" srcOrd="0" destOrd="0" presId="urn:microsoft.com/office/officeart/2005/8/layout/orgChart1"/>
    <dgm:cxn modelId="{6693936B-2AC8-AD47-8C1C-45391E099A1A}" type="presOf" srcId="{4C93E368-7AE3-6548-BA02-1E4813254596}" destId="{D9FBF538-90B4-AC45-8819-8E069E9462AB}" srcOrd="0" destOrd="0" presId="urn:microsoft.com/office/officeart/2005/8/layout/orgChart1"/>
    <dgm:cxn modelId="{1128DD7B-6162-534E-B59C-06F0B47BA262}" type="presOf" srcId="{E6A14101-C1B3-F645-8228-B91C12DF477A}" destId="{929F1975-0D11-3C47-91D8-750F55265630}" srcOrd="0" destOrd="0" presId="urn:microsoft.com/office/officeart/2005/8/layout/orgChart1"/>
    <dgm:cxn modelId="{9466847E-D543-584A-ACA3-D96227895715}" type="presOf" srcId="{A3D80CB8-59B9-6447-9BD7-4BE05728B7C5}" destId="{B4117ACC-B70B-554A-AC58-CE15C4A8FABB}" srcOrd="1" destOrd="0" presId="urn:microsoft.com/office/officeart/2005/8/layout/orgChart1"/>
    <dgm:cxn modelId="{B778857E-931E-8643-BC16-D4D1F47DC64F}" type="presOf" srcId="{6749F5C0-8783-034C-974E-4ED69641082E}" destId="{B4470F03-F095-3F42-82D7-FC5681285338}" srcOrd="0" destOrd="0" presId="urn:microsoft.com/office/officeart/2005/8/layout/orgChart1"/>
    <dgm:cxn modelId="{9CDECE7E-8C62-C443-96B1-614DD2236A12}" type="presOf" srcId="{A62E16C1-95A4-E340-AE3B-5AE5322F00FC}" destId="{1EFAE339-19A9-6F40-B305-DDB7A897184A}" srcOrd="1" destOrd="0" presId="urn:microsoft.com/office/officeart/2005/8/layout/orgChart1"/>
    <dgm:cxn modelId="{B97CB27F-ACBA-764C-BAC8-F26D6C619509}" type="presOf" srcId="{465E9AE4-1D31-124B-AF9A-7CF2C93CFE6D}" destId="{52CB6F74-A65E-F24E-A5FE-A903B6DB62D2}" srcOrd="0" destOrd="0" presId="urn:microsoft.com/office/officeart/2005/8/layout/orgChart1"/>
    <dgm:cxn modelId="{F9EDD57F-BD81-2A49-B423-4F244F221D1A}" type="presOf" srcId="{21365B5D-D404-9A40-9AD9-55EEEE98E32C}" destId="{CDE899E7-E812-A140-BE47-83A6675A6A32}" srcOrd="0" destOrd="0" presId="urn:microsoft.com/office/officeart/2005/8/layout/orgChart1"/>
    <dgm:cxn modelId="{A2F38C84-0031-654E-89FB-E6BCDA8554BC}" srcId="{8F6F23D7-321C-7D47-9618-831326558197}" destId="{E6A14101-C1B3-F645-8228-B91C12DF477A}" srcOrd="2" destOrd="0" parTransId="{015FC487-CBDA-4C43-B93C-6712A5E2F242}" sibTransId="{0539A968-BD89-304C-9BD2-E016F34DC405}"/>
    <dgm:cxn modelId="{133D1688-9C97-E741-B269-82CEB598CFAF}" type="presOf" srcId="{52E50F42-9F23-1142-AC10-407BEB863DD3}" destId="{6BF33DE1-4346-4E4A-BD95-0FD056F93CCE}" srcOrd="1" destOrd="0" presId="urn:microsoft.com/office/officeart/2005/8/layout/orgChart1"/>
    <dgm:cxn modelId="{44454D89-2CDD-3740-A83C-12FA994E50DC}" type="presOf" srcId="{465E9AE4-1D31-124B-AF9A-7CF2C93CFE6D}" destId="{4A4411F6-0ED9-814D-9D05-46A3F2CAEFB9}" srcOrd="1" destOrd="0" presId="urn:microsoft.com/office/officeart/2005/8/layout/orgChart1"/>
    <dgm:cxn modelId="{EEDD058C-E084-9648-90A7-C6E116C5397E}" type="presOf" srcId="{77D67FBD-55E5-E040-91C4-66A6442E73A4}" destId="{DF7F26D8-E93A-454E-A732-AC7D4FDBD852}" srcOrd="0" destOrd="0" presId="urn:microsoft.com/office/officeart/2005/8/layout/orgChart1"/>
    <dgm:cxn modelId="{A545C58C-AD31-4149-95AA-C6C702EF7819}" srcId="{3CD77967-C020-1240-B62C-D4E151211FFF}" destId="{52E50F42-9F23-1142-AC10-407BEB863DD3}" srcOrd="0" destOrd="0" parTransId="{89BF8C98-CD56-BB4B-964A-3CAF9EF148B8}" sibTransId="{E2A45C0D-EDB0-D048-9C51-3095F1E7BA7F}"/>
    <dgm:cxn modelId="{C42ED18E-BD9C-1A4A-8F14-E149B5A65DDB}" type="presOf" srcId="{52E50F42-9F23-1142-AC10-407BEB863DD3}" destId="{6C0944CE-220A-D84C-8F78-D72E43BE7B5C}" srcOrd="0" destOrd="0" presId="urn:microsoft.com/office/officeart/2005/8/layout/orgChart1"/>
    <dgm:cxn modelId="{DDDAF496-1E2E-2649-9511-2B891A60E20C}" srcId="{8F6F23D7-321C-7D47-9618-831326558197}" destId="{C904F733-D488-7741-A655-B353E1EF215D}" srcOrd="1" destOrd="0" parTransId="{F1E8131E-CF4D-F64E-AF0C-3276D655168A}" sibTransId="{96C1A1E8-7E87-8B46-89B6-C9945D579D8C}"/>
    <dgm:cxn modelId="{D7ECB89D-EC79-024E-9D3C-9B6D58722344}" srcId="{A8B9BC52-2596-4442-A09F-5F37230A0DC7}" destId="{8F6F23D7-321C-7D47-9618-831326558197}" srcOrd="0" destOrd="0" parTransId="{4C93E368-7AE3-6548-BA02-1E4813254596}" sibTransId="{78C5CC8F-8A62-8E45-A40C-F9BF199A98A3}"/>
    <dgm:cxn modelId="{95705E9F-676F-4E46-8E99-A821D6EE0A60}" type="presOf" srcId="{A62E16C1-95A4-E340-AE3B-5AE5322F00FC}" destId="{A706EB70-D79A-884F-9958-5D4AB22540EA}" srcOrd="0" destOrd="0" presId="urn:microsoft.com/office/officeart/2005/8/layout/orgChart1"/>
    <dgm:cxn modelId="{5CA374A5-E6C8-C648-BCF3-D55CAE315296}" type="presOf" srcId="{8F6F23D7-321C-7D47-9618-831326558197}" destId="{7822796F-CA97-6946-B329-C2B5FC61E326}" srcOrd="1" destOrd="0" presId="urn:microsoft.com/office/officeart/2005/8/layout/orgChart1"/>
    <dgm:cxn modelId="{91B056B2-C192-854C-9EAE-06E74A9CAD4B}" srcId="{E4705EE3-8CA7-AA42-AD49-344F3317F036}" destId="{A3D80CB8-59B9-6447-9BD7-4BE05728B7C5}" srcOrd="0" destOrd="0" parTransId="{B4711016-BF6C-AC4E-A931-4798DB38B509}" sibTransId="{5BFBF0C2-F8C7-5542-AD96-B85CDB6D0EBC}"/>
    <dgm:cxn modelId="{04A915D0-83C5-0D46-8645-35BF8BA0027F}" type="presOf" srcId="{0D67222A-AC9C-3045-91DF-87064758D51D}" destId="{4D850254-94A3-6C40-A9A9-92FC063D8847}" srcOrd="0" destOrd="0" presId="urn:microsoft.com/office/officeart/2005/8/layout/orgChart1"/>
    <dgm:cxn modelId="{F83FD4D0-CCF4-6E4F-BEE3-0800416A9B40}" type="presOf" srcId="{F1E8131E-CF4D-F64E-AF0C-3276D655168A}" destId="{A0B41F46-D809-EC4F-9314-F29346AFE9F8}" srcOrd="0" destOrd="0" presId="urn:microsoft.com/office/officeart/2005/8/layout/orgChart1"/>
    <dgm:cxn modelId="{634B86D1-FFEE-CC43-BB80-2829F59DA9DD}" type="presOf" srcId="{A8B9BC52-2596-4442-A09F-5F37230A0DC7}" destId="{CB68EDD2-5339-7749-AC58-8D22E05F4BF0}" srcOrd="0" destOrd="0" presId="urn:microsoft.com/office/officeart/2005/8/layout/orgChart1"/>
    <dgm:cxn modelId="{C491B0D3-9A35-774F-BEB5-5D003A301DD2}" type="presOf" srcId="{B4711016-BF6C-AC4E-A931-4798DB38B509}" destId="{ABE003A4-B5C2-E641-BAE8-EB6E732E4B89}" srcOrd="0" destOrd="0" presId="urn:microsoft.com/office/officeart/2005/8/layout/orgChart1"/>
    <dgm:cxn modelId="{F92448DB-680D-C44D-B7EE-73826A7F5BC4}" srcId="{7573DF97-25E0-C54C-B072-AA6165A3F557}" destId="{A8B9BC52-2596-4442-A09F-5F37230A0DC7}" srcOrd="0" destOrd="0" parTransId="{D834BDCA-E34C-2F49-952C-4D5C6BCBA240}" sibTransId="{2C1DFEEA-9955-564B-B364-4D6DB7CEBAE1}"/>
    <dgm:cxn modelId="{608A2DE1-5888-A24A-9A5F-8FE4D93F6480}" type="presOf" srcId="{C904F733-D488-7741-A655-B353E1EF215D}" destId="{199C5E0E-83B9-4949-B516-3B1F3CCA1EDC}" srcOrd="1" destOrd="0" presId="urn:microsoft.com/office/officeart/2005/8/layout/orgChart1"/>
    <dgm:cxn modelId="{24B146E3-F33A-364A-99C4-63D37755841A}" srcId="{465E9AE4-1D31-124B-AF9A-7CF2C93CFE6D}" destId="{0D67222A-AC9C-3045-91DF-87064758D51D}" srcOrd="0" destOrd="0" parTransId="{21365B5D-D404-9A40-9AD9-55EEEE98E32C}" sibTransId="{C029C8E4-DA85-6849-B5E5-5637F2B7A0E0}"/>
    <dgm:cxn modelId="{5185C5ED-1AC3-9A43-BBD9-497C223A0256}" srcId="{8F6F23D7-321C-7D47-9618-831326558197}" destId="{A62E16C1-95A4-E340-AE3B-5AE5322F00FC}" srcOrd="0" destOrd="0" parTransId="{DE240F11-D20F-3044-83CA-3C39829974E0}" sibTransId="{6A02EFB9-0E59-AD49-8EA4-D613F8D4C93F}"/>
    <dgm:cxn modelId="{8A39E4F3-9E1F-8D40-A682-65856A350078}" type="presOf" srcId="{7573DF97-25E0-C54C-B072-AA6165A3F557}" destId="{0D25F08C-D6AF-B748-9CE2-F8ED8FBD9320}" srcOrd="0" destOrd="0" presId="urn:microsoft.com/office/officeart/2005/8/layout/orgChart1"/>
    <dgm:cxn modelId="{424621F5-9047-964B-B5B7-FD2503A0E638}" type="presOf" srcId="{E4705EE3-8CA7-AA42-AD49-344F3317F036}" destId="{8E9A0C76-6E8F-3649-9F29-1C4806B79344}" srcOrd="1" destOrd="0" presId="urn:microsoft.com/office/officeart/2005/8/layout/orgChart1"/>
    <dgm:cxn modelId="{D407F2F7-868D-A445-9300-E374E0676D08}" type="presOf" srcId="{015FC487-CBDA-4C43-B93C-6712A5E2F242}" destId="{32F2F425-2182-9F4A-8C82-6822FB72D48C}" srcOrd="0" destOrd="0" presId="urn:microsoft.com/office/officeart/2005/8/layout/orgChart1"/>
    <dgm:cxn modelId="{B99169A8-4A06-FB45-9999-37F5BEE0D046}" type="presParOf" srcId="{0D25F08C-D6AF-B748-9CE2-F8ED8FBD9320}" destId="{1929C386-DA61-E04E-B5A9-2CAC852694E7}" srcOrd="0" destOrd="0" presId="urn:microsoft.com/office/officeart/2005/8/layout/orgChart1"/>
    <dgm:cxn modelId="{3E06F39A-D19C-234B-9683-EFA4E3BE1845}" type="presParOf" srcId="{1929C386-DA61-E04E-B5A9-2CAC852694E7}" destId="{EDD8D191-D0FB-0243-8F8B-A36FEBE970DC}" srcOrd="0" destOrd="0" presId="urn:microsoft.com/office/officeart/2005/8/layout/orgChart1"/>
    <dgm:cxn modelId="{26002547-BB15-7441-AA2E-6CA01C579CA2}" type="presParOf" srcId="{EDD8D191-D0FB-0243-8F8B-A36FEBE970DC}" destId="{CB68EDD2-5339-7749-AC58-8D22E05F4BF0}" srcOrd="0" destOrd="0" presId="urn:microsoft.com/office/officeart/2005/8/layout/orgChart1"/>
    <dgm:cxn modelId="{1A33E242-BA17-8046-925E-7A46489E26DF}" type="presParOf" srcId="{EDD8D191-D0FB-0243-8F8B-A36FEBE970DC}" destId="{D2E59321-5F1C-D846-A56A-B0FFF72AF36B}" srcOrd="1" destOrd="0" presId="urn:microsoft.com/office/officeart/2005/8/layout/orgChart1"/>
    <dgm:cxn modelId="{ACA169B0-0AE0-4143-B736-2B81D4C9217B}" type="presParOf" srcId="{1929C386-DA61-E04E-B5A9-2CAC852694E7}" destId="{6D67DDE6-5CD2-9145-A42A-6A52ABF98D59}" srcOrd="1" destOrd="0" presId="urn:microsoft.com/office/officeart/2005/8/layout/orgChart1"/>
    <dgm:cxn modelId="{9361AA88-F859-CD4D-850A-7F47B453CD65}" type="presParOf" srcId="{6D67DDE6-5CD2-9145-A42A-6A52ABF98D59}" destId="{D9FBF538-90B4-AC45-8819-8E069E9462AB}" srcOrd="0" destOrd="0" presId="urn:microsoft.com/office/officeart/2005/8/layout/orgChart1"/>
    <dgm:cxn modelId="{55F33744-FA14-7147-9BBE-CEF045086E1D}" type="presParOf" srcId="{6D67DDE6-5CD2-9145-A42A-6A52ABF98D59}" destId="{D9B99C89-974E-2C4C-AB3F-8875FFB65967}" srcOrd="1" destOrd="0" presId="urn:microsoft.com/office/officeart/2005/8/layout/orgChart1"/>
    <dgm:cxn modelId="{EA1A110B-E505-084C-B2A0-6E023F61DC8E}" type="presParOf" srcId="{D9B99C89-974E-2C4C-AB3F-8875FFB65967}" destId="{00F82566-4A63-5146-B68B-EBFBE642B0D5}" srcOrd="0" destOrd="0" presId="urn:microsoft.com/office/officeart/2005/8/layout/orgChart1"/>
    <dgm:cxn modelId="{3192E915-F9BA-0345-9CB8-2925585ED355}" type="presParOf" srcId="{00F82566-4A63-5146-B68B-EBFBE642B0D5}" destId="{5946F739-2092-0F4E-973D-2A81880F88F0}" srcOrd="0" destOrd="0" presId="urn:microsoft.com/office/officeart/2005/8/layout/orgChart1"/>
    <dgm:cxn modelId="{2A1A0A0C-9235-8941-9E4C-B4F9B0C87A72}" type="presParOf" srcId="{00F82566-4A63-5146-B68B-EBFBE642B0D5}" destId="{7822796F-CA97-6946-B329-C2B5FC61E326}" srcOrd="1" destOrd="0" presId="urn:microsoft.com/office/officeart/2005/8/layout/orgChart1"/>
    <dgm:cxn modelId="{BA2D3EB9-0A91-864F-9F98-98C475F52B54}" type="presParOf" srcId="{D9B99C89-974E-2C4C-AB3F-8875FFB65967}" destId="{C06C2AFF-CCA6-414E-A956-9A94FBE491E8}" srcOrd="1" destOrd="0" presId="urn:microsoft.com/office/officeart/2005/8/layout/orgChart1"/>
    <dgm:cxn modelId="{65CC9742-1474-4342-813E-E2811B646DD4}" type="presParOf" srcId="{C06C2AFF-CCA6-414E-A956-9A94FBE491E8}" destId="{69D971E4-C3B9-A946-B0EA-57DAF4BF36C7}" srcOrd="0" destOrd="0" presId="urn:microsoft.com/office/officeart/2005/8/layout/orgChart1"/>
    <dgm:cxn modelId="{9FF76218-9BFC-A146-AE3E-CF394FDEA778}" type="presParOf" srcId="{C06C2AFF-CCA6-414E-A956-9A94FBE491E8}" destId="{1EB0E637-5685-CD40-AC97-E61BE60C828F}" srcOrd="1" destOrd="0" presId="urn:microsoft.com/office/officeart/2005/8/layout/orgChart1"/>
    <dgm:cxn modelId="{2E6351FD-D077-8B48-9D6B-E335E3BA181F}" type="presParOf" srcId="{1EB0E637-5685-CD40-AC97-E61BE60C828F}" destId="{4A84B768-921B-E146-B6A9-7160CEAEE557}" srcOrd="0" destOrd="0" presId="urn:microsoft.com/office/officeart/2005/8/layout/orgChart1"/>
    <dgm:cxn modelId="{9ABABCF1-CD81-7141-BDB5-B742E2671C78}" type="presParOf" srcId="{4A84B768-921B-E146-B6A9-7160CEAEE557}" destId="{A706EB70-D79A-884F-9958-5D4AB22540EA}" srcOrd="0" destOrd="0" presId="urn:microsoft.com/office/officeart/2005/8/layout/orgChart1"/>
    <dgm:cxn modelId="{CDEA3001-E9D2-A845-BD99-E72EDE0FA112}" type="presParOf" srcId="{4A84B768-921B-E146-B6A9-7160CEAEE557}" destId="{1EFAE339-19A9-6F40-B305-DDB7A897184A}" srcOrd="1" destOrd="0" presId="urn:microsoft.com/office/officeart/2005/8/layout/orgChart1"/>
    <dgm:cxn modelId="{86CDA6AC-A9F8-5F4C-B15D-967832E9CFFB}" type="presParOf" srcId="{1EB0E637-5685-CD40-AC97-E61BE60C828F}" destId="{0154535F-D229-604B-8564-510EA74D41E9}" srcOrd="1" destOrd="0" presId="urn:microsoft.com/office/officeart/2005/8/layout/orgChart1"/>
    <dgm:cxn modelId="{C2C7D397-B740-2241-8711-33B2C618BB8D}" type="presParOf" srcId="{0154535F-D229-604B-8564-510EA74D41E9}" destId="{B4470F03-F095-3F42-82D7-FC5681285338}" srcOrd="0" destOrd="0" presId="urn:microsoft.com/office/officeart/2005/8/layout/orgChart1"/>
    <dgm:cxn modelId="{232B26BF-D168-B04B-9AD4-DB4D849A8E72}" type="presParOf" srcId="{0154535F-D229-604B-8564-510EA74D41E9}" destId="{3536B4F1-A8CC-3C40-B2E0-C44D6F0EB83F}" srcOrd="1" destOrd="0" presId="urn:microsoft.com/office/officeart/2005/8/layout/orgChart1"/>
    <dgm:cxn modelId="{2508C35C-97F7-2C4B-8045-06DA7C6332C3}" type="presParOf" srcId="{3536B4F1-A8CC-3C40-B2E0-C44D6F0EB83F}" destId="{61773DA7-04BA-194D-8BDE-2755EDD94948}" srcOrd="0" destOrd="0" presId="urn:microsoft.com/office/officeart/2005/8/layout/orgChart1"/>
    <dgm:cxn modelId="{6C1F5803-044D-124D-9A0C-B44176CD6E7F}" type="presParOf" srcId="{61773DA7-04BA-194D-8BDE-2755EDD94948}" destId="{CEDBF96A-0D78-5F4D-95B0-A2E67033F089}" srcOrd="0" destOrd="0" presId="urn:microsoft.com/office/officeart/2005/8/layout/orgChart1"/>
    <dgm:cxn modelId="{5A74A7D3-4C7E-D54A-AE00-CE556D799F11}" type="presParOf" srcId="{61773DA7-04BA-194D-8BDE-2755EDD94948}" destId="{8E9A0C76-6E8F-3649-9F29-1C4806B79344}" srcOrd="1" destOrd="0" presId="urn:microsoft.com/office/officeart/2005/8/layout/orgChart1"/>
    <dgm:cxn modelId="{28D90445-F070-9840-9CDB-FEEDB629B76C}" type="presParOf" srcId="{3536B4F1-A8CC-3C40-B2E0-C44D6F0EB83F}" destId="{71540EC6-8F4C-3646-8DAF-96758A75372C}" srcOrd="1" destOrd="0" presId="urn:microsoft.com/office/officeart/2005/8/layout/orgChart1"/>
    <dgm:cxn modelId="{722E49A4-6442-7C44-A8BC-AECFD2D77109}" type="presParOf" srcId="{71540EC6-8F4C-3646-8DAF-96758A75372C}" destId="{ABE003A4-B5C2-E641-BAE8-EB6E732E4B89}" srcOrd="0" destOrd="0" presId="urn:microsoft.com/office/officeart/2005/8/layout/orgChart1"/>
    <dgm:cxn modelId="{075CAD4E-326B-9D40-A89C-26E0EA444168}" type="presParOf" srcId="{71540EC6-8F4C-3646-8DAF-96758A75372C}" destId="{718E4D69-5A0B-964C-8EA8-2260C2CB8900}" srcOrd="1" destOrd="0" presId="urn:microsoft.com/office/officeart/2005/8/layout/orgChart1"/>
    <dgm:cxn modelId="{20D49021-C1D2-4345-BBDC-E67158E63220}" type="presParOf" srcId="{718E4D69-5A0B-964C-8EA8-2260C2CB8900}" destId="{ABA0E769-7BC4-E145-9DED-800998335BFC}" srcOrd="0" destOrd="0" presId="urn:microsoft.com/office/officeart/2005/8/layout/orgChart1"/>
    <dgm:cxn modelId="{60FE8751-64A6-8147-8C07-E22B745D9463}" type="presParOf" srcId="{ABA0E769-7BC4-E145-9DED-800998335BFC}" destId="{D63A67F7-3455-8642-B482-0D736450398E}" srcOrd="0" destOrd="0" presId="urn:microsoft.com/office/officeart/2005/8/layout/orgChart1"/>
    <dgm:cxn modelId="{13A910D1-EED9-4343-A183-F7C60C700639}" type="presParOf" srcId="{ABA0E769-7BC4-E145-9DED-800998335BFC}" destId="{B4117ACC-B70B-554A-AC58-CE15C4A8FABB}" srcOrd="1" destOrd="0" presId="urn:microsoft.com/office/officeart/2005/8/layout/orgChart1"/>
    <dgm:cxn modelId="{3182ABE0-D33C-154B-81E8-0DBA456B9AEF}" type="presParOf" srcId="{718E4D69-5A0B-964C-8EA8-2260C2CB8900}" destId="{6347D122-7BDD-7645-9EEF-7C8B2415F20A}" srcOrd="1" destOrd="0" presId="urn:microsoft.com/office/officeart/2005/8/layout/orgChart1"/>
    <dgm:cxn modelId="{913EB430-1342-D541-BEC2-0D6FF0C917E5}" type="presParOf" srcId="{718E4D69-5A0B-964C-8EA8-2260C2CB8900}" destId="{60E32E9C-D430-6447-B8E1-8B076A4DB4D1}" srcOrd="2" destOrd="0" presId="urn:microsoft.com/office/officeart/2005/8/layout/orgChart1"/>
    <dgm:cxn modelId="{FB1AA597-C3FC-104C-8460-479581E69EDF}" type="presParOf" srcId="{3536B4F1-A8CC-3C40-B2E0-C44D6F0EB83F}" destId="{FD005C4F-04F4-6245-A047-BC4664E34756}" srcOrd="2" destOrd="0" presId="urn:microsoft.com/office/officeart/2005/8/layout/orgChart1"/>
    <dgm:cxn modelId="{E2255407-E15A-314C-BD2A-51A06B152378}" type="presParOf" srcId="{1EB0E637-5685-CD40-AC97-E61BE60C828F}" destId="{D3813744-4BD8-9B4F-9C92-FF97C3791289}" srcOrd="2" destOrd="0" presId="urn:microsoft.com/office/officeart/2005/8/layout/orgChart1"/>
    <dgm:cxn modelId="{48824A3A-6B3A-B949-B292-D25DEAFD9841}" type="presParOf" srcId="{C06C2AFF-CCA6-414E-A956-9A94FBE491E8}" destId="{A0B41F46-D809-EC4F-9314-F29346AFE9F8}" srcOrd="2" destOrd="0" presId="urn:microsoft.com/office/officeart/2005/8/layout/orgChart1"/>
    <dgm:cxn modelId="{23DA72DD-B962-6240-B691-D930D51317B0}" type="presParOf" srcId="{C06C2AFF-CCA6-414E-A956-9A94FBE491E8}" destId="{1AA0C145-EA1A-0C42-9C6F-51B2A6E370D4}" srcOrd="3" destOrd="0" presId="urn:microsoft.com/office/officeart/2005/8/layout/orgChart1"/>
    <dgm:cxn modelId="{40792220-9AE3-3E49-9BD5-CF7AEFD93652}" type="presParOf" srcId="{1AA0C145-EA1A-0C42-9C6F-51B2A6E370D4}" destId="{C8067880-6B14-3247-AA2D-B1F5DC0E27FC}" srcOrd="0" destOrd="0" presId="urn:microsoft.com/office/officeart/2005/8/layout/orgChart1"/>
    <dgm:cxn modelId="{D335588F-705E-BA48-B8DC-E962B9270179}" type="presParOf" srcId="{C8067880-6B14-3247-AA2D-B1F5DC0E27FC}" destId="{E796DE14-D65B-2440-A149-92D4EFFB0CBB}" srcOrd="0" destOrd="0" presId="urn:microsoft.com/office/officeart/2005/8/layout/orgChart1"/>
    <dgm:cxn modelId="{3A81B797-6317-6E48-B420-F9D0144829EB}" type="presParOf" srcId="{C8067880-6B14-3247-AA2D-B1F5DC0E27FC}" destId="{199C5E0E-83B9-4949-B516-3B1F3CCA1EDC}" srcOrd="1" destOrd="0" presId="urn:microsoft.com/office/officeart/2005/8/layout/orgChart1"/>
    <dgm:cxn modelId="{87C85E07-77C5-6746-8228-955287573B7B}" type="presParOf" srcId="{1AA0C145-EA1A-0C42-9C6F-51B2A6E370D4}" destId="{74FC0A85-D7F6-FA47-831B-9C062A43AFF1}" srcOrd="1" destOrd="0" presId="urn:microsoft.com/office/officeart/2005/8/layout/orgChart1"/>
    <dgm:cxn modelId="{44451686-CED7-2B41-B5D7-AD21633A5F2D}" type="presParOf" srcId="{74FC0A85-D7F6-FA47-831B-9C062A43AFF1}" destId="{DF7F26D8-E93A-454E-A732-AC7D4FDBD852}" srcOrd="0" destOrd="0" presId="urn:microsoft.com/office/officeart/2005/8/layout/orgChart1"/>
    <dgm:cxn modelId="{03AA7D34-62B2-4241-96D8-3F89205682E5}" type="presParOf" srcId="{74FC0A85-D7F6-FA47-831B-9C062A43AFF1}" destId="{797819F0-2FD5-EE43-A54E-918E08041DBF}" srcOrd="1" destOrd="0" presId="urn:microsoft.com/office/officeart/2005/8/layout/orgChart1"/>
    <dgm:cxn modelId="{032A52C3-2689-144C-971F-1125719891D4}" type="presParOf" srcId="{797819F0-2FD5-EE43-A54E-918E08041DBF}" destId="{50423191-76BD-F042-A41F-06996E823776}" srcOrd="0" destOrd="0" presId="urn:microsoft.com/office/officeart/2005/8/layout/orgChart1"/>
    <dgm:cxn modelId="{57B67FCD-F3EF-0349-A34E-EC75574F52B5}" type="presParOf" srcId="{50423191-76BD-F042-A41F-06996E823776}" destId="{52CB6F74-A65E-F24E-A5FE-A903B6DB62D2}" srcOrd="0" destOrd="0" presId="urn:microsoft.com/office/officeart/2005/8/layout/orgChart1"/>
    <dgm:cxn modelId="{AD8DE219-0B73-484F-B2CC-561AC2EBB18E}" type="presParOf" srcId="{50423191-76BD-F042-A41F-06996E823776}" destId="{4A4411F6-0ED9-814D-9D05-46A3F2CAEFB9}" srcOrd="1" destOrd="0" presId="urn:microsoft.com/office/officeart/2005/8/layout/orgChart1"/>
    <dgm:cxn modelId="{BB5F37CD-4BD8-2841-BD92-69CA7CC8884A}" type="presParOf" srcId="{797819F0-2FD5-EE43-A54E-918E08041DBF}" destId="{DA77E34A-2F62-6842-9236-9213003149B6}" srcOrd="1" destOrd="0" presId="urn:microsoft.com/office/officeart/2005/8/layout/orgChart1"/>
    <dgm:cxn modelId="{67AB783F-393E-7849-B2F2-DEF5AAE86F87}" type="presParOf" srcId="{DA77E34A-2F62-6842-9236-9213003149B6}" destId="{CDE899E7-E812-A140-BE47-83A6675A6A32}" srcOrd="0" destOrd="0" presId="urn:microsoft.com/office/officeart/2005/8/layout/orgChart1"/>
    <dgm:cxn modelId="{7FCD7DEE-EC0B-F047-87B3-0A4E13CB0CF0}" type="presParOf" srcId="{DA77E34A-2F62-6842-9236-9213003149B6}" destId="{A89397EA-FBAA-AC4B-B840-34C24E7821F9}" srcOrd="1" destOrd="0" presId="urn:microsoft.com/office/officeart/2005/8/layout/orgChart1"/>
    <dgm:cxn modelId="{5E7CEBFD-A7BE-9D43-A4D3-E26633395814}" type="presParOf" srcId="{A89397EA-FBAA-AC4B-B840-34C24E7821F9}" destId="{43026950-8C43-024B-83F5-A250126E6E9B}" srcOrd="0" destOrd="0" presId="urn:microsoft.com/office/officeart/2005/8/layout/orgChart1"/>
    <dgm:cxn modelId="{469DD9B4-345E-0B49-AAB3-4D13008F462D}" type="presParOf" srcId="{43026950-8C43-024B-83F5-A250126E6E9B}" destId="{4D850254-94A3-6C40-A9A9-92FC063D8847}" srcOrd="0" destOrd="0" presId="urn:microsoft.com/office/officeart/2005/8/layout/orgChart1"/>
    <dgm:cxn modelId="{8705BDEF-9E2B-1A42-A575-1A2E4B7C39DB}" type="presParOf" srcId="{43026950-8C43-024B-83F5-A250126E6E9B}" destId="{23D87847-BA49-F549-9AF7-114E8C43651C}" srcOrd="1" destOrd="0" presId="urn:microsoft.com/office/officeart/2005/8/layout/orgChart1"/>
    <dgm:cxn modelId="{665870D3-17C7-F74A-96B3-9E01D6F443E0}" type="presParOf" srcId="{A89397EA-FBAA-AC4B-B840-34C24E7821F9}" destId="{8B155BC7-215E-154E-B1D3-2422F40DB299}" srcOrd="1" destOrd="0" presId="urn:microsoft.com/office/officeart/2005/8/layout/orgChart1"/>
    <dgm:cxn modelId="{18D6F2BF-50AE-F946-8C07-1E901AFE6FD8}" type="presParOf" srcId="{A89397EA-FBAA-AC4B-B840-34C24E7821F9}" destId="{F5E62290-8CA8-6948-BC93-6EC77001D0B1}" srcOrd="2" destOrd="0" presId="urn:microsoft.com/office/officeart/2005/8/layout/orgChart1"/>
    <dgm:cxn modelId="{C260FB21-5CDF-AA42-889F-8F26F7EE38A0}" type="presParOf" srcId="{797819F0-2FD5-EE43-A54E-918E08041DBF}" destId="{0B96678D-D85D-FA4B-9A00-E0F34DF93A47}" srcOrd="2" destOrd="0" presId="urn:microsoft.com/office/officeart/2005/8/layout/orgChart1"/>
    <dgm:cxn modelId="{91F0647C-6506-D94C-B2B1-BCAF8927CD87}" type="presParOf" srcId="{1AA0C145-EA1A-0C42-9C6F-51B2A6E370D4}" destId="{09FDBE12-7B8B-EC4D-BE57-D9D0254DF897}" srcOrd="2" destOrd="0" presId="urn:microsoft.com/office/officeart/2005/8/layout/orgChart1"/>
    <dgm:cxn modelId="{975293F6-AFEB-1F46-994B-E9F9F58099E1}" type="presParOf" srcId="{C06C2AFF-CCA6-414E-A956-9A94FBE491E8}" destId="{32F2F425-2182-9F4A-8C82-6822FB72D48C}" srcOrd="4" destOrd="0" presId="urn:microsoft.com/office/officeart/2005/8/layout/orgChart1"/>
    <dgm:cxn modelId="{F1B0818E-7497-BF40-91CC-A85996229C3E}" type="presParOf" srcId="{C06C2AFF-CCA6-414E-A956-9A94FBE491E8}" destId="{EEA03CC0-E1CE-ED45-BA83-AAFE6AA9162B}" srcOrd="5" destOrd="0" presId="urn:microsoft.com/office/officeart/2005/8/layout/orgChart1"/>
    <dgm:cxn modelId="{04A0CCD4-58FD-6B4F-BFA4-BBB1253BDB9B}" type="presParOf" srcId="{EEA03CC0-E1CE-ED45-BA83-AAFE6AA9162B}" destId="{ACAC638E-7230-8C4A-8DB7-0448F055EBB4}" srcOrd="0" destOrd="0" presId="urn:microsoft.com/office/officeart/2005/8/layout/orgChart1"/>
    <dgm:cxn modelId="{69244FEB-7974-4A47-B201-42D8F2B09C87}" type="presParOf" srcId="{ACAC638E-7230-8C4A-8DB7-0448F055EBB4}" destId="{929F1975-0D11-3C47-91D8-750F55265630}" srcOrd="0" destOrd="0" presId="urn:microsoft.com/office/officeart/2005/8/layout/orgChart1"/>
    <dgm:cxn modelId="{8C41C86B-BA87-864C-9E30-96A1D9826C0A}" type="presParOf" srcId="{ACAC638E-7230-8C4A-8DB7-0448F055EBB4}" destId="{DB968D29-2CE2-5145-84C8-6736986E52E8}" srcOrd="1" destOrd="0" presId="urn:microsoft.com/office/officeart/2005/8/layout/orgChart1"/>
    <dgm:cxn modelId="{593E2EA1-9A0B-5846-991E-D398CD8496B9}" type="presParOf" srcId="{EEA03CC0-E1CE-ED45-BA83-AAFE6AA9162B}" destId="{AD7DEEDE-97E6-3442-95FE-4BF18D8BA354}" srcOrd="1" destOrd="0" presId="urn:microsoft.com/office/officeart/2005/8/layout/orgChart1"/>
    <dgm:cxn modelId="{C9523AF0-4E29-634A-97F8-641DFA28BC29}" type="presParOf" srcId="{AD7DEEDE-97E6-3442-95FE-4BF18D8BA354}" destId="{F32A2F5B-B4F9-C541-AA64-0806F6A3E0B1}" srcOrd="0" destOrd="0" presId="urn:microsoft.com/office/officeart/2005/8/layout/orgChart1"/>
    <dgm:cxn modelId="{68BA1998-9DD9-9E4D-8CAA-965B12E99C65}" type="presParOf" srcId="{AD7DEEDE-97E6-3442-95FE-4BF18D8BA354}" destId="{A5F8EBE8-E796-0C45-B254-A433C7ED4AA4}" srcOrd="1" destOrd="0" presId="urn:microsoft.com/office/officeart/2005/8/layout/orgChart1"/>
    <dgm:cxn modelId="{2E2FD2A5-4004-8240-81EF-5007079DA1C6}" type="presParOf" srcId="{A5F8EBE8-E796-0C45-B254-A433C7ED4AA4}" destId="{26AF4660-B357-434E-A85C-49514B6CA33B}" srcOrd="0" destOrd="0" presId="urn:microsoft.com/office/officeart/2005/8/layout/orgChart1"/>
    <dgm:cxn modelId="{5192C742-8DBB-F44E-AA6E-030A2BE0161F}" type="presParOf" srcId="{26AF4660-B357-434E-A85C-49514B6CA33B}" destId="{F6060776-2D2C-6A4B-AFA8-633EAF2D2C35}" srcOrd="0" destOrd="0" presId="urn:microsoft.com/office/officeart/2005/8/layout/orgChart1"/>
    <dgm:cxn modelId="{D9E0F37E-C735-FE4C-BD71-7E63B60D3B01}" type="presParOf" srcId="{26AF4660-B357-434E-A85C-49514B6CA33B}" destId="{8D094A04-C78D-934C-83D5-0399D4226698}" srcOrd="1" destOrd="0" presId="urn:microsoft.com/office/officeart/2005/8/layout/orgChart1"/>
    <dgm:cxn modelId="{4610F3F3-C149-8A45-B3CE-920BDA82B054}" type="presParOf" srcId="{A5F8EBE8-E796-0C45-B254-A433C7ED4AA4}" destId="{5004CC3F-0B24-DD4A-9EF6-E10C2EE33023}" srcOrd="1" destOrd="0" presId="urn:microsoft.com/office/officeart/2005/8/layout/orgChart1"/>
    <dgm:cxn modelId="{E72C4920-24EB-4247-AE3A-EFC5370BE7A0}" type="presParOf" srcId="{5004CC3F-0B24-DD4A-9EF6-E10C2EE33023}" destId="{B9E7BA1B-B4BE-6141-8AFF-C053D4A80585}" srcOrd="0" destOrd="0" presId="urn:microsoft.com/office/officeart/2005/8/layout/orgChart1"/>
    <dgm:cxn modelId="{1CEC63C8-DD8D-134F-B96D-4C75A8C37B3A}" type="presParOf" srcId="{5004CC3F-0B24-DD4A-9EF6-E10C2EE33023}" destId="{F9DEDF92-871F-1647-B2D1-B76AC67BAB76}" srcOrd="1" destOrd="0" presId="urn:microsoft.com/office/officeart/2005/8/layout/orgChart1"/>
    <dgm:cxn modelId="{34B77CEE-89B8-5641-97F4-4E82642291EC}" type="presParOf" srcId="{F9DEDF92-871F-1647-B2D1-B76AC67BAB76}" destId="{1CE744A7-0DC2-6B4A-B293-879F9B2BDE5F}" srcOrd="0" destOrd="0" presId="urn:microsoft.com/office/officeart/2005/8/layout/orgChart1"/>
    <dgm:cxn modelId="{9748DA75-2FBA-3A4C-A26A-E8C14470C00C}" type="presParOf" srcId="{1CE744A7-0DC2-6B4A-B293-879F9B2BDE5F}" destId="{6C0944CE-220A-D84C-8F78-D72E43BE7B5C}" srcOrd="0" destOrd="0" presId="urn:microsoft.com/office/officeart/2005/8/layout/orgChart1"/>
    <dgm:cxn modelId="{384E15B2-263A-F344-A786-549B663F55ED}" type="presParOf" srcId="{1CE744A7-0DC2-6B4A-B293-879F9B2BDE5F}" destId="{6BF33DE1-4346-4E4A-BD95-0FD056F93CCE}" srcOrd="1" destOrd="0" presId="urn:microsoft.com/office/officeart/2005/8/layout/orgChart1"/>
    <dgm:cxn modelId="{EDA952B2-FC21-9049-BCD7-AB9E9F87B934}" type="presParOf" srcId="{F9DEDF92-871F-1647-B2D1-B76AC67BAB76}" destId="{A082B163-DF94-D34D-B24A-3F0870F58BC4}" srcOrd="1" destOrd="0" presId="urn:microsoft.com/office/officeart/2005/8/layout/orgChart1"/>
    <dgm:cxn modelId="{7D1CC9BA-4C87-9349-A4FB-44F351E061A2}" type="presParOf" srcId="{F9DEDF92-871F-1647-B2D1-B76AC67BAB76}" destId="{F77D3B0F-9CDF-A046-BBC7-6125E54B786C}" srcOrd="2" destOrd="0" presId="urn:microsoft.com/office/officeart/2005/8/layout/orgChart1"/>
    <dgm:cxn modelId="{77BE7783-C49F-DE44-A279-8BB17C6C76A3}" type="presParOf" srcId="{A5F8EBE8-E796-0C45-B254-A433C7ED4AA4}" destId="{4B0C4824-A88C-3C4B-A6D9-AB82146AF5B9}" srcOrd="2" destOrd="0" presId="urn:microsoft.com/office/officeart/2005/8/layout/orgChart1"/>
    <dgm:cxn modelId="{7F94F41F-6CBE-6A45-88E0-49F83381264F}" type="presParOf" srcId="{EEA03CC0-E1CE-ED45-BA83-AAFE6AA9162B}" destId="{BE3A4A35-E6AD-4840-B49B-3AF006AFD8F4}" srcOrd="2" destOrd="0" presId="urn:microsoft.com/office/officeart/2005/8/layout/orgChart1"/>
    <dgm:cxn modelId="{E13C099F-90D2-6246-A9AF-E63E3558FF4C}" type="presParOf" srcId="{D9B99C89-974E-2C4C-AB3F-8875FFB65967}" destId="{44FBD103-AEFA-0E4E-B4DB-484F933FAD32}" srcOrd="2" destOrd="0" presId="urn:microsoft.com/office/officeart/2005/8/layout/orgChart1"/>
    <dgm:cxn modelId="{49CAB4EB-D244-D74B-BD1A-4A0F9C63DC7A}" type="presParOf" srcId="{1929C386-DA61-E04E-B5A9-2CAC852694E7}" destId="{3F589CCD-DC18-0D40-8B1B-D6C7D154CD9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B79EB6-1AAD-D64C-A986-E92B4C4E03F0}" type="doc">
      <dgm:prSet loTypeId="urn:microsoft.com/office/officeart/2005/8/layout/hList1" loCatId="" qsTypeId="urn:microsoft.com/office/officeart/2005/8/quickstyle/3d6" qsCatId="3D" csTypeId="urn:microsoft.com/office/officeart/2005/8/colors/accent0_1" csCatId="mainScheme" phldr="1"/>
      <dgm:spPr/>
      <dgm:t>
        <a:bodyPr/>
        <a:lstStyle/>
        <a:p>
          <a:endParaRPr lang="zh-CN" altLang="en-US"/>
        </a:p>
      </dgm:t>
    </dgm:pt>
    <dgm:pt modelId="{6CF4AAF2-4276-BE4E-8EA9-256FBE60447C}">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学习成绩</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AE45A5A6-9A68-C04E-8FCC-724545D0FA12}" type="parTrans" cxnId="{22B07869-10D6-BD44-94FE-6A174F08976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0B9F765A-194B-C840-9AEE-2FD26DB68AEA}" type="sibTrans" cxnId="{22B07869-10D6-BD44-94FE-6A174F08976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7906ECDC-1E59-8B48-9C81-95942AF4DCD9}">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人际关系</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181D53FD-5516-F64B-B786-AF0D78D87DA4}" type="parTrans" cxnId="{8450A40E-B5BE-F44C-9257-0BC0A345AEB3}">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911B0751-5AF5-6B4F-843F-90EABA8E5A0B}" type="sibTrans" cxnId="{8450A40E-B5BE-F44C-9257-0BC0A345AEB3}">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248B8F3-4AA0-6A4C-975E-616F0624880C}">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厌学</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06996655-F418-C148-847E-A7688D7323CF}" type="parTrans" cxnId="{DEADC695-FF43-0B4A-97E1-C6529ADA349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E3F9A114-AD5F-E54D-81B9-AF5B887AFBB2}" type="sibTrans" cxnId="{DEADC695-FF43-0B4A-97E1-C6529ADA349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6F65A2A-E4A7-FB47-85C3-D20762879922}">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与教师的关系</a:t>
          </a:r>
        </a:p>
      </dgm:t>
    </dgm:pt>
    <dgm:pt modelId="{D6482471-7698-6149-B0DE-1816B768739C}" type="parTrans" cxnId="{1CC679FA-86A3-3241-B30A-0789DD68B9E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3D7A921-8107-F446-A51F-AC1777A48B2A}" type="sibTrans" cxnId="{1CC679FA-86A3-3241-B30A-0789DD68B9E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0C45FA1-5548-1849-B182-01134615E062}">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与同学的关系</a:t>
          </a:r>
        </a:p>
      </dgm:t>
    </dgm:pt>
    <dgm:pt modelId="{04A8147B-2DEC-364C-8B9A-D734ACF73797}" type="parTrans" cxnId="{4F94BD07-989B-D84B-A7F5-651FA066B0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FA36CF1A-D34A-FE4E-A22C-B25C9B818F19}" type="sibTrans" cxnId="{4F94BD07-989B-D84B-A7F5-651FA066B0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EB5CA386-8239-294B-92CF-027400F7CE84}">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与家长的关系</a:t>
          </a:r>
        </a:p>
      </dgm:t>
    </dgm:pt>
    <dgm:pt modelId="{D6F90F0B-BCD8-204F-9B81-B556A6ED4E63}" type="parTrans" cxnId="{F543E0A0-9188-FD43-B66C-66147E0EFC0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65A8814-D9CE-2241-A19F-84A0B773B531}" type="sibTrans" cxnId="{F543E0A0-9188-FD43-B66C-66147E0EFC0C}">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6D6D33F4-78AF-CE42-8A3E-27FAF69B6F82}">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不愿意上学</a:t>
          </a:r>
        </a:p>
      </dgm:t>
    </dgm:pt>
    <dgm:pt modelId="{9DCAFA92-A8EF-F04D-BFE8-ECEF94D0C57D}" type="parTrans" cxnId="{33784BD0-93BF-9243-B9F3-63DC0D6C5B4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AE78FB1-427C-E947-82CD-6535CB0C8634}" type="sibTrans" cxnId="{33784BD0-93BF-9243-B9F3-63DC0D6C5B4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971E7CDE-DFED-514F-B81A-C94356E2BF38}">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对教师所讲的内容不感兴趣</a:t>
          </a:r>
        </a:p>
      </dgm:t>
    </dgm:pt>
    <dgm:pt modelId="{03E48BB9-9004-1141-9A24-25109165710D}" type="parTrans" cxnId="{1E3504F3-5732-5842-9B9C-76DE84C5A9F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16F8A5AB-20C6-4D43-A4A4-B434E02A0AC4}" type="sibTrans" cxnId="{1E3504F3-5732-5842-9B9C-76DE84C5A9F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65BD3E9F-19C4-0540-95C9-2AA5931844B2}">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对教师的说教有厌烦心理</a:t>
          </a:r>
        </a:p>
      </dgm:t>
    </dgm:pt>
    <dgm:pt modelId="{F7425BAB-8A42-2444-A799-3CDCA58C3491}" type="parTrans" cxnId="{7E6217CA-1A49-BD4B-ADA2-89EB8D7B561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D3E7E2B9-AED9-B84B-A6FC-D3B3288A5DBC}" type="sibTrans" cxnId="{7E6217CA-1A49-BD4B-ADA2-89EB8D7B561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8654F0DF-B570-4C4F-BA0D-C22FE37184D3}">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对学校环境不适应</a:t>
          </a:r>
        </a:p>
      </dgm:t>
    </dgm:pt>
    <dgm:pt modelId="{594912EA-A7DD-CC4E-8501-ABFEBBD29FA9}" type="parTrans" cxnId="{65CEC995-67E7-CE44-B9F1-91358797AC07}">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87D7B96-47D1-AF48-8A54-D4340D0D26F8}" type="sibTrans" cxnId="{65CEC995-67E7-CE44-B9F1-91358797AC07}">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0CCF48EA-B66A-474D-B03F-AB1D542D55D7}">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与学校行政人员的关系</a:t>
          </a:r>
        </a:p>
      </dgm:t>
    </dgm:pt>
    <dgm:pt modelId="{F82D096C-45C6-2E47-BEFF-5344E0924F81}" type="parTrans" cxnId="{D1F5CA02-1F8A-EF41-A517-25CC180B0332}">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ACA96091-DE8D-EB42-8A72-7770512A91FC}" type="sibTrans" cxnId="{D1F5CA02-1F8A-EF41-A517-25CC180B0332}">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7F2CEAE0-2B97-9442-88A6-9B2946AB6EE3}">
      <dgm:prSet custT="1"/>
      <dgm:spPr/>
      <dgm:t>
        <a:bodyPr/>
        <a:lstStyle/>
        <a:p>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DF9FE450-5DE3-EC48-9E07-18DE90FABCE7}" type="parTrans" cxnId="{89ADE80C-0823-2E4D-B396-9811BD47817C}">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1B2605AC-B635-684D-8396-C1193F8DE10C}" type="sibTrans" cxnId="{89ADE80C-0823-2E4D-B396-9811BD47817C}">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7B8F3466-2925-1C40-B55B-ADEB8370EA8F}">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作业情况</a:t>
          </a:r>
        </a:p>
      </dgm:t>
    </dgm:pt>
    <dgm:pt modelId="{8C517F9B-132B-7641-9D83-E05C4E236EEA}" type="sibTrans" cxnId="{E687C481-9F6D-8248-8438-32F3A25C2FE6}">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402351F9-AA82-404F-854E-C87B1B8A24B4}" type="parTrans" cxnId="{E687C481-9F6D-8248-8438-32F3A25C2FE6}">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05D1F2CB-116B-9047-96B9-19479C8F216E}">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平时测验成绩</a:t>
          </a:r>
        </a:p>
      </dgm:t>
    </dgm:pt>
    <dgm:pt modelId="{0CCA8144-56F6-EB40-8336-844C4719FF5B}" type="sibTrans" cxnId="{49F981ED-C0FF-FE4F-BA9B-3F03E5502B91}">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F180F957-732A-604B-848C-0A136FBB85BE}" type="parTrans" cxnId="{49F981ED-C0FF-FE4F-BA9B-3F03E5502B91}">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91EDE43F-7052-FC46-A3DF-1B56FA5DE72B}">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期末成绩</a:t>
          </a:r>
        </a:p>
      </dgm:t>
    </dgm:pt>
    <dgm:pt modelId="{16A11BBB-8833-C84A-B873-C944A046EEE4}" type="sibTrans" cxnId="{4494AF43-138D-324A-9FBC-6FD3C9EB973B}">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9250E37-AA0C-AD4F-BF1B-D795378E3FA3}" type="parTrans" cxnId="{4494AF43-138D-324A-9FBC-6FD3C9EB973B}">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A252ABA-8A97-3047-9252-3B95F69AD1D5}">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期中成绩</a:t>
          </a:r>
        </a:p>
      </dgm:t>
    </dgm:pt>
    <dgm:pt modelId="{DC1910C7-B084-B44C-9ACB-A538D0325AD0}" type="sibTrans" cxnId="{7F2C4ED1-4159-2344-8886-4F2122A8C9B3}">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845C4F07-043E-4742-ADB5-3D1C60AD2AC2}" type="parTrans" cxnId="{7F2C4ED1-4159-2344-8886-4F2122A8C9B3}">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0ECD7BE-9ED4-FD4C-B09A-680A827DC691}">
      <dgm:prSet custT="1"/>
      <dgm:spPr/>
      <dgm:t>
        <a:bodyPr/>
        <a:lstStyle/>
        <a:p>
          <a:r>
            <a:rPr lang="zh-CN" altLang="en-US" sz="2000" dirty="0">
              <a:latin typeface="Microsoft YaHei" panose="020B0503020204020204" pitchFamily="34" charset="-122"/>
              <a:ea typeface="Microsoft YaHei" panose="020B0503020204020204" pitchFamily="34" charset="-122"/>
              <a:cs typeface="SimSun" charset="-122"/>
            </a:rPr>
            <a:t>入学成绩</a:t>
          </a:r>
        </a:p>
      </dgm:t>
    </dgm:pt>
    <dgm:pt modelId="{D4582427-D333-B249-B043-521D1E68DDFB}" type="sibTrans" cxnId="{E55393E0-0013-CE4C-A15A-B0358178D8D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D5DF399-10D2-0B43-9054-6A4A626D8B87}" type="parTrans" cxnId="{E55393E0-0013-CE4C-A15A-B0358178D8D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144CADE-0D2A-8340-A761-37A08B396926}" type="pres">
      <dgm:prSet presAssocID="{61B79EB6-1AAD-D64C-A986-E92B4C4E03F0}" presName="Name0" presStyleCnt="0">
        <dgm:presLayoutVars>
          <dgm:dir/>
          <dgm:animLvl val="lvl"/>
          <dgm:resizeHandles val="exact"/>
        </dgm:presLayoutVars>
      </dgm:prSet>
      <dgm:spPr/>
    </dgm:pt>
    <dgm:pt modelId="{15F53146-10FA-2E46-A354-A1C61301B908}" type="pres">
      <dgm:prSet presAssocID="{6CF4AAF2-4276-BE4E-8EA9-256FBE60447C}" presName="composite" presStyleCnt="0"/>
      <dgm:spPr/>
    </dgm:pt>
    <dgm:pt modelId="{785B0D03-6549-4945-951C-21816CB62466}" type="pres">
      <dgm:prSet presAssocID="{6CF4AAF2-4276-BE4E-8EA9-256FBE60447C}" presName="parTx" presStyleLbl="alignNode1" presStyleIdx="0" presStyleCnt="3">
        <dgm:presLayoutVars>
          <dgm:chMax val="0"/>
          <dgm:chPref val="0"/>
          <dgm:bulletEnabled val="1"/>
        </dgm:presLayoutVars>
      </dgm:prSet>
      <dgm:spPr/>
    </dgm:pt>
    <dgm:pt modelId="{56154CB0-E934-0D43-AFE3-6D8352348690}" type="pres">
      <dgm:prSet presAssocID="{6CF4AAF2-4276-BE4E-8EA9-256FBE60447C}" presName="desTx" presStyleLbl="alignAccFollowNode1" presStyleIdx="0" presStyleCnt="3">
        <dgm:presLayoutVars>
          <dgm:bulletEnabled val="1"/>
        </dgm:presLayoutVars>
      </dgm:prSet>
      <dgm:spPr/>
    </dgm:pt>
    <dgm:pt modelId="{9D0D80AA-E256-2040-8340-24A132185ADD}" type="pres">
      <dgm:prSet presAssocID="{0B9F765A-194B-C840-9AEE-2FD26DB68AEA}" presName="space" presStyleCnt="0"/>
      <dgm:spPr/>
    </dgm:pt>
    <dgm:pt modelId="{6FE39F66-9906-F94B-AC64-84F3D9D20A02}" type="pres">
      <dgm:prSet presAssocID="{7906ECDC-1E59-8B48-9C81-95942AF4DCD9}" presName="composite" presStyleCnt="0"/>
      <dgm:spPr/>
    </dgm:pt>
    <dgm:pt modelId="{6537E88B-DC5B-8042-AF71-4A1B9BD78FFD}" type="pres">
      <dgm:prSet presAssocID="{7906ECDC-1E59-8B48-9C81-95942AF4DCD9}" presName="parTx" presStyleLbl="alignNode1" presStyleIdx="1" presStyleCnt="3">
        <dgm:presLayoutVars>
          <dgm:chMax val="0"/>
          <dgm:chPref val="0"/>
          <dgm:bulletEnabled val="1"/>
        </dgm:presLayoutVars>
      </dgm:prSet>
      <dgm:spPr/>
    </dgm:pt>
    <dgm:pt modelId="{680F4A2C-13AF-7E46-B50D-AD4D207E0046}" type="pres">
      <dgm:prSet presAssocID="{7906ECDC-1E59-8B48-9C81-95942AF4DCD9}" presName="desTx" presStyleLbl="alignAccFollowNode1" presStyleIdx="1" presStyleCnt="3">
        <dgm:presLayoutVars>
          <dgm:bulletEnabled val="1"/>
        </dgm:presLayoutVars>
      </dgm:prSet>
      <dgm:spPr/>
    </dgm:pt>
    <dgm:pt modelId="{02086223-35D5-8E4F-87F4-BFC5A9E9274B}" type="pres">
      <dgm:prSet presAssocID="{911B0751-5AF5-6B4F-843F-90EABA8E5A0B}" presName="space" presStyleCnt="0"/>
      <dgm:spPr/>
    </dgm:pt>
    <dgm:pt modelId="{D754F8ED-562F-604F-9990-6F88CFC857E9}" type="pres">
      <dgm:prSet presAssocID="{A248B8F3-4AA0-6A4C-975E-616F0624880C}" presName="composite" presStyleCnt="0"/>
      <dgm:spPr/>
    </dgm:pt>
    <dgm:pt modelId="{D343C6C9-E1AE-CA48-9BF6-91EA3EC56300}" type="pres">
      <dgm:prSet presAssocID="{A248B8F3-4AA0-6A4C-975E-616F0624880C}" presName="parTx" presStyleLbl="alignNode1" presStyleIdx="2" presStyleCnt="3">
        <dgm:presLayoutVars>
          <dgm:chMax val="0"/>
          <dgm:chPref val="0"/>
          <dgm:bulletEnabled val="1"/>
        </dgm:presLayoutVars>
      </dgm:prSet>
      <dgm:spPr/>
    </dgm:pt>
    <dgm:pt modelId="{DFC4A767-4E18-9143-B648-EB45BBA337E6}" type="pres">
      <dgm:prSet presAssocID="{A248B8F3-4AA0-6A4C-975E-616F0624880C}" presName="desTx" presStyleLbl="alignAccFollowNode1" presStyleIdx="2" presStyleCnt="3">
        <dgm:presLayoutVars>
          <dgm:bulletEnabled val="1"/>
        </dgm:presLayoutVars>
      </dgm:prSet>
      <dgm:spPr/>
    </dgm:pt>
  </dgm:ptLst>
  <dgm:cxnLst>
    <dgm:cxn modelId="{D1F5CA02-1F8A-EF41-A517-25CC180B0332}" srcId="{7906ECDC-1E59-8B48-9C81-95942AF4DCD9}" destId="{0CCF48EA-B66A-474D-B03F-AB1D542D55D7}" srcOrd="3" destOrd="0" parTransId="{F82D096C-45C6-2E47-BEFF-5344E0924F81}" sibTransId="{ACA96091-DE8D-EB42-8A72-7770512A91FC}"/>
    <dgm:cxn modelId="{4F94BD07-989B-D84B-A7F5-651FA066B0EA}" srcId="{7906ECDC-1E59-8B48-9C81-95942AF4DCD9}" destId="{40C45FA1-5548-1849-B182-01134615E062}" srcOrd="1" destOrd="0" parTransId="{04A8147B-2DEC-364C-8B9A-D734ACF73797}" sibTransId="{FA36CF1A-D34A-FE4E-A22C-B25C9B818F19}"/>
    <dgm:cxn modelId="{89ADE80C-0823-2E4D-B396-9811BD47817C}" srcId="{6CF4AAF2-4276-BE4E-8EA9-256FBE60447C}" destId="{7F2CEAE0-2B97-9442-88A6-9B2946AB6EE3}" srcOrd="5" destOrd="0" parTransId="{DF9FE450-5DE3-EC48-9E07-18DE90FABCE7}" sibTransId="{1B2605AC-B635-684D-8396-C1193F8DE10C}"/>
    <dgm:cxn modelId="{8450A40E-B5BE-F44C-9257-0BC0A345AEB3}" srcId="{61B79EB6-1AAD-D64C-A986-E92B4C4E03F0}" destId="{7906ECDC-1E59-8B48-9C81-95942AF4DCD9}" srcOrd="1" destOrd="0" parTransId="{181D53FD-5516-F64B-B786-AF0D78D87DA4}" sibTransId="{911B0751-5AF5-6B4F-843F-90EABA8E5A0B}"/>
    <dgm:cxn modelId="{E74D1F17-446C-AC4E-BB8D-A3B3AA92742C}" type="presOf" srcId="{971E7CDE-DFED-514F-B81A-C94356E2BF38}" destId="{DFC4A767-4E18-9143-B648-EB45BBA337E6}" srcOrd="0" destOrd="1" presId="urn:microsoft.com/office/officeart/2005/8/layout/hList1"/>
    <dgm:cxn modelId="{31D7632B-91A3-8048-8DC3-AD4E4C433532}" type="presOf" srcId="{65BD3E9F-19C4-0540-95C9-2AA5931844B2}" destId="{DFC4A767-4E18-9143-B648-EB45BBA337E6}" srcOrd="0" destOrd="2" presId="urn:microsoft.com/office/officeart/2005/8/layout/hList1"/>
    <dgm:cxn modelId="{B904F72D-0BC7-D445-94FF-93A0B18C6D95}" type="presOf" srcId="{A248B8F3-4AA0-6A4C-975E-616F0624880C}" destId="{D343C6C9-E1AE-CA48-9BF6-91EA3EC56300}" srcOrd="0" destOrd="0" presId="urn:microsoft.com/office/officeart/2005/8/layout/hList1"/>
    <dgm:cxn modelId="{74644E30-95EB-2548-94B7-85DDF15ED1DB}" type="presOf" srcId="{61B79EB6-1AAD-D64C-A986-E92B4C4E03F0}" destId="{2144CADE-0D2A-8340-A761-37A08B396926}" srcOrd="0" destOrd="0" presId="urn:microsoft.com/office/officeart/2005/8/layout/hList1"/>
    <dgm:cxn modelId="{4494AF43-138D-324A-9FBC-6FD3C9EB973B}" srcId="{6CF4AAF2-4276-BE4E-8EA9-256FBE60447C}" destId="{91EDE43F-7052-FC46-A3DF-1B56FA5DE72B}" srcOrd="2" destOrd="0" parTransId="{29250E37-AA0C-AD4F-BF1B-D795378E3FA3}" sibTransId="{16A11BBB-8833-C84A-B873-C944A046EEE4}"/>
    <dgm:cxn modelId="{FE1FC244-21DD-3843-8A91-303B56128440}" type="presOf" srcId="{A0ECD7BE-9ED4-FD4C-B09A-680A827DC691}" destId="{56154CB0-E934-0D43-AFE3-6D8352348690}" srcOrd="0" destOrd="0" presId="urn:microsoft.com/office/officeart/2005/8/layout/hList1"/>
    <dgm:cxn modelId="{B6487F58-AECF-FF4A-A004-F4BFEFDAC434}" type="presOf" srcId="{26F65A2A-E4A7-FB47-85C3-D20762879922}" destId="{680F4A2C-13AF-7E46-B50D-AD4D207E0046}" srcOrd="0" destOrd="0" presId="urn:microsoft.com/office/officeart/2005/8/layout/hList1"/>
    <dgm:cxn modelId="{50342467-0D31-E34A-90DF-0F5AFFD6442A}" type="presOf" srcId="{05D1F2CB-116B-9047-96B9-19479C8F216E}" destId="{56154CB0-E934-0D43-AFE3-6D8352348690}" srcOrd="0" destOrd="3" presId="urn:microsoft.com/office/officeart/2005/8/layout/hList1"/>
    <dgm:cxn modelId="{22B07869-10D6-BD44-94FE-6A174F089768}" srcId="{61B79EB6-1AAD-D64C-A986-E92B4C4E03F0}" destId="{6CF4AAF2-4276-BE4E-8EA9-256FBE60447C}" srcOrd="0" destOrd="0" parTransId="{AE45A5A6-9A68-C04E-8FCC-724545D0FA12}" sibTransId="{0B9F765A-194B-C840-9AEE-2FD26DB68AEA}"/>
    <dgm:cxn modelId="{CF446D7A-55E7-5545-BF77-05BB28E7520F}" type="presOf" srcId="{6CF4AAF2-4276-BE4E-8EA9-256FBE60447C}" destId="{785B0D03-6549-4945-951C-21816CB62466}" srcOrd="0" destOrd="0" presId="urn:microsoft.com/office/officeart/2005/8/layout/hList1"/>
    <dgm:cxn modelId="{5C99BD7B-A38B-9A4C-B69E-C22D559B5319}" type="presOf" srcId="{7B8F3466-2925-1C40-B55B-ADEB8370EA8F}" destId="{56154CB0-E934-0D43-AFE3-6D8352348690}" srcOrd="0" destOrd="4" presId="urn:microsoft.com/office/officeart/2005/8/layout/hList1"/>
    <dgm:cxn modelId="{E687C481-9F6D-8248-8438-32F3A25C2FE6}" srcId="{6CF4AAF2-4276-BE4E-8EA9-256FBE60447C}" destId="{7B8F3466-2925-1C40-B55B-ADEB8370EA8F}" srcOrd="4" destOrd="0" parTransId="{402351F9-AA82-404F-854E-C87B1B8A24B4}" sibTransId="{8C517F9B-132B-7641-9D83-E05C4E236EEA}"/>
    <dgm:cxn modelId="{F02BCB94-C042-244D-9361-DE516C2F0C0E}" type="presOf" srcId="{40C45FA1-5548-1849-B182-01134615E062}" destId="{680F4A2C-13AF-7E46-B50D-AD4D207E0046}" srcOrd="0" destOrd="1" presId="urn:microsoft.com/office/officeart/2005/8/layout/hList1"/>
    <dgm:cxn modelId="{DEADC695-FF43-0B4A-97E1-C6529ADA349C}" srcId="{61B79EB6-1AAD-D64C-A986-E92B4C4E03F0}" destId="{A248B8F3-4AA0-6A4C-975E-616F0624880C}" srcOrd="2" destOrd="0" parTransId="{06996655-F418-C148-847E-A7688D7323CF}" sibTransId="{E3F9A114-AD5F-E54D-81B9-AF5B887AFBB2}"/>
    <dgm:cxn modelId="{65CEC995-67E7-CE44-B9F1-91358797AC07}" srcId="{A248B8F3-4AA0-6A4C-975E-616F0624880C}" destId="{8654F0DF-B570-4C4F-BA0D-C22FE37184D3}" srcOrd="3" destOrd="0" parTransId="{594912EA-A7DD-CC4E-8501-ABFEBBD29FA9}" sibTransId="{B87D7B96-47D1-AF48-8A54-D4340D0D26F8}"/>
    <dgm:cxn modelId="{F543E0A0-9188-FD43-B66C-66147E0EFC0C}" srcId="{7906ECDC-1E59-8B48-9C81-95942AF4DCD9}" destId="{EB5CA386-8239-294B-92CF-027400F7CE84}" srcOrd="2" destOrd="0" parTransId="{D6F90F0B-BCD8-204F-9B81-B556A6ED4E63}" sibTransId="{465A8814-D9CE-2241-A19F-84A0B773B531}"/>
    <dgm:cxn modelId="{DCB38CA1-1766-1749-8DE6-D3FA98F841E6}" type="presOf" srcId="{6D6D33F4-78AF-CE42-8A3E-27FAF69B6F82}" destId="{DFC4A767-4E18-9143-B648-EB45BBA337E6}" srcOrd="0" destOrd="0" presId="urn:microsoft.com/office/officeart/2005/8/layout/hList1"/>
    <dgm:cxn modelId="{FAE13FAC-A518-0846-A80A-BC37D693A115}" type="presOf" srcId="{7906ECDC-1E59-8B48-9C81-95942AF4DCD9}" destId="{6537E88B-DC5B-8042-AF71-4A1B9BD78FFD}" srcOrd="0" destOrd="0" presId="urn:microsoft.com/office/officeart/2005/8/layout/hList1"/>
    <dgm:cxn modelId="{8C7BEAAD-D98C-FE42-90FC-62BF07976CE5}" type="presOf" srcId="{7F2CEAE0-2B97-9442-88A6-9B2946AB6EE3}" destId="{56154CB0-E934-0D43-AFE3-6D8352348690}" srcOrd="0" destOrd="5" presId="urn:microsoft.com/office/officeart/2005/8/layout/hList1"/>
    <dgm:cxn modelId="{DCB9B3C1-10AF-104D-82AE-211E13255F9E}" type="presOf" srcId="{8654F0DF-B570-4C4F-BA0D-C22FE37184D3}" destId="{DFC4A767-4E18-9143-B648-EB45BBA337E6}" srcOrd="0" destOrd="3" presId="urn:microsoft.com/office/officeart/2005/8/layout/hList1"/>
    <dgm:cxn modelId="{7E6217CA-1A49-BD4B-ADA2-89EB8D7B561A}" srcId="{A248B8F3-4AA0-6A4C-975E-616F0624880C}" destId="{65BD3E9F-19C4-0540-95C9-2AA5931844B2}" srcOrd="2" destOrd="0" parTransId="{F7425BAB-8A42-2444-A799-3CDCA58C3491}" sibTransId="{D3E7E2B9-AED9-B84B-A6FC-D3B3288A5DBC}"/>
    <dgm:cxn modelId="{33784BD0-93BF-9243-B9F3-63DC0D6C5B41}" srcId="{A248B8F3-4AA0-6A4C-975E-616F0624880C}" destId="{6D6D33F4-78AF-CE42-8A3E-27FAF69B6F82}" srcOrd="0" destOrd="0" parTransId="{9DCAFA92-A8EF-F04D-BFE8-ECEF94D0C57D}" sibTransId="{AAE78FB1-427C-E947-82CD-6535CB0C8634}"/>
    <dgm:cxn modelId="{7F2C4ED1-4159-2344-8886-4F2122A8C9B3}" srcId="{6CF4AAF2-4276-BE4E-8EA9-256FBE60447C}" destId="{AA252ABA-8A97-3047-9252-3B95F69AD1D5}" srcOrd="1" destOrd="0" parTransId="{845C4F07-043E-4742-ADB5-3D1C60AD2AC2}" sibTransId="{DC1910C7-B084-B44C-9ACB-A538D0325AD0}"/>
    <dgm:cxn modelId="{E0FB79D5-2740-134E-A241-960FFC4CD62C}" type="presOf" srcId="{EB5CA386-8239-294B-92CF-027400F7CE84}" destId="{680F4A2C-13AF-7E46-B50D-AD4D207E0046}" srcOrd="0" destOrd="2" presId="urn:microsoft.com/office/officeart/2005/8/layout/hList1"/>
    <dgm:cxn modelId="{5337D7DD-6D8F-8E4E-9432-F89C18517571}" type="presOf" srcId="{91EDE43F-7052-FC46-A3DF-1B56FA5DE72B}" destId="{56154CB0-E934-0D43-AFE3-6D8352348690}" srcOrd="0" destOrd="2" presId="urn:microsoft.com/office/officeart/2005/8/layout/hList1"/>
    <dgm:cxn modelId="{E55393E0-0013-CE4C-A15A-B0358178D8D0}" srcId="{6CF4AAF2-4276-BE4E-8EA9-256FBE60447C}" destId="{A0ECD7BE-9ED4-FD4C-B09A-680A827DC691}" srcOrd="0" destOrd="0" parTransId="{2D5DF399-10D2-0B43-9054-6A4A626D8B87}" sibTransId="{D4582427-D333-B249-B043-521D1E68DDFB}"/>
    <dgm:cxn modelId="{E2327EE6-7F48-1547-9B36-076F947EB107}" type="presOf" srcId="{AA252ABA-8A97-3047-9252-3B95F69AD1D5}" destId="{56154CB0-E934-0D43-AFE3-6D8352348690}" srcOrd="0" destOrd="1" presId="urn:microsoft.com/office/officeart/2005/8/layout/hList1"/>
    <dgm:cxn modelId="{49F981ED-C0FF-FE4F-BA9B-3F03E5502B91}" srcId="{6CF4AAF2-4276-BE4E-8EA9-256FBE60447C}" destId="{05D1F2CB-116B-9047-96B9-19479C8F216E}" srcOrd="3" destOrd="0" parTransId="{F180F957-732A-604B-848C-0A136FBB85BE}" sibTransId="{0CCA8144-56F6-EB40-8336-844C4719FF5B}"/>
    <dgm:cxn modelId="{CBE03EF1-2E10-C246-AF44-64370A7641B2}" type="presOf" srcId="{0CCF48EA-B66A-474D-B03F-AB1D542D55D7}" destId="{680F4A2C-13AF-7E46-B50D-AD4D207E0046}" srcOrd="0" destOrd="3" presId="urn:microsoft.com/office/officeart/2005/8/layout/hList1"/>
    <dgm:cxn modelId="{1E3504F3-5732-5842-9B9C-76DE84C5A9F0}" srcId="{A248B8F3-4AA0-6A4C-975E-616F0624880C}" destId="{971E7CDE-DFED-514F-B81A-C94356E2BF38}" srcOrd="1" destOrd="0" parTransId="{03E48BB9-9004-1141-9A24-25109165710D}" sibTransId="{16F8A5AB-20C6-4D43-A4A4-B434E02A0AC4}"/>
    <dgm:cxn modelId="{1CC679FA-86A3-3241-B30A-0789DD68B9E8}" srcId="{7906ECDC-1E59-8B48-9C81-95942AF4DCD9}" destId="{26F65A2A-E4A7-FB47-85C3-D20762879922}" srcOrd="0" destOrd="0" parTransId="{D6482471-7698-6149-B0DE-1816B768739C}" sibTransId="{B3D7A921-8107-F446-A51F-AC1777A48B2A}"/>
    <dgm:cxn modelId="{E65BB409-3F16-6A4D-BCD4-6CDC1CC80E6A}" type="presParOf" srcId="{2144CADE-0D2A-8340-A761-37A08B396926}" destId="{15F53146-10FA-2E46-A354-A1C61301B908}" srcOrd="0" destOrd="0" presId="urn:microsoft.com/office/officeart/2005/8/layout/hList1"/>
    <dgm:cxn modelId="{01FC8082-46FE-E94D-9A88-7B02760D2D7A}" type="presParOf" srcId="{15F53146-10FA-2E46-A354-A1C61301B908}" destId="{785B0D03-6549-4945-951C-21816CB62466}" srcOrd="0" destOrd="0" presId="urn:microsoft.com/office/officeart/2005/8/layout/hList1"/>
    <dgm:cxn modelId="{C7296041-C70E-D744-865E-BD42964F3E9A}" type="presParOf" srcId="{15F53146-10FA-2E46-A354-A1C61301B908}" destId="{56154CB0-E934-0D43-AFE3-6D8352348690}" srcOrd="1" destOrd="0" presId="urn:microsoft.com/office/officeart/2005/8/layout/hList1"/>
    <dgm:cxn modelId="{70EFA66D-9131-354C-9DF5-69AFF4D8429D}" type="presParOf" srcId="{2144CADE-0D2A-8340-A761-37A08B396926}" destId="{9D0D80AA-E256-2040-8340-24A132185ADD}" srcOrd="1" destOrd="0" presId="urn:microsoft.com/office/officeart/2005/8/layout/hList1"/>
    <dgm:cxn modelId="{BB02D3F2-5B68-E849-9D49-E2163A386383}" type="presParOf" srcId="{2144CADE-0D2A-8340-A761-37A08B396926}" destId="{6FE39F66-9906-F94B-AC64-84F3D9D20A02}" srcOrd="2" destOrd="0" presId="urn:microsoft.com/office/officeart/2005/8/layout/hList1"/>
    <dgm:cxn modelId="{5F9808FD-B219-7040-BD26-6F1B4D853004}" type="presParOf" srcId="{6FE39F66-9906-F94B-AC64-84F3D9D20A02}" destId="{6537E88B-DC5B-8042-AF71-4A1B9BD78FFD}" srcOrd="0" destOrd="0" presId="urn:microsoft.com/office/officeart/2005/8/layout/hList1"/>
    <dgm:cxn modelId="{83083A07-5F06-6849-962F-2FF38CA2D60E}" type="presParOf" srcId="{6FE39F66-9906-F94B-AC64-84F3D9D20A02}" destId="{680F4A2C-13AF-7E46-B50D-AD4D207E0046}" srcOrd="1" destOrd="0" presId="urn:microsoft.com/office/officeart/2005/8/layout/hList1"/>
    <dgm:cxn modelId="{E7B49EB2-1D1B-F944-BF8B-CF842CAA6243}" type="presParOf" srcId="{2144CADE-0D2A-8340-A761-37A08B396926}" destId="{02086223-35D5-8E4F-87F4-BFC5A9E9274B}" srcOrd="3" destOrd="0" presId="urn:microsoft.com/office/officeart/2005/8/layout/hList1"/>
    <dgm:cxn modelId="{71B60319-8704-C74E-935C-FEFF23114FB3}" type="presParOf" srcId="{2144CADE-0D2A-8340-A761-37A08B396926}" destId="{D754F8ED-562F-604F-9990-6F88CFC857E9}" srcOrd="4" destOrd="0" presId="urn:microsoft.com/office/officeart/2005/8/layout/hList1"/>
    <dgm:cxn modelId="{8E459F06-CBC1-6F4F-B762-4B2BF73DC7E4}" type="presParOf" srcId="{D754F8ED-562F-604F-9990-6F88CFC857E9}" destId="{D343C6C9-E1AE-CA48-9BF6-91EA3EC56300}" srcOrd="0" destOrd="0" presId="urn:microsoft.com/office/officeart/2005/8/layout/hList1"/>
    <dgm:cxn modelId="{29252A00-E45C-3C41-8E22-B5D7D548925C}" type="presParOf" srcId="{D754F8ED-562F-604F-9990-6F88CFC857E9}" destId="{DFC4A767-4E18-9143-B648-EB45BBA337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597817-A1C5-734C-B84F-C0573FC56A40}"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zh-CN" altLang="en-US"/>
        </a:p>
      </dgm:t>
    </dgm:pt>
    <dgm:pt modelId="{9BBB2C22-1218-F843-9516-7826941FF9E9}">
      <dgm:prSet/>
      <dgm:spPr/>
      <dgm:t>
        <a:bodyPr/>
        <a:lstStyle/>
        <a:p>
          <a:r>
            <a:rPr kumimoji="1" lang="en-US">
              <a:latin typeface="Microsoft YaHei" panose="020B0503020204020204" pitchFamily="34" charset="-122"/>
              <a:ea typeface="Microsoft YaHei" panose="020B0503020204020204" pitchFamily="34" charset="-122"/>
            </a:rPr>
            <a:t>1.</a:t>
          </a:r>
          <a:r>
            <a:rPr kumimoji="1" lang="zh-CN">
              <a:latin typeface="Microsoft YaHei" panose="020B0503020204020204" pitchFamily="34" charset="-122"/>
              <a:ea typeface="Microsoft YaHei" panose="020B0503020204020204" pitchFamily="34" charset="-122"/>
            </a:rPr>
            <a:t>基本资料（人口学问题）</a:t>
          </a:r>
          <a:endParaRPr lang="zh-CN">
            <a:latin typeface="Microsoft YaHei" panose="020B0503020204020204" pitchFamily="34" charset="-122"/>
            <a:ea typeface="Microsoft YaHei" panose="020B0503020204020204" pitchFamily="34" charset="-122"/>
          </a:endParaRPr>
        </a:p>
      </dgm:t>
    </dgm:pt>
    <dgm:pt modelId="{0CBC04E7-8560-204C-8BF7-D99BB7BB7CF3}" type="parTrans" cxnId="{FB935697-5132-474D-A4BB-170F932697F4}">
      <dgm:prSet/>
      <dgm:spPr/>
      <dgm:t>
        <a:bodyPr/>
        <a:lstStyle/>
        <a:p>
          <a:endParaRPr lang="zh-CN" altLang="en-US">
            <a:latin typeface="Microsoft YaHei" panose="020B0503020204020204" pitchFamily="34" charset="-122"/>
            <a:ea typeface="Microsoft YaHei" panose="020B0503020204020204" pitchFamily="34" charset="-122"/>
          </a:endParaRPr>
        </a:p>
      </dgm:t>
    </dgm:pt>
    <dgm:pt modelId="{F1A37E38-193C-6D48-92E8-4BE1BC03C2A3}" type="sibTrans" cxnId="{FB935697-5132-474D-A4BB-170F932697F4}">
      <dgm:prSet/>
      <dgm:spPr/>
      <dgm:t>
        <a:bodyPr/>
        <a:lstStyle/>
        <a:p>
          <a:endParaRPr lang="zh-CN" altLang="en-US">
            <a:latin typeface="Microsoft YaHei" panose="020B0503020204020204" pitchFamily="34" charset="-122"/>
            <a:ea typeface="Microsoft YaHei" panose="020B0503020204020204" pitchFamily="34" charset="-122"/>
          </a:endParaRPr>
        </a:p>
      </dgm:t>
    </dgm:pt>
    <dgm:pt modelId="{CF2F80D4-77D9-B841-BC9B-C4E8F5F5DE10}">
      <dgm:prSet/>
      <dgm:spPr/>
      <dgm:t>
        <a:bodyPr/>
        <a:lstStyle/>
        <a:p>
          <a:r>
            <a:rPr kumimoji="1" lang="en-US" dirty="0">
              <a:latin typeface="Microsoft YaHei" panose="020B0503020204020204" pitchFamily="34" charset="-122"/>
              <a:ea typeface="Microsoft YaHei" panose="020B0503020204020204" pitchFamily="34" charset="-122"/>
            </a:rPr>
            <a:t>2.</a:t>
          </a:r>
          <a:r>
            <a:rPr kumimoji="1" lang="zh-CN" dirty="0">
              <a:latin typeface="Microsoft YaHei" panose="020B0503020204020204" pitchFamily="34" charset="-122"/>
              <a:ea typeface="Microsoft YaHei" panose="020B0503020204020204" pitchFamily="34" charset="-122"/>
            </a:rPr>
            <a:t>事实问题（“行为事实”）</a:t>
          </a:r>
          <a:endParaRPr lang="zh-CN" dirty="0">
            <a:latin typeface="Microsoft YaHei" panose="020B0503020204020204" pitchFamily="34" charset="-122"/>
            <a:ea typeface="Microsoft YaHei" panose="020B0503020204020204" pitchFamily="34" charset="-122"/>
          </a:endParaRPr>
        </a:p>
      </dgm:t>
    </dgm:pt>
    <dgm:pt modelId="{E29A54FD-F4D9-744D-A870-7BB1E99DA25B}" type="parTrans" cxnId="{B2318086-6D10-FF4D-B09E-0D1C152CA43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F3DEC38D-76D1-6240-9014-213490A48B57}" type="sibTrans" cxnId="{B2318086-6D10-FF4D-B09E-0D1C152CA435}">
      <dgm:prSet/>
      <dgm:spPr/>
      <dgm:t>
        <a:bodyPr/>
        <a:lstStyle/>
        <a:p>
          <a:endParaRPr lang="zh-CN" altLang="en-US">
            <a:latin typeface="Microsoft YaHei" panose="020B0503020204020204" pitchFamily="34" charset="-122"/>
            <a:ea typeface="Microsoft YaHei" panose="020B0503020204020204" pitchFamily="34" charset="-122"/>
          </a:endParaRPr>
        </a:p>
      </dgm:t>
    </dgm:pt>
    <dgm:pt modelId="{25BA7353-4CB7-9240-8A54-A8AFDED9CA0E}">
      <dgm:prSet/>
      <dgm:spPr/>
      <dgm:t>
        <a:bodyPr/>
        <a:lstStyle/>
        <a:p>
          <a:r>
            <a:rPr kumimoji="1" lang="en-US" dirty="0">
              <a:latin typeface="Microsoft YaHei" panose="020B0503020204020204" pitchFamily="34" charset="-122"/>
              <a:ea typeface="Microsoft YaHei" panose="020B0503020204020204" pitchFamily="34" charset="-122"/>
            </a:rPr>
            <a:t>3.</a:t>
          </a:r>
          <a:r>
            <a:rPr kumimoji="1" lang="zh-CN" dirty="0">
              <a:latin typeface="Microsoft YaHei" panose="020B0503020204020204" pitchFamily="34" charset="-122"/>
              <a:ea typeface="Microsoft YaHei" panose="020B0503020204020204" pitchFamily="34" charset="-122"/>
            </a:rPr>
            <a:t>态度问题</a:t>
          </a:r>
          <a:endParaRPr lang="zh-CN" dirty="0">
            <a:latin typeface="Microsoft YaHei" panose="020B0503020204020204" pitchFamily="34" charset="-122"/>
            <a:ea typeface="Microsoft YaHei" panose="020B0503020204020204" pitchFamily="34" charset="-122"/>
          </a:endParaRPr>
        </a:p>
      </dgm:t>
    </dgm:pt>
    <dgm:pt modelId="{D29AC526-9EE4-5745-B0A9-3F4950BF95C7}" type="parTrans" cxnId="{96CED0B7-ACE9-9440-B7B0-840291EB2CA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D89CEDF3-46D0-9441-8BDC-692D74833E43}" type="sibTrans" cxnId="{96CED0B7-ACE9-9440-B7B0-840291EB2CA7}">
      <dgm:prSet/>
      <dgm:spPr/>
      <dgm:t>
        <a:bodyPr/>
        <a:lstStyle/>
        <a:p>
          <a:endParaRPr lang="zh-CN" altLang="en-US">
            <a:latin typeface="Microsoft YaHei" panose="020B0503020204020204" pitchFamily="34" charset="-122"/>
            <a:ea typeface="Microsoft YaHei" panose="020B0503020204020204" pitchFamily="34" charset="-122"/>
          </a:endParaRPr>
        </a:p>
      </dgm:t>
    </dgm:pt>
    <dgm:pt modelId="{CC30BBC7-5660-5145-9FDB-CFF24584AF30}">
      <dgm:prSet custT="1"/>
      <dgm:spPr/>
      <dgm:t>
        <a:bodyPr/>
        <a:lstStyle/>
        <a:p>
          <a:r>
            <a:rPr kumimoji="1" lang="zh-CN" sz="2400" dirty="0">
              <a:latin typeface="Microsoft YaHei" panose="020B0503020204020204" pitchFamily="34" charset="-122"/>
              <a:ea typeface="Microsoft YaHei" panose="020B0503020204020204" pitchFamily="34" charset="-122"/>
            </a:rPr>
            <a:t>（</a:t>
          </a:r>
          <a:r>
            <a:rPr kumimoji="1" lang="en-US" sz="2400" dirty="0">
              <a:latin typeface="Microsoft YaHei" panose="020B0503020204020204" pitchFamily="34" charset="-122"/>
              <a:ea typeface="Microsoft YaHei" panose="020B0503020204020204" pitchFamily="34" charset="-122"/>
            </a:rPr>
            <a:t>1</a:t>
          </a:r>
          <a:r>
            <a:rPr kumimoji="1" lang="zh-CN" sz="2400" dirty="0">
              <a:latin typeface="Microsoft YaHei" panose="020B0503020204020204" pitchFamily="34" charset="-122"/>
              <a:ea typeface="Microsoft YaHei" panose="020B0503020204020204" pitchFamily="34" charset="-122"/>
            </a:rPr>
            <a:t>）有关意见、情感、动机方面的；</a:t>
          </a:r>
          <a:endParaRPr lang="zh-CN" sz="2400" dirty="0">
            <a:latin typeface="Microsoft YaHei" panose="020B0503020204020204" pitchFamily="34" charset="-122"/>
            <a:ea typeface="Microsoft YaHei" panose="020B0503020204020204" pitchFamily="34" charset="-122"/>
          </a:endParaRPr>
        </a:p>
      </dgm:t>
    </dgm:pt>
    <dgm:pt modelId="{0C7620A9-13E8-FF40-B393-A7E066C4F65A}" type="parTrans" cxnId="{07E5394D-6384-444E-98A7-E80DE3E6165D}">
      <dgm:prSet/>
      <dgm:spPr/>
      <dgm:t>
        <a:bodyPr/>
        <a:lstStyle/>
        <a:p>
          <a:endParaRPr lang="zh-CN" altLang="en-US">
            <a:latin typeface="Microsoft YaHei" panose="020B0503020204020204" pitchFamily="34" charset="-122"/>
            <a:ea typeface="Microsoft YaHei" panose="020B0503020204020204" pitchFamily="34" charset="-122"/>
          </a:endParaRPr>
        </a:p>
      </dgm:t>
    </dgm:pt>
    <dgm:pt modelId="{6C96BD7E-19EC-C54A-861D-6BB1B344DA2E}" type="sibTrans" cxnId="{07E5394D-6384-444E-98A7-E80DE3E6165D}">
      <dgm:prSet/>
      <dgm:spPr/>
      <dgm:t>
        <a:bodyPr/>
        <a:lstStyle/>
        <a:p>
          <a:endParaRPr lang="zh-CN" altLang="en-US">
            <a:latin typeface="Microsoft YaHei" panose="020B0503020204020204" pitchFamily="34" charset="-122"/>
            <a:ea typeface="Microsoft YaHei" panose="020B0503020204020204" pitchFamily="34" charset="-122"/>
          </a:endParaRPr>
        </a:p>
      </dgm:t>
    </dgm:pt>
    <dgm:pt modelId="{111DB2A7-BCBC-AF45-ADB4-5383955265FA}">
      <dgm:prSet custT="1"/>
      <dgm:spPr/>
      <dgm:t>
        <a:bodyPr/>
        <a:lstStyle/>
        <a:p>
          <a:r>
            <a:rPr kumimoji="1" lang="zh-CN" sz="2400" dirty="0">
              <a:latin typeface="Microsoft YaHei" panose="020B0503020204020204" pitchFamily="34" charset="-122"/>
              <a:ea typeface="Microsoft YaHei" panose="020B0503020204020204" pitchFamily="34" charset="-122"/>
            </a:rPr>
            <a:t>（</a:t>
          </a:r>
          <a:r>
            <a:rPr kumimoji="1" lang="en-US" sz="2400" dirty="0">
              <a:latin typeface="Microsoft YaHei" panose="020B0503020204020204" pitchFamily="34" charset="-122"/>
              <a:ea typeface="Microsoft YaHei" panose="020B0503020204020204" pitchFamily="34" charset="-122"/>
            </a:rPr>
            <a:t>2</a:t>
          </a:r>
          <a:r>
            <a:rPr kumimoji="1" lang="zh-CN" sz="2400" dirty="0">
              <a:latin typeface="Microsoft YaHei" panose="020B0503020204020204" pitchFamily="34" charset="-122"/>
              <a:ea typeface="Microsoft YaHei" panose="020B0503020204020204" pitchFamily="34" charset="-122"/>
            </a:rPr>
            <a:t>）有关观念、价值观、人格方面的。</a:t>
          </a:r>
          <a:endParaRPr lang="zh-CN" sz="2400" dirty="0">
            <a:latin typeface="Microsoft YaHei" panose="020B0503020204020204" pitchFamily="34" charset="-122"/>
            <a:ea typeface="Microsoft YaHei" panose="020B0503020204020204" pitchFamily="34" charset="-122"/>
          </a:endParaRPr>
        </a:p>
      </dgm:t>
    </dgm:pt>
    <dgm:pt modelId="{D960E770-276B-9242-82A0-F8F720A63837}" type="parTrans" cxnId="{189A54D9-EF21-8448-8D5D-29B81119A4EB}">
      <dgm:prSet/>
      <dgm:spPr/>
      <dgm:t>
        <a:bodyPr/>
        <a:lstStyle/>
        <a:p>
          <a:endParaRPr lang="zh-CN" altLang="en-US">
            <a:latin typeface="Microsoft YaHei" panose="020B0503020204020204" pitchFamily="34" charset="-122"/>
            <a:ea typeface="Microsoft YaHei" panose="020B0503020204020204" pitchFamily="34" charset="-122"/>
          </a:endParaRPr>
        </a:p>
      </dgm:t>
    </dgm:pt>
    <dgm:pt modelId="{3776048F-CA6D-0C4C-9299-AC1FE2007BB8}" type="sibTrans" cxnId="{189A54D9-EF21-8448-8D5D-29B81119A4EB}">
      <dgm:prSet/>
      <dgm:spPr/>
      <dgm:t>
        <a:bodyPr/>
        <a:lstStyle/>
        <a:p>
          <a:endParaRPr lang="zh-CN" altLang="en-US">
            <a:latin typeface="Microsoft YaHei" panose="020B0503020204020204" pitchFamily="34" charset="-122"/>
            <a:ea typeface="Microsoft YaHei" panose="020B0503020204020204" pitchFamily="34" charset="-122"/>
          </a:endParaRPr>
        </a:p>
      </dgm:t>
    </dgm:pt>
    <dgm:pt modelId="{EF53B81C-61FA-704E-A2AE-2AD6A4CA545B}" type="pres">
      <dgm:prSet presAssocID="{85597817-A1C5-734C-B84F-C0573FC56A40}" presName="linear" presStyleCnt="0">
        <dgm:presLayoutVars>
          <dgm:animLvl val="lvl"/>
          <dgm:resizeHandles val="exact"/>
        </dgm:presLayoutVars>
      </dgm:prSet>
      <dgm:spPr/>
    </dgm:pt>
    <dgm:pt modelId="{AB5383CB-DC56-5C42-928B-8CE90E5A64BC}" type="pres">
      <dgm:prSet presAssocID="{9BBB2C22-1218-F843-9516-7826941FF9E9}" presName="parentText" presStyleLbl="node1" presStyleIdx="0" presStyleCnt="3">
        <dgm:presLayoutVars>
          <dgm:chMax val="0"/>
          <dgm:bulletEnabled val="1"/>
        </dgm:presLayoutVars>
      </dgm:prSet>
      <dgm:spPr/>
    </dgm:pt>
    <dgm:pt modelId="{E185FF36-0DD3-1049-91F4-70972D09B191}" type="pres">
      <dgm:prSet presAssocID="{F1A37E38-193C-6D48-92E8-4BE1BC03C2A3}" presName="spacer" presStyleCnt="0"/>
      <dgm:spPr/>
    </dgm:pt>
    <dgm:pt modelId="{78AF2E22-1868-C646-B233-5B425B346D1C}" type="pres">
      <dgm:prSet presAssocID="{CF2F80D4-77D9-B841-BC9B-C4E8F5F5DE10}" presName="parentText" presStyleLbl="node1" presStyleIdx="1" presStyleCnt="3">
        <dgm:presLayoutVars>
          <dgm:chMax val="0"/>
          <dgm:bulletEnabled val="1"/>
        </dgm:presLayoutVars>
      </dgm:prSet>
      <dgm:spPr/>
    </dgm:pt>
    <dgm:pt modelId="{B7D30AA3-638F-D841-945D-DCEDA35B1D04}" type="pres">
      <dgm:prSet presAssocID="{F3DEC38D-76D1-6240-9014-213490A48B57}" presName="spacer" presStyleCnt="0"/>
      <dgm:spPr/>
    </dgm:pt>
    <dgm:pt modelId="{4CB7128D-8F5A-9A4A-98DE-5C4017B301E1}" type="pres">
      <dgm:prSet presAssocID="{25BA7353-4CB7-9240-8A54-A8AFDED9CA0E}" presName="parentText" presStyleLbl="node1" presStyleIdx="2" presStyleCnt="3">
        <dgm:presLayoutVars>
          <dgm:chMax val="0"/>
          <dgm:bulletEnabled val="1"/>
        </dgm:presLayoutVars>
      </dgm:prSet>
      <dgm:spPr/>
    </dgm:pt>
    <dgm:pt modelId="{C52DEC28-146F-E64E-9BB0-6852F835A70D}" type="pres">
      <dgm:prSet presAssocID="{25BA7353-4CB7-9240-8A54-A8AFDED9CA0E}" presName="childText" presStyleLbl="revTx" presStyleIdx="0" presStyleCnt="1">
        <dgm:presLayoutVars>
          <dgm:bulletEnabled val="1"/>
        </dgm:presLayoutVars>
      </dgm:prSet>
      <dgm:spPr/>
    </dgm:pt>
  </dgm:ptLst>
  <dgm:cxnLst>
    <dgm:cxn modelId="{07E5394D-6384-444E-98A7-E80DE3E6165D}" srcId="{25BA7353-4CB7-9240-8A54-A8AFDED9CA0E}" destId="{CC30BBC7-5660-5145-9FDB-CFF24584AF30}" srcOrd="0" destOrd="0" parTransId="{0C7620A9-13E8-FF40-B393-A7E066C4F65A}" sibTransId="{6C96BD7E-19EC-C54A-861D-6BB1B344DA2E}"/>
    <dgm:cxn modelId="{211F0552-5CE8-574F-B2E1-7C7475B78B12}" type="presOf" srcId="{CF2F80D4-77D9-B841-BC9B-C4E8F5F5DE10}" destId="{78AF2E22-1868-C646-B233-5B425B346D1C}" srcOrd="0" destOrd="0" presId="urn:microsoft.com/office/officeart/2005/8/layout/vList2"/>
    <dgm:cxn modelId="{3A73E65C-ED17-DE44-833B-F91F25AA7255}" type="presOf" srcId="{85597817-A1C5-734C-B84F-C0573FC56A40}" destId="{EF53B81C-61FA-704E-A2AE-2AD6A4CA545B}" srcOrd="0" destOrd="0" presId="urn:microsoft.com/office/officeart/2005/8/layout/vList2"/>
    <dgm:cxn modelId="{1B9B665E-B5A9-3540-B304-68A86A0D7D3B}" type="presOf" srcId="{25BA7353-4CB7-9240-8A54-A8AFDED9CA0E}" destId="{4CB7128D-8F5A-9A4A-98DE-5C4017B301E1}" srcOrd="0" destOrd="0" presId="urn:microsoft.com/office/officeart/2005/8/layout/vList2"/>
    <dgm:cxn modelId="{B2318086-6D10-FF4D-B09E-0D1C152CA435}" srcId="{85597817-A1C5-734C-B84F-C0573FC56A40}" destId="{CF2F80D4-77D9-B841-BC9B-C4E8F5F5DE10}" srcOrd="1" destOrd="0" parTransId="{E29A54FD-F4D9-744D-A870-7BB1E99DA25B}" sibTransId="{F3DEC38D-76D1-6240-9014-213490A48B57}"/>
    <dgm:cxn modelId="{01B8998C-5339-D742-B7E9-A47622DA6494}" type="presOf" srcId="{CC30BBC7-5660-5145-9FDB-CFF24584AF30}" destId="{C52DEC28-146F-E64E-9BB0-6852F835A70D}" srcOrd="0" destOrd="0" presId="urn:microsoft.com/office/officeart/2005/8/layout/vList2"/>
    <dgm:cxn modelId="{FB935697-5132-474D-A4BB-170F932697F4}" srcId="{85597817-A1C5-734C-B84F-C0573FC56A40}" destId="{9BBB2C22-1218-F843-9516-7826941FF9E9}" srcOrd="0" destOrd="0" parTransId="{0CBC04E7-8560-204C-8BF7-D99BB7BB7CF3}" sibTransId="{F1A37E38-193C-6D48-92E8-4BE1BC03C2A3}"/>
    <dgm:cxn modelId="{96CED0B7-ACE9-9440-B7B0-840291EB2CA7}" srcId="{85597817-A1C5-734C-B84F-C0573FC56A40}" destId="{25BA7353-4CB7-9240-8A54-A8AFDED9CA0E}" srcOrd="2" destOrd="0" parTransId="{D29AC526-9EE4-5745-B0A9-3F4950BF95C7}" sibTransId="{D89CEDF3-46D0-9441-8BDC-692D74833E43}"/>
    <dgm:cxn modelId="{FAF033C4-63BB-DE4C-81AD-7D5B7FEC442C}" type="presOf" srcId="{9BBB2C22-1218-F843-9516-7826941FF9E9}" destId="{AB5383CB-DC56-5C42-928B-8CE90E5A64BC}" srcOrd="0" destOrd="0" presId="urn:microsoft.com/office/officeart/2005/8/layout/vList2"/>
    <dgm:cxn modelId="{B9E7D7CD-5E58-E64B-8A15-BE54CE42F319}" type="presOf" srcId="{111DB2A7-BCBC-AF45-ADB4-5383955265FA}" destId="{C52DEC28-146F-E64E-9BB0-6852F835A70D}" srcOrd="0" destOrd="1" presId="urn:microsoft.com/office/officeart/2005/8/layout/vList2"/>
    <dgm:cxn modelId="{189A54D9-EF21-8448-8D5D-29B81119A4EB}" srcId="{25BA7353-4CB7-9240-8A54-A8AFDED9CA0E}" destId="{111DB2A7-BCBC-AF45-ADB4-5383955265FA}" srcOrd="1" destOrd="0" parTransId="{D960E770-276B-9242-82A0-F8F720A63837}" sibTransId="{3776048F-CA6D-0C4C-9299-AC1FE2007BB8}"/>
    <dgm:cxn modelId="{DAF6F6AC-3E7E-1848-927D-81DCBE9CF46D}" type="presParOf" srcId="{EF53B81C-61FA-704E-A2AE-2AD6A4CA545B}" destId="{AB5383CB-DC56-5C42-928B-8CE90E5A64BC}" srcOrd="0" destOrd="0" presId="urn:microsoft.com/office/officeart/2005/8/layout/vList2"/>
    <dgm:cxn modelId="{B5CBF4A1-22AE-3D41-A63A-CED861535E09}" type="presParOf" srcId="{EF53B81C-61FA-704E-A2AE-2AD6A4CA545B}" destId="{E185FF36-0DD3-1049-91F4-70972D09B191}" srcOrd="1" destOrd="0" presId="urn:microsoft.com/office/officeart/2005/8/layout/vList2"/>
    <dgm:cxn modelId="{3DDE68AA-CE0D-9247-9B1D-BB0882DCF060}" type="presParOf" srcId="{EF53B81C-61FA-704E-A2AE-2AD6A4CA545B}" destId="{78AF2E22-1868-C646-B233-5B425B346D1C}" srcOrd="2" destOrd="0" presId="urn:microsoft.com/office/officeart/2005/8/layout/vList2"/>
    <dgm:cxn modelId="{72712A40-AC2E-8549-B8BC-91108D40FF39}" type="presParOf" srcId="{EF53B81C-61FA-704E-A2AE-2AD6A4CA545B}" destId="{B7D30AA3-638F-D841-945D-DCEDA35B1D04}" srcOrd="3" destOrd="0" presId="urn:microsoft.com/office/officeart/2005/8/layout/vList2"/>
    <dgm:cxn modelId="{6FFFB410-8671-B047-9E98-B31B90B9ADBD}" type="presParOf" srcId="{EF53B81C-61FA-704E-A2AE-2AD6A4CA545B}" destId="{4CB7128D-8F5A-9A4A-98DE-5C4017B301E1}" srcOrd="4" destOrd="0" presId="urn:microsoft.com/office/officeart/2005/8/layout/vList2"/>
    <dgm:cxn modelId="{D648A5AD-9246-3646-8C24-BB87FA34E793}" type="presParOf" srcId="{EF53B81C-61FA-704E-A2AE-2AD6A4CA545B}" destId="{C52DEC28-146F-E64E-9BB0-6852F835A70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5D84C1-4491-CA41-841C-FD5936EBC765}" type="doc">
      <dgm:prSet loTypeId="urn:microsoft.com/office/officeart/2005/8/layout/hList1" loCatId="list" qsTypeId="urn:microsoft.com/office/officeart/2005/8/quickstyle/3d3" qsCatId="3D" csTypeId="urn:microsoft.com/office/officeart/2005/8/colors/accent2_1" csCatId="accent2" phldr="1"/>
      <dgm:spPr/>
      <dgm:t>
        <a:bodyPr/>
        <a:lstStyle/>
        <a:p>
          <a:endParaRPr lang="zh-CN" altLang="en-US"/>
        </a:p>
      </dgm:t>
    </dgm:pt>
    <dgm:pt modelId="{0BA04801-4111-2041-81BE-6A7B83FDB4C0}">
      <dgm:prSet custT="1"/>
      <dgm:spPr/>
      <dgm:t>
        <a:bodyPr/>
        <a:lstStyle/>
        <a:p>
          <a:pPr rtl="0"/>
          <a:r>
            <a:rPr kumimoji="1" lang="zh-CN" altLang="en-US" sz="2000" dirty="0">
              <a:latin typeface="Microsoft YaHei" panose="020B0503020204020204" pitchFamily="34" charset="-122"/>
              <a:ea typeface="Microsoft YaHei" panose="020B0503020204020204" pitchFamily="34" charset="-122"/>
            </a:rPr>
            <a:t>（一）优势</a:t>
          </a:r>
          <a:endParaRPr lang="zh-CN" altLang="en-US" sz="2000" dirty="0">
            <a:latin typeface="Microsoft YaHei" panose="020B0503020204020204" pitchFamily="34" charset="-122"/>
            <a:ea typeface="Microsoft YaHei" panose="020B0503020204020204" pitchFamily="34" charset="-122"/>
          </a:endParaRPr>
        </a:p>
      </dgm:t>
    </dgm:pt>
    <dgm:pt modelId="{DA8FAC44-C594-1C46-816A-9EDF2707959F}" type="parTrans" cxnId="{4ED1B29E-2117-FD47-8B9C-5C84A56E60B4}">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04AC3E42-977D-8D41-9B85-A3738842E116}" type="sibTrans" cxnId="{4ED1B29E-2117-FD47-8B9C-5C84A56E60B4}">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08E11854-2B02-CD41-B0A4-FF91625B4E1B}">
      <dgm:prSet custT="1"/>
      <dgm:spPr/>
      <dgm:t>
        <a:bodyPr/>
        <a:lstStyle/>
        <a:p>
          <a:pPr rtl="0"/>
          <a:r>
            <a:rPr kumimoji="1" lang="en-US" altLang="zh-CN" sz="1800" dirty="0">
              <a:latin typeface="Microsoft YaHei" panose="020B0503020204020204" pitchFamily="34" charset="-122"/>
              <a:ea typeface="Microsoft YaHei" panose="020B0503020204020204" pitchFamily="34" charset="-122"/>
            </a:rPr>
            <a:t>1.</a:t>
          </a:r>
          <a:r>
            <a:rPr kumimoji="1" lang="zh-CN" altLang="en-US" sz="1800" dirty="0">
              <a:latin typeface="Microsoft YaHei" panose="020B0503020204020204" pitchFamily="34" charset="-122"/>
              <a:ea typeface="Microsoft YaHei" panose="020B0503020204020204" pitchFamily="34" charset="-122"/>
            </a:rPr>
            <a:t>灵活性强</a:t>
          </a:r>
          <a:endParaRPr lang="zh-CN" altLang="en-US" sz="1800" dirty="0">
            <a:latin typeface="Microsoft YaHei" panose="020B0503020204020204" pitchFamily="34" charset="-122"/>
            <a:ea typeface="Microsoft YaHei" panose="020B0503020204020204" pitchFamily="34" charset="-122"/>
          </a:endParaRPr>
        </a:p>
      </dgm:t>
    </dgm:pt>
    <dgm:pt modelId="{5E2E76E7-5F0C-134B-8FB0-89DE0EC555F1}" type="parTrans" cxnId="{5B05A1C6-F6EF-304A-956C-76F4EA4B83A5}">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DCCC4B34-5929-114D-B418-792A48403382}" type="sibTrans" cxnId="{5B05A1C6-F6EF-304A-956C-76F4EA4B83A5}">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01C578A8-F767-B24E-8D80-FDF3F12F967B}">
      <dgm:prSet custT="1"/>
      <dgm:spPr/>
      <dgm:t>
        <a:bodyPr/>
        <a:lstStyle/>
        <a:p>
          <a:pPr rtl="0"/>
          <a:r>
            <a:rPr kumimoji="1" lang="en-US" altLang="zh-CN" sz="1800" dirty="0">
              <a:latin typeface="Microsoft YaHei" panose="020B0503020204020204" pitchFamily="34" charset="-122"/>
              <a:ea typeface="Microsoft YaHei" panose="020B0503020204020204" pitchFamily="34" charset="-122"/>
            </a:rPr>
            <a:t>2.</a:t>
          </a:r>
          <a:r>
            <a:rPr kumimoji="1" lang="zh-CN" altLang="en-US" sz="1800" dirty="0">
              <a:latin typeface="Microsoft YaHei" panose="020B0503020204020204" pitchFamily="34" charset="-122"/>
              <a:ea typeface="Microsoft YaHei" panose="020B0503020204020204" pitchFamily="34" charset="-122"/>
            </a:rPr>
            <a:t>信息真实、准确、具体、深入</a:t>
          </a:r>
          <a:endParaRPr lang="zh-CN" altLang="en-US" sz="1800" dirty="0">
            <a:latin typeface="Microsoft YaHei" panose="020B0503020204020204" pitchFamily="34" charset="-122"/>
            <a:ea typeface="Microsoft YaHei" panose="020B0503020204020204" pitchFamily="34" charset="-122"/>
          </a:endParaRPr>
        </a:p>
      </dgm:t>
    </dgm:pt>
    <dgm:pt modelId="{48F754EC-2742-9944-926B-37C4CE1EDE75}" type="parTrans" cxnId="{7D7FC4EE-734B-0E4E-AE6F-30EA7FCFD461}">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9D4EF6B7-9AD6-2A4E-B3F0-BB1F861C5D72}" type="sibTrans" cxnId="{7D7FC4EE-734B-0E4E-AE6F-30EA7FCFD461}">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B9380D60-8EA2-5D46-A5B4-003D86735CFF}">
      <dgm:prSet custT="1"/>
      <dgm:spPr/>
      <dgm:t>
        <a:bodyPr/>
        <a:lstStyle/>
        <a:p>
          <a:pPr rtl="0"/>
          <a:r>
            <a:rPr kumimoji="1" lang="en-US" altLang="zh-CN" sz="1800" dirty="0">
              <a:latin typeface="Microsoft YaHei" panose="020B0503020204020204" pitchFamily="34" charset="-122"/>
              <a:ea typeface="Microsoft YaHei" panose="020B0503020204020204" pitchFamily="34" charset="-122"/>
            </a:rPr>
            <a:t>3.</a:t>
          </a:r>
          <a:r>
            <a:rPr kumimoji="1" lang="zh-CN" altLang="en-US" sz="1800" dirty="0">
              <a:latin typeface="Microsoft YaHei" panose="020B0503020204020204" pitchFamily="34" charset="-122"/>
              <a:ea typeface="Microsoft YaHei" panose="020B0503020204020204" pitchFamily="34" charset="-122"/>
            </a:rPr>
            <a:t>成功率高</a:t>
          </a:r>
          <a:endParaRPr lang="zh-CN" altLang="en-US" sz="1800" dirty="0">
            <a:latin typeface="Microsoft YaHei" panose="020B0503020204020204" pitchFamily="34" charset="-122"/>
            <a:ea typeface="Microsoft YaHei" panose="020B0503020204020204" pitchFamily="34" charset="-122"/>
          </a:endParaRPr>
        </a:p>
      </dgm:t>
    </dgm:pt>
    <dgm:pt modelId="{F21F7D1D-1D69-764E-9142-E81D052E3632}" type="parTrans" cxnId="{6CD1D4AA-FC58-A140-97F0-F89131CA2FAA}">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6A41AAEC-F521-FC4B-A5D5-D798154E95CD}" type="sibTrans" cxnId="{6CD1D4AA-FC58-A140-97F0-F89131CA2FAA}">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0629EE2E-CE54-7848-A7A2-B10348B83B4B}">
      <dgm:prSet custT="1"/>
      <dgm:spPr/>
      <dgm:t>
        <a:bodyPr/>
        <a:lstStyle/>
        <a:p>
          <a:pPr rtl="0"/>
          <a:r>
            <a:rPr kumimoji="1" lang="en-US" altLang="zh-CN" sz="1800" dirty="0">
              <a:latin typeface="Microsoft YaHei" panose="020B0503020204020204" pitchFamily="34" charset="-122"/>
              <a:ea typeface="Microsoft YaHei" panose="020B0503020204020204" pitchFamily="34" charset="-122"/>
            </a:rPr>
            <a:t>4.</a:t>
          </a:r>
          <a:r>
            <a:rPr kumimoji="1" lang="zh-CN" altLang="en-US" sz="1800" dirty="0">
              <a:latin typeface="Microsoft YaHei" panose="020B0503020204020204" pitchFamily="34" charset="-122"/>
              <a:ea typeface="Microsoft YaHei" panose="020B0503020204020204" pitchFamily="34" charset="-122"/>
            </a:rPr>
            <a:t>应用范围广</a:t>
          </a:r>
          <a:endParaRPr lang="zh-CN" altLang="en-US" sz="1800" dirty="0">
            <a:latin typeface="Microsoft YaHei" panose="020B0503020204020204" pitchFamily="34" charset="-122"/>
            <a:ea typeface="Microsoft YaHei" panose="020B0503020204020204" pitchFamily="34" charset="-122"/>
          </a:endParaRPr>
        </a:p>
      </dgm:t>
    </dgm:pt>
    <dgm:pt modelId="{68356112-6E18-5742-9D97-B1005AC7337D}" type="parTrans" cxnId="{056BD221-6410-7E45-8A92-BEC4619AA15D}">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9A6D8A03-4AC5-2B40-AD56-FC11F6227280}" type="sibTrans" cxnId="{056BD221-6410-7E45-8A92-BEC4619AA15D}">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20AC290D-D0C6-8C46-BA9C-A74BB1F380D8}">
      <dgm:prSet custT="1"/>
      <dgm:spPr/>
      <dgm:t>
        <a:bodyPr/>
        <a:lstStyle/>
        <a:p>
          <a:r>
            <a:rPr kumimoji="1" lang="zh-CN" altLang="en-US" sz="2000" dirty="0">
              <a:latin typeface="Microsoft YaHei" panose="020B0503020204020204" pitchFamily="34" charset="-122"/>
              <a:ea typeface="Microsoft YaHei" panose="020B0503020204020204" pitchFamily="34" charset="-122"/>
            </a:rPr>
            <a:t>（二）局限</a:t>
          </a:r>
          <a:endParaRPr lang="zh-CN" altLang="en-US" sz="2000" dirty="0">
            <a:latin typeface="Microsoft YaHei" panose="020B0503020204020204" pitchFamily="34" charset="-122"/>
            <a:ea typeface="Microsoft YaHei" panose="020B0503020204020204" pitchFamily="34" charset="-122"/>
          </a:endParaRPr>
        </a:p>
      </dgm:t>
    </dgm:pt>
    <dgm:pt modelId="{FAB46323-5E42-264D-B250-10807AEE533C}" type="parTrans" cxnId="{D48B6AFE-326F-6241-BE71-7AE38D29EFD0}">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2F61550E-E8B3-8941-8E02-E7047A0317D9}" type="sibTrans" cxnId="{D48B6AFE-326F-6241-BE71-7AE38D29EFD0}">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7F002D47-AF86-1D48-BD35-3DEFCC0FDA22}">
      <dgm:prSet custT="1"/>
      <dgm:spPr/>
      <dgm:t>
        <a:bodyPr/>
        <a:lstStyle/>
        <a:p>
          <a:r>
            <a:rPr kumimoji="1" lang="en-US" altLang="zh-CN" sz="1800" dirty="0">
              <a:latin typeface="Microsoft YaHei" panose="020B0503020204020204" pitchFamily="34" charset="-122"/>
              <a:ea typeface="Microsoft YaHei" panose="020B0503020204020204" pitchFamily="34" charset="-122"/>
            </a:rPr>
            <a:t>1.</a:t>
          </a:r>
          <a:r>
            <a:rPr kumimoji="1" lang="zh-CN" altLang="en-US" sz="1800" dirty="0">
              <a:latin typeface="Microsoft YaHei" panose="020B0503020204020204" pitchFamily="34" charset="-122"/>
              <a:ea typeface="Microsoft YaHei" panose="020B0503020204020204" pitchFamily="34" charset="-122"/>
            </a:rPr>
            <a:t>成本较高</a:t>
          </a:r>
          <a:endParaRPr lang="zh-CN" altLang="en-US" sz="1800" dirty="0">
            <a:latin typeface="Microsoft YaHei" panose="020B0503020204020204" pitchFamily="34" charset="-122"/>
            <a:ea typeface="Microsoft YaHei" panose="020B0503020204020204" pitchFamily="34" charset="-122"/>
          </a:endParaRPr>
        </a:p>
      </dgm:t>
    </dgm:pt>
    <dgm:pt modelId="{9035EEBD-A81A-F244-8EC8-4327E5AA5BD3}" type="parTrans" cxnId="{9F705D48-05D8-BC4A-947F-6D79F214FC51}">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A5E9430D-B788-5A43-9C9C-6FAD37EE148F}" type="sibTrans" cxnId="{9F705D48-05D8-BC4A-947F-6D79F214FC51}">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476C2ACB-6889-1240-9A8D-E08CD1B1890E}">
      <dgm:prSet custT="1"/>
      <dgm:spPr/>
      <dgm:t>
        <a:bodyPr/>
        <a:lstStyle/>
        <a:p>
          <a:r>
            <a:rPr kumimoji="1" lang="en-US" altLang="zh-CN" sz="1800" dirty="0">
              <a:latin typeface="Microsoft YaHei" panose="020B0503020204020204" pitchFamily="34" charset="-122"/>
              <a:ea typeface="Microsoft YaHei" panose="020B0503020204020204" pitchFamily="34" charset="-122"/>
            </a:rPr>
            <a:t>2.</a:t>
          </a:r>
          <a:r>
            <a:rPr kumimoji="1" lang="zh-CN" altLang="en-US" sz="1800" dirty="0">
              <a:latin typeface="Microsoft YaHei" panose="020B0503020204020204" pitchFamily="34" charset="-122"/>
              <a:ea typeface="Microsoft YaHei" panose="020B0503020204020204" pitchFamily="34" charset="-122"/>
            </a:rPr>
            <a:t>缺乏隐秘性</a:t>
          </a:r>
          <a:endParaRPr kumimoji="1" lang="en-US" altLang="zh-CN" sz="1800" dirty="0">
            <a:latin typeface="Microsoft YaHei" panose="020B0503020204020204" pitchFamily="34" charset="-122"/>
            <a:ea typeface="Microsoft YaHei" panose="020B0503020204020204" pitchFamily="34" charset="-122"/>
          </a:endParaRPr>
        </a:p>
      </dgm:t>
    </dgm:pt>
    <dgm:pt modelId="{0274E05E-A5B4-7342-A1F7-8D805C8AB282}" type="parTrans" cxnId="{E6C1B3F8-FDD6-BD4B-BB86-184AB3B04349}">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A32B05E9-A137-334C-B476-B28EEA3EA4DE}" type="sibTrans" cxnId="{E6C1B3F8-FDD6-BD4B-BB86-184AB3B04349}">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0094E526-8DA9-7E42-9E7D-31BABDD9CAB2}">
      <dgm:prSet custT="1"/>
      <dgm:spPr/>
      <dgm:t>
        <a:bodyPr/>
        <a:lstStyle/>
        <a:p>
          <a:r>
            <a:rPr kumimoji="1" lang="en-US" altLang="zh-CN" sz="1800" dirty="0">
              <a:latin typeface="Microsoft YaHei" panose="020B0503020204020204" pitchFamily="34" charset="-122"/>
              <a:ea typeface="Microsoft YaHei" panose="020B0503020204020204" pitchFamily="34" charset="-122"/>
            </a:rPr>
            <a:t>3.</a:t>
          </a:r>
          <a:r>
            <a:rPr kumimoji="1" lang="zh-CN" altLang="en-US" sz="1800" dirty="0">
              <a:latin typeface="Microsoft YaHei" panose="020B0503020204020204" pitchFamily="34" charset="-122"/>
              <a:ea typeface="Microsoft YaHei" panose="020B0503020204020204" pitchFamily="34" charset="-122"/>
            </a:rPr>
            <a:t>被访者受访谈者的影响大</a:t>
          </a:r>
          <a:endParaRPr kumimoji="1" lang="en-US" altLang="zh-CN" sz="1800" dirty="0">
            <a:latin typeface="Microsoft YaHei" panose="020B0503020204020204" pitchFamily="34" charset="-122"/>
            <a:ea typeface="Microsoft YaHei" panose="020B0503020204020204" pitchFamily="34" charset="-122"/>
          </a:endParaRPr>
        </a:p>
      </dgm:t>
    </dgm:pt>
    <dgm:pt modelId="{33A2C8B6-2412-8547-B543-4E1927D67149}" type="parTrans" cxnId="{5CF58284-D9F4-7840-B1BD-173F00073717}">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56D18BFB-A627-9746-BAD2-F93BD6714E12}" type="sibTrans" cxnId="{5CF58284-D9F4-7840-B1BD-173F00073717}">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6549FD0A-85D8-424E-9C46-39556867B288}">
      <dgm:prSet custT="1"/>
      <dgm:spPr/>
      <dgm:t>
        <a:bodyPr/>
        <a:lstStyle/>
        <a:p>
          <a:r>
            <a:rPr kumimoji="1" lang="en-US" altLang="zh-CN" sz="1800" dirty="0">
              <a:latin typeface="Microsoft YaHei" panose="020B0503020204020204" pitchFamily="34" charset="-122"/>
              <a:ea typeface="Microsoft YaHei" panose="020B0503020204020204" pitchFamily="34" charset="-122"/>
            </a:rPr>
            <a:t>4.</a:t>
          </a:r>
          <a:r>
            <a:rPr kumimoji="1" lang="zh-CN" altLang="en-US" sz="1800" dirty="0">
              <a:latin typeface="Microsoft YaHei" panose="020B0503020204020204" pitchFamily="34" charset="-122"/>
              <a:ea typeface="Microsoft YaHei" panose="020B0503020204020204" pitchFamily="34" charset="-122"/>
            </a:rPr>
            <a:t>记录困难</a:t>
          </a:r>
          <a:endParaRPr kumimoji="1" lang="en-US" altLang="zh-CN" sz="1800" dirty="0">
            <a:latin typeface="Microsoft YaHei" panose="020B0503020204020204" pitchFamily="34" charset="-122"/>
            <a:ea typeface="Microsoft YaHei" panose="020B0503020204020204" pitchFamily="34" charset="-122"/>
          </a:endParaRPr>
        </a:p>
      </dgm:t>
    </dgm:pt>
    <dgm:pt modelId="{5C14116A-D5FD-DF47-9326-FD716CE57ABB}" type="parTrans" cxnId="{58ACE705-1AD3-8C4D-A789-9B8F11A2472C}">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A9001235-30D2-4948-96D7-AE837C87BACF}" type="sibTrans" cxnId="{58ACE705-1AD3-8C4D-A789-9B8F11A2472C}">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30AC15B8-F789-3E48-B288-1FC7AE37760F}">
      <dgm:prSet custT="1"/>
      <dgm:spPr/>
      <dgm:t>
        <a:bodyPr/>
        <a:lstStyle/>
        <a:p>
          <a:r>
            <a:rPr kumimoji="1" lang="en-US" altLang="zh-CN" sz="1800" dirty="0">
              <a:latin typeface="Microsoft YaHei" panose="020B0503020204020204" pitchFamily="34" charset="-122"/>
              <a:ea typeface="Microsoft YaHei" panose="020B0503020204020204" pitchFamily="34" charset="-122"/>
            </a:rPr>
            <a:t>5.</a:t>
          </a:r>
          <a:r>
            <a:rPr kumimoji="1" lang="zh-CN" altLang="en-US" sz="1800" dirty="0">
              <a:latin typeface="Microsoft YaHei" panose="020B0503020204020204" pitchFamily="34" charset="-122"/>
              <a:ea typeface="Microsoft YaHei" panose="020B0503020204020204" pitchFamily="34" charset="-122"/>
            </a:rPr>
            <a:t>处理结果难</a:t>
          </a:r>
        </a:p>
      </dgm:t>
    </dgm:pt>
    <dgm:pt modelId="{896108F4-479A-F849-B6C9-EF24F198EA9E}" type="parTrans" cxnId="{A4F364C1-295A-B347-81EB-94873E990684}">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016618DE-0958-CB40-982A-1A6D1CA5034B}" type="sibTrans" cxnId="{A4F364C1-295A-B347-81EB-94873E990684}">
      <dgm:prSet/>
      <dgm:spPr/>
      <dgm:t>
        <a:bodyPr/>
        <a:lstStyle/>
        <a:p>
          <a:endParaRPr lang="zh-CN" altLang="en-US" sz="1800">
            <a:latin typeface="Microsoft YaHei" panose="020B0503020204020204" pitchFamily="34" charset="-122"/>
            <a:ea typeface="Microsoft YaHei" panose="020B0503020204020204" pitchFamily="34" charset="-122"/>
          </a:endParaRPr>
        </a:p>
      </dgm:t>
    </dgm:pt>
    <dgm:pt modelId="{6C51B677-DC71-5D48-8B98-C812F7B07220}" type="pres">
      <dgm:prSet presAssocID="{0B5D84C1-4491-CA41-841C-FD5936EBC765}" presName="Name0" presStyleCnt="0">
        <dgm:presLayoutVars>
          <dgm:dir/>
          <dgm:animLvl val="lvl"/>
          <dgm:resizeHandles val="exact"/>
        </dgm:presLayoutVars>
      </dgm:prSet>
      <dgm:spPr/>
    </dgm:pt>
    <dgm:pt modelId="{126FAF2E-8085-7747-AC43-8D0FFDBB9E6F}" type="pres">
      <dgm:prSet presAssocID="{0BA04801-4111-2041-81BE-6A7B83FDB4C0}" presName="composite" presStyleCnt="0"/>
      <dgm:spPr/>
    </dgm:pt>
    <dgm:pt modelId="{20B97EB8-B488-EE49-B02B-50C17B3C9380}" type="pres">
      <dgm:prSet presAssocID="{0BA04801-4111-2041-81BE-6A7B83FDB4C0}" presName="parTx" presStyleLbl="alignNode1" presStyleIdx="0" presStyleCnt="2">
        <dgm:presLayoutVars>
          <dgm:chMax val="0"/>
          <dgm:chPref val="0"/>
          <dgm:bulletEnabled val="1"/>
        </dgm:presLayoutVars>
      </dgm:prSet>
      <dgm:spPr/>
    </dgm:pt>
    <dgm:pt modelId="{77B4A22B-C9AD-CD48-A771-3A62D06F3A9F}" type="pres">
      <dgm:prSet presAssocID="{0BA04801-4111-2041-81BE-6A7B83FDB4C0}" presName="desTx" presStyleLbl="alignAccFollowNode1" presStyleIdx="0" presStyleCnt="2">
        <dgm:presLayoutVars>
          <dgm:bulletEnabled val="1"/>
        </dgm:presLayoutVars>
      </dgm:prSet>
      <dgm:spPr/>
    </dgm:pt>
    <dgm:pt modelId="{84A57943-7EEA-1349-A937-59B27B7F33A9}" type="pres">
      <dgm:prSet presAssocID="{04AC3E42-977D-8D41-9B85-A3738842E116}" presName="space" presStyleCnt="0"/>
      <dgm:spPr/>
    </dgm:pt>
    <dgm:pt modelId="{00C2D78C-C3AF-4C43-A2A2-5C8EEBDB96E6}" type="pres">
      <dgm:prSet presAssocID="{20AC290D-D0C6-8C46-BA9C-A74BB1F380D8}" presName="composite" presStyleCnt="0"/>
      <dgm:spPr/>
    </dgm:pt>
    <dgm:pt modelId="{26A1C21B-98D1-3B4C-8EB3-C5A2485998F2}" type="pres">
      <dgm:prSet presAssocID="{20AC290D-D0C6-8C46-BA9C-A74BB1F380D8}" presName="parTx" presStyleLbl="alignNode1" presStyleIdx="1" presStyleCnt="2">
        <dgm:presLayoutVars>
          <dgm:chMax val="0"/>
          <dgm:chPref val="0"/>
          <dgm:bulletEnabled val="1"/>
        </dgm:presLayoutVars>
      </dgm:prSet>
      <dgm:spPr/>
    </dgm:pt>
    <dgm:pt modelId="{B39A9E29-DF3C-274E-A536-6B21FA380EC1}" type="pres">
      <dgm:prSet presAssocID="{20AC290D-D0C6-8C46-BA9C-A74BB1F380D8}" presName="desTx" presStyleLbl="alignAccFollowNode1" presStyleIdx="1" presStyleCnt="2">
        <dgm:presLayoutVars>
          <dgm:bulletEnabled val="1"/>
        </dgm:presLayoutVars>
      </dgm:prSet>
      <dgm:spPr/>
    </dgm:pt>
  </dgm:ptLst>
  <dgm:cxnLst>
    <dgm:cxn modelId="{9F15BA03-1539-8B44-BF8F-972A7223EB3E}" type="presOf" srcId="{20AC290D-D0C6-8C46-BA9C-A74BB1F380D8}" destId="{26A1C21B-98D1-3B4C-8EB3-C5A2485998F2}" srcOrd="0" destOrd="0" presId="urn:microsoft.com/office/officeart/2005/8/layout/hList1"/>
    <dgm:cxn modelId="{58ACE705-1AD3-8C4D-A789-9B8F11A2472C}" srcId="{20AC290D-D0C6-8C46-BA9C-A74BB1F380D8}" destId="{6549FD0A-85D8-424E-9C46-39556867B288}" srcOrd="3" destOrd="0" parTransId="{5C14116A-D5FD-DF47-9326-FD716CE57ABB}" sibTransId="{A9001235-30D2-4948-96D7-AE837C87BACF}"/>
    <dgm:cxn modelId="{056BD221-6410-7E45-8A92-BEC4619AA15D}" srcId="{0BA04801-4111-2041-81BE-6A7B83FDB4C0}" destId="{0629EE2E-CE54-7848-A7A2-B10348B83B4B}" srcOrd="3" destOrd="0" parTransId="{68356112-6E18-5742-9D97-B1005AC7337D}" sibTransId="{9A6D8A03-4AC5-2B40-AD56-FC11F6227280}"/>
    <dgm:cxn modelId="{981BC423-B23B-2A46-9DC2-DC4C3BFD122A}" type="presOf" srcId="{0629EE2E-CE54-7848-A7A2-B10348B83B4B}" destId="{77B4A22B-C9AD-CD48-A771-3A62D06F3A9F}" srcOrd="0" destOrd="3" presId="urn:microsoft.com/office/officeart/2005/8/layout/hList1"/>
    <dgm:cxn modelId="{527CE627-7A15-874A-88E6-B8F01FC6F2C5}" type="presOf" srcId="{01C578A8-F767-B24E-8D80-FDF3F12F967B}" destId="{77B4A22B-C9AD-CD48-A771-3A62D06F3A9F}" srcOrd="0" destOrd="1" presId="urn:microsoft.com/office/officeart/2005/8/layout/hList1"/>
    <dgm:cxn modelId="{9AE1B22C-D9D5-E54C-AF0C-92AD454574F1}" type="presOf" srcId="{08E11854-2B02-CD41-B0A4-FF91625B4E1B}" destId="{77B4A22B-C9AD-CD48-A771-3A62D06F3A9F}" srcOrd="0" destOrd="0" presId="urn:microsoft.com/office/officeart/2005/8/layout/hList1"/>
    <dgm:cxn modelId="{9F705D48-05D8-BC4A-947F-6D79F214FC51}" srcId="{20AC290D-D0C6-8C46-BA9C-A74BB1F380D8}" destId="{7F002D47-AF86-1D48-BD35-3DEFCC0FDA22}" srcOrd="0" destOrd="0" parTransId="{9035EEBD-A81A-F244-8EC8-4327E5AA5BD3}" sibTransId="{A5E9430D-B788-5A43-9C9C-6FAD37EE148F}"/>
    <dgm:cxn modelId="{3D06D067-3213-FD4F-B012-2F7BE4FC0814}" type="presOf" srcId="{B9380D60-8EA2-5D46-A5B4-003D86735CFF}" destId="{77B4A22B-C9AD-CD48-A771-3A62D06F3A9F}" srcOrd="0" destOrd="2" presId="urn:microsoft.com/office/officeart/2005/8/layout/hList1"/>
    <dgm:cxn modelId="{16D5467D-9572-B144-9EC4-83398031AF5A}" type="presOf" srcId="{30AC15B8-F789-3E48-B288-1FC7AE37760F}" destId="{B39A9E29-DF3C-274E-A536-6B21FA380EC1}" srcOrd="0" destOrd="4" presId="urn:microsoft.com/office/officeart/2005/8/layout/hList1"/>
    <dgm:cxn modelId="{5CF58284-D9F4-7840-B1BD-173F00073717}" srcId="{20AC290D-D0C6-8C46-BA9C-A74BB1F380D8}" destId="{0094E526-8DA9-7E42-9E7D-31BABDD9CAB2}" srcOrd="2" destOrd="0" parTransId="{33A2C8B6-2412-8547-B543-4E1927D67149}" sibTransId="{56D18BFB-A627-9746-BAD2-F93BD6714E12}"/>
    <dgm:cxn modelId="{5AFE5687-6CAC-BC45-A08A-071E0F924B5A}" type="presOf" srcId="{476C2ACB-6889-1240-9A8D-E08CD1B1890E}" destId="{B39A9E29-DF3C-274E-A536-6B21FA380EC1}" srcOrd="0" destOrd="1" presId="urn:microsoft.com/office/officeart/2005/8/layout/hList1"/>
    <dgm:cxn modelId="{69C5C094-3887-964A-AB20-37E1D2F9AF57}" type="presOf" srcId="{0094E526-8DA9-7E42-9E7D-31BABDD9CAB2}" destId="{B39A9E29-DF3C-274E-A536-6B21FA380EC1}" srcOrd="0" destOrd="2" presId="urn:microsoft.com/office/officeart/2005/8/layout/hList1"/>
    <dgm:cxn modelId="{4ED1B29E-2117-FD47-8B9C-5C84A56E60B4}" srcId="{0B5D84C1-4491-CA41-841C-FD5936EBC765}" destId="{0BA04801-4111-2041-81BE-6A7B83FDB4C0}" srcOrd="0" destOrd="0" parTransId="{DA8FAC44-C594-1C46-816A-9EDF2707959F}" sibTransId="{04AC3E42-977D-8D41-9B85-A3738842E116}"/>
    <dgm:cxn modelId="{FBCDC3A7-326B-6E4B-BC7A-C325924539FF}" type="presOf" srcId="{0BA04801-4111-2041-81BE-6A7B83FDB4C0}" destId="{20B97EB8-B488-EE49-B02B-50C17B3C9380}" srcOrd="0" destOrd="0" presId="urn:microsoft.com/office/officeart/2005/8/layout/hList1"/>
    <dgm:cxn modelId="{6CD1D4AA-FC58-A140-97F0-F89131CA2FAA}" srcId="{0BA04801-4111-2041-81BE-6A7B83FDB4C0}" destId="{B9380D60-8EA2-5D46-A5B4-003D86735CFF}" srcOrd="2" destOrd="0" parTransId="{F21F7D1D-1D69-764E-9142-E81D052E3632}" sibTransId="{6A41AAEC-F521-FC4B-A5D5-D798154E95CD}"/>
    <dgm:cxn modelId="{A4F364C1-295A-B347-81EB-94873E990684}" srcId="{20AC290D-D0C6-8C46-BA9C-A74BB1F380D8}" destId="{30AC15B8-F789-3E48-B288-1FC7AE37760F}" srcOrd="4" destOrd="0" parTransId="{896108F4-479A-F849-B6C9-EF24F198EA9E}" sibTransId="{016618DE-0958-CB40-982A-1A6D1CA5034B}"/>
    <dgm:cxn modelId="{5B05A1C6-F6EF-304A-956C-76F4EA4B83A5}" srcId="{0BA04801-4111-2041-81BE-6A7B83FDB4C0}" destId="{08E11854-2B02-CD41-B0A4-FF91625B4E1B}" srcOrd="0" destOrd="0" parTransId="{5E2E76E7-5F0C-134B-8FB0-89DE0EC555F1}" sibTransId="{DCCC4B34-5929-114D-B418-792A48403382}"/>
    <dgm:cxn modelId="{A4F0D4DB-F68D-A147-9C9E-4F258E87C50E}" type="presOf" srcId="{6549FD0A-85D8-424E-9C46-39556867B288}" destId="{B39A9E29-DF3C-274E-A536-6B21FA380EC1}" srcOrd="0" destOrd="3" presId="urn:microsoft.com/office/officeart/2005/8/layout/hList1"/>
    <dgm:cxn modelId="{7D7FC4EE-734B-0E4E-AE6F-30EA7FCFD461}" srcId="{0BA04801-4111-2041-81BE-6A7B83FDB4C0}" destId="{01C578A8-F767-B24E-8D80-FDF3F12F967B}" srcOrd="1" destOrd="0" parTransId="{48F754EC-2742-9944-926B-37C4CE1EDE75}" sibTransId="{9D4EF6B7-9AD6-2A4E-B3F0-BB1F861C5D72}"/>
    <dgm:cxn modelId="{E6C1B3F8-FDD6-BD4B-BB86-184AB3B04349}" srcId="{20AC290D-D0C6-8C46-BA9C-A74BB1F380D8}" destId="{476C2ACB-6889-1240-9A8D-E08CD1B1890E}" srcOrd="1" destOrd="0" parTransId="{0274E05E-A5B4-7342-A1F7-8D805C8AB282}" sibTransId="{A32B05E9-A137-334C-B476-B28EEA3EA4DE}"/>
    <dgm:cxn modelId="{D48B6AFE-326F-6241-BE71-7AE38D29EFD0}" srcId="{0B5D84C1-4491-CA41-841C-FD5936EBC765}" destId="{20AC290D-D0C6-8C46-BA9C-A74BB1F380D8}" srcOrd="1" destOrd="0" parTransId="{FAB46323-5E42-264D-B250-10807AEE533C}" sibTransId="{2F61550E-E8B3-8941-8E02-E7047A0317D9}"/>
    <dgm:cxn modelId="{FFBC64FF-259B-C140-A617-487B799D225F}" type="presOf" srcId="{7F002D47-AF86-1D48-BD35-3DEFCC0FDA22}" destId="{B39A9E29-DF3C-274E-A536-6B21FA380EC1}" srcOrd="0" destOrd="0" presId="urn:microsoft.com/office/officeart/2005/8/layout/hList1"/>
    <dgm:cxn modelId="{FC94F2FF-82C8-8C46-963B-815937A5AF80}" type="presOf" srcId="{0B5D84C1-4491-CA41-841C-FD5936EBC765}" destId="{6C51B677-DC71-5D48-8B98-C812F7B07220}" srcOrd="0" destOrd="0" presId="urn:microsoft.com/office/officeart/2005/8/layout/hList1"/>
    <dgm:cxn modelId="{6D05EDC4-9754-3743-8D03-0D277ED91CA9}" type="presParOf" srcId="{6C51B677-DC71-5D48-8B98-C812F7B07220}" destId="{126FAF2E-8085-7747-AC43-8D0FFDBB9E6F}" srcOrd="0" destOrd="0" presId="urn:microsoft.com/office/officeart/2005/8/layout/hList1"/>
    <dgm:cxn modelId="{9065435F-F60F-E448-93EB-307C1556C867}" type="presParOf" srcId="{126FAF2E-8085-7747-AC43-8D0FFDBB9E6F}" destId="{20B97EB8-B488-EE49-B02B-50C17B3C9380}" srcOrd="0" destOrd="0" presId="urn:microsoft.com/office/officeart/2005/8/layout/hList1"/>
    <dgm:cxn modelId="{903DA863-B072-DA4C-B05A-99BE28CB3A67}" type="presParOf" srcId="{126FAF2E-8085-7747-AC43-8D0FFDBB9E6F}" destId="{77B4A22B-C9AD-CD48-A771-3A62D06F3A9F}" srcOrd="1" destOrd="0" presId="urn:microsoft.com/office/officeart/2005/8/layout/hList1"/>
    <dgm:cxn modelId="{CDE3EC42-CA36-8C4B-9C2D-76AFAC57DAEB}" type="presParOf" srcId="{6C51B677-DC71-5D48-8B98-C812F7B07220}" destId="{84A57943-7EEA-1349-A937-59B27B7F33A9}" srcOrd="1" destOrd="0" presId="urn:microsoft.com/office/officeart/2005/8/layout/hList1"/>
    <dgm:cxn modelId="{13971670-2E70-B244-B454-3963EAF3CC91}" type="presParOf" srcId="{6C51B677-DC71-5D48-8B98-C812F7B07220}" destId="{00C2D78C-C3AF-4C43-A2A2-5C8EEBDB96E6}" srcOrd="2" destOrd="0" presId="urn:microsoft.com/office/officeart/2005/8/layout/hList1"/>
    <dgm:cxn modelId="{E8E626A1-4118-7D45-80F9-823BCD4074B9}" type="presParOf" srcId="{00C2D78C-C3AF-4C43-A2A2-5C8EEBDB96E6}" destId="{26A1C21B-98D1-3B4C-8EB3-C5A2485998F2}" srcOrd="0" destOrd="0" presId="urn:microsoft.com/office/officeart/2005/8/layout/hList1"/>
    <dgm:cxn modelId="{4AB2C6E4-C7D6-D24C-8D2B-193B9CDC6088}" type="presParOf" srcId="{00C2D78C-C3AF-4C43-A2A2-5C8EEBDB96E6}" destId="{B39A9E29-DF3C-274E-A536-6B21FA380E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C509500-BDD4-D045-8EC9-5299DFFFE25F}" type="doc">
      <dgm:prSet loTypeId="urn:microsoft.com/office/officeart/2005/8/layout/lProcess2" loCatId="list" qsTypeId="urn:microsoft.com/office/officeart/2005/8/quickstyle/simple2" qsCatId="simple" csTypeId="urn:microsoft.com/office/officeart/2005/8/colors/accent2_1" csCatId="accent2" phldr="1"/>
      <dgm:spPr/>
      <dgm:t>
        <a:bodyPr/>
        <a:lstStyle/>
        <a:p>
          <a:endParaRPr lang="zh-CN" altLang="en-US"/>
        </a:p>
      </dgm:t>
    </dgm:pt>
    <dgm:pt modelId="{DE1C85B0-CBEB-DB46-948D-76640A2ED321}">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（一）</a:t>
          </a:r>
        </a:p>
        <a:p>
          <a:pPr rtl="0"/>
          <a:r>
            <a:rPr kumimoji="1" lang="zh-CN" altLang="en-US" sz="2000" dirty="0">
              <a:latin typeface="Microsoft YaHei" panose="020B0503020204020204" pitchFamily="34" charset="-122"/>
              <a:ea typeface="Microsoft YaHei" panose="020B0503020204020204" pitchFamily="34" charset="-122"/>
              <a:cs typeface="SimSun" charset="-122"/>
            </a:rPr>
            <a:t>按研究者对访谈结构的控制程度</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FC4E6495-F091-E042-8F4F-19C9DA367435}" type="parTrans" cxnId="{129E04BF-DF5D-A647-A2F9-0B0CA7A4B5A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D9D00AA-DED7-4F49-9744-4992E547E21E}" type="sibTrans" cxnId="{129E04BF-DF5D-A647-A2F9-0B0CA7A4B5A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B0B7F7A-5AA4-3042-AC69-51787E156E5D}">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（二）</a:t>
          </a:r>
        </a:p>
        <a:p>
          <a:pPr rtl="0"/>
          <a:r>
            <a:rPr kumimoji="1" lang="zh-CN" altLang="en-US" sz="2000" dirty="0">
              <a:latin typeface="Microsoft YaHei" panose="020B0503020204020204" pitchFamily="34" charset="-122"/>
              <a:ea typeface="Microsoft YaHei" panose="020B0503020204020204" pitchFamily="34" charset="-122"/>
              <a:cs typeface="SimSun" charset="-122"/>
            </a:rPr>
            <a:t>按正式程度</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D8250F8E-594B-F443-A81D-6D6273548829}" type="parTrans" cxnId="{03E8A986-0F11-414B-8EE0-10E5DD9B6AD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76DBB041-F382-DA4F-BA2A-AA5C5C3CB280}" type="sibTrans" cxnId="{03E8A986-0F11-414B-8EE0-10E5DD9B6AD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D6107ED-3CAC-2A45-BD28-F50126E9CE2B}">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（四）</a:t>
          </a:r>
        </a:p>
        <a:p>
          <a:pPr rtl="0"/>
          <a:r>
            <a:rPr kumimoji="1" lang="zh-CN" altLang="en-US" sz="2000" dirty="0">
              <a:latin typeface="Microsoft YaHei" panose="020B0503020204020204" pitchFamily="34" charset="-122"/>
              <a:ea typeface="Microsoft YaHei" panose="020B0503020204020204" pitchFamily="34" charset="-122"/>
              <a:cs typeface="SimSun" charset="-122"/>
            </a:rPr>
            <a:t>按访谈人数</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F9359550-6A2A-2748-9A17-8F9C35EF0EAB}" type="parTrans" cxnId="{5856B811-1076-7140-975C-2E4811FB20DE}">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07C3828-251F-5946-A62A-71DDE53B0E13}" type="sibTrans" cxnId="{5856B811-1076-7140-975C-2E4811FB20DE}">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B2AE838-F5A9-184A-B8EA-E8D98B1D5E01}">
      <dgm:prSet custT="1"/>
      <dgm:spPr/>
      <dgm:t>
        <a:bodyPr/>
        <a:lstStyle/>
        <a:p>
          <a:r>
            <a:rPr kumimoji="1" lang="zh-CN" altLang="en-US" sz="2000" dirty="0">
              <a:latin typeface="Microsoft YaHei" panose="020B0503020204020204" pitchFamily="34" charset="-122"/>
              <a:ea typeface="Microsoft YaHei" panose="020B0503020204020204" pitchFamily="34" charset="-122"/>
              <a:cs typeface="SimSun" charset="-122"/>
            </a:rPr>
            <a:t>结构式访谈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B3FEB8F4-7A86-E448-ACCE-6635115C2997}" type="parTrans" cxnId="{8224FD06-4443-704E-921E-FCA9AF2DA65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500BA371-1ED6-4C4A-AFB2-08B76F2463BF}" type="sibTrans" cxnId="{8224FD06-4443-704E-921E-FCA9AF2DA65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11D6E05-F41C-6043-A593-FA2218549390}">
      <dgm:prSet custT="1"/>
      <dgm:spPr/>
      <dgm:t>
        <a:bodyPr/>
        <a:lstStyle/>
        <a:p>
          <a:r>
            <a:rPr kumimoji="1" lang="zh-CN" altLang="en-US" sz="2000" dirty="0">
              <a:latin typeface="Microsoft YaHei" panose="020B0503020204020204" pitchFamily="34" charset="-122"/>
              <a:ea typeface="Microsoft YaHei" panose="020B0503020204020204" pitchFamily="34" charset="-122"/>
              <a:cs typeface="SimSun" charset="-122"/>
            </a:rPr>
            <a:t>半结构式访谈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BAC8E180-42AB-C042-9C10-33746A8351CD}" type="parTrans" cxnId="{223F424A-288C-1844-AD68-0A478393F73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25CA536-9EBE-3440-A1AF-849F4EC4EB92}" type="sibTrans" cxnId="{223F424A-288C-1844-AD68-0A478393F73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4075139-D872-2447-9925-07410F402A84}">
      <dgm:prSet custT="1"/>
      <dgm:spPr/>
      <dgm:t>
        <a:bodyPr/>
        <a:lstStyle/>
        <a:p>
          <a:r>
            <a:rPr kumimoji="1" lang="zh-CN" altLang="en-US" sz="2000" dirty="0">
              <a:latin typeface="Microsoft YaHei" panose="020B0503020204020204" pitchFamily="34" charset="-122"/>
              <a:ea typeface="Microsoft YaHei" panose="020B0503020204020204" pitchFamily="34" charset="-122"/>
              <a:cs typeface="SimSun" charset="-122"/>
            </a:rPr>
            <a:t>非结构式访谈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E590DAF9-87CD-F549-A56F-B0804CE5B8F4}" type="parTrans" cxnId="{333FBDFF-EF8A-B542-A9ED-CBAB5B58885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21C7A77-CDDB-0444-9862-D2D71B7E5232}" type="sibTrans" cxnId="{333FBDFF-EF8A-B542-A9ED-CBAB5B58885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F512EA34-6698-E346-9B21-E630FCAE91A1}">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（三）</a:t>
          </a:r>
        </a:p>
        <a:p>
          <a:pPr rtl="0"/>
          <a:r>
            <a:rPr kumimoji="1" lang="zh-CN" altLang="en-US" sz="2000" dirty="0">
              <a:latin typeface="Microsoft YaHei" panose="020B0503020204020204" pitchFamily="34" charset="-122"/>
              <a:ea typeface="Microsoft YaHei" panose="020B0503020204020204" pitchFamily="34" charset="-122"/>
              <a:cs typeface="SimSun" charset="-122"/>
            </a:rPr>
            <a:t>按双方接触的方式</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CD64872C-576C-E34B-AF0D-600D67EE828C}" type="parTrans" cxnId="{0E9F5C5F-1DF6-E341-9E21-93BDE585F42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2EB8C03-D557-9D43-9ECC-9C77ED409A34}" type="sibTrans" cxnId="{0E9F5C5F-1DF6-E341-9E21-93BDE585F42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D28B0239-AEAD-974D-B7B4-54D8771A9B7F}">
      <dgm:prSet custT="1"/>
      <dgm:spPr/>
      <dgm:t>
        <a:bodyPr/>
        <a:lstStyle/>
        <a:p>
          <a:pPr rtl="0"/>
          <a:r>
            <a:rPr lang="zh-CN" altLang="en-US" sz="2000" dirty="0">
              <a:latin typeface="Microsoft YaHei" panose="020B0503020204020204" pitchFamily="34" charset="-122"/>
              <a:ea typeface="Microsoft YaHei" panose="020B0503020204020204" pitchFamily="34" charset="-122"/>
              <a:cs typeface="SimSun" charset="-122"/>
            </a:rPr>
            <a:t>（五）</a:t>
          </a:r>
        </a:p>
        <a:p>
          <a:pPr rtl="0"/>
          <a:r>
            <a:rPr lang="zh-CN" altLang="en-US" sz="2000" dirty="0">
              <a:latin typeface="Microsoft YaHei" panose="020B0503020204020204" pitchFamily="34" charset="-122"/>
              <a:ea typeface="Microsoft YaHei" panose="020B0503020204020204" pitchFamily="34" charset="-122"/>
              <a:cs typeface="SimSun" charset="-122"/>
            </a:rPr>
            <a:t>按访谈次数</a:t>
          </a:r>
        </a:p>
      </dgm:t>
    </dgm:pt>
    <dgm:pt modelId="{0C038D09-5BBC-D048-B721-6D08F0F8F362}" type="parTrans" cxnId="{7597D473-3FA0-2F45-8A87-0D6EEE46C43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5EBB83A0-9477-8540-B194-1527EDE28403}" type="sibTrans" cxnId="{7597D473-3FA0-2F45-8A87-0D6EEE46C43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987E54B-469B-9D44-9487-ADCDEBB28EFD}">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正式访谈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35D52529-2155-434F-A612-FB40ED483A75}" type="parTrans" cxnId="{56D4FD03-5929-6A4F-8134-65F4BBD40D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55843EF5-E8FC-1341-B277-3BDEFBC91621}" type="sibTrans" cxnId="{56D4FD03-5929-6A4F-8134-65F4BBD40D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7FC815E-E5CF-4C40-8002-C3DBB5E365C9}">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非正式访谈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E3610E72-A589-EC45-82DC-DE38152F05A4}" type="parTrans" cxnId="{6753773E-A937-4046-8247-7C5F8156291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8C578102-ED62-0D47-A6FC-29D1FC208147}" type="sibTrans" cxnId="{6753773E-A937-4046-8247-7C5F8156291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0E9A1B6-7947-7A45-8BEE-14774B6A75D5}">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直接访谈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F4C6CDB1-2398-BB4B-93C2-4D86B31B1A46}" type="parTrans" cxnId="{E0EC3BD5-2F5E-8943-BBA7-BF00095F6D9F}">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EB14DCAD-6BAA-3041-B888-BC46A3C93F6F}" type="sibTrans" cxnId="{E0EC3BD5-2F5E-8943-BBA7-BF00095F6D9F}">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F02ECF8E-F2C6-364E-8B98-5CFBC6CE48B4}">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间接访谈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71DEBAC2-C33D-E74A-BE56-3EB8DC789700}" type="parTrans" cxnId="{ACEA9C57-E485-C64F-B7FD-98FF8FBEA0C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7B59A0C3-ED5B-6C4F-BFFD-D23CCEDBC0FA}" type="sibTrans" cxnId="{ACEA9C57-E485-C64F-B7FD-98FF8FBEA0C9}">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E0FA31B5-13CA-9F4A-9039-738A3886051B}">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个别访谈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99BC2420-45A9-EF4A-88F5-FC7B4D36A270}" type="parTrans" cxnId="{D0E7EE8C-7034-AE43-9BD3-C8BFDB1EB636}">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4EE506EC-02A6-5F48-A38B-6ED87CD7A948}" type="sibTrans" cxnId="{D0E7EE8C-7034-AE43-9BD3-C8BFDB1EB636}">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1146AE7F-9BAC-EC44-AAE7-AA2482125B6C}">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集体访谈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F7DD8759-C6FC-3849-B832-91BA4984C830}" type="parTrans" cxnId="{A0807804-4FAF-484C-B700-5C84144FDFE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92AB5A48-1541-6946-86B7-9FE5A800A81E}" type="sibTrans" cxnId="{A0807804-4FAF-484C-B700-5C84144FDFE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8E48D39-5456-DF4F-9F93-9C9F5E7246B2}">
      <dgm:prSet custT="1"/>
      <dgm:spPr/>
      <dgm:t>
        <a:bodyPr/>
        <a:lstStyle/>
        <a:p>
          <a:pPr rtl="0"/>
          <a:r>
            <a:rPr lang="zh-CN" altLang="en-US" sz="2000" dirty="0">
              <a:latin typeface="Microsoft YaHei" panose="020B0503020204020204" pitchFamily="34" charset="-122"/>
              <a:ea typeface="Microsoft YaHei" panose="020B0503020204020204" pitchFamily="34" charset="-122"/>
              <a:cs typeface="SimSun" charset="-122"/>
            </a:rPr>
            <a:t>一次性访谈</a:t>
          </a:r>
        </a:p>
      </dgm:t>
    </dgm:pt>
    <dgm:pt modelId="{769FDF11-BC5C-7549-AC4B-047EBE5C3712}" type="parTrans" cxnId="{28255292-FBDC-B94C-872C-338C2EA4BF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8724E420-7718-7542-AFF7-C35E12B51DAC}" type="sibTrans" cxnId="{28255292-FBDC-B94C-872C-338C2EA4BF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0E5C7E5F-B312-BB47-8718-BA87FD31831A}">
      <dgm:prSet custT="1"/>
      <dgm:spPr/>
      <dgm:t>
        <a:bodyPr/>
        <a:lstStyle/>
        <a:p>
          <a:pPr rtl="0"/>
          <a:r>
            <a:rPr lang="zh-CN" altLang="en-US" sz="2000" dirty="0">
              <a:latin typeface="Microsoft YaHei" panose="020B0503020204020204" pitchFamily="34" charset="-122"/>
              <a:ea typeface="Microsoft YaHei" panose="020B0503020204020204" pitchFamily="34" charset="-122"/>
              <a:cs typeface="SimSun" charset="-122"/>
            </a:rPr>
            <a:t>多次性访谈</a:t>
          </a:r>
        </a:p>
      </dgm:t>
    </dgm:pt>
    <dgm:pt modelId="{BDD0096C-3E3F-C647-9DDE-8352E4C0E3BA}" type="parTrans" cxnId="{07CDA1F6-797C-1344-A848-CEDC21DCF40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031628D-BE4F-7B45-9CD8-0D273E3AF842}" type="sibTrans" cxnId="{07CDA1F6-797C-1344-A848-CEDC21DCF400}">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581D6BC-4E1D-E14C-B8A6-DA3C7AC37111}" type="pres">
      <dgm:prSet presAssocID="{5C509500-BDD4-D045-8EC9-5299DFFFE25F}" presName="theList" presStyleCnt="0">
        <dgm:presLayoutVars>
          <dgm:dir/>
          <dgm:animLvl val="lvl"/>
          <dgm:resizeHandles val="exact"/>
        </dgm:presLayoutVars>
      </dgm:prSet>
      <dgm:spPr/>
    </dgm:pt>
    <dgm:pt modelId="{763D0E89-7080-504E-B92F-DB0B4BEF2993}" type="pres">
      <dgm:prSet presAssocID="{DE1C85B0-CBEB-DB46-948D-76640A2ED321}" presName="compNode" presStyleCnt="0"/>
      <dgm:spPr/>
    </dgm:pt>
    <dgm:pt modelId="{F5C0ABD4-72F0-C942-BA6C-669E959AEC07}" type="pres">
      <dgm:prSet presAssocID="{DE1C85B0-CBEB-DB46-948D-76640A2ED321}" presName="aNode" presStyleLbl="bgShp" presStyleIdx="0" presStyleCnt="5" custScaleX="134187"/>
      <dgm:spPr/>
    </dgm:pt>
    <dgm:pt modelId="{8EB8E914-5BA2-5C44-BD23-DF5F42867198}" type="pres">
      <dgm:prSet presAssocID="{DE1C85B0-CBEB-DB46-948D-76640A2ED321}" presName="textNode" presStyleLbl="bgShp" presStyleIdx="0" presStyleCnt="5"/>
      <dgm:spPr/>
    </dgm:pt>
    <dgm:pt modelId="{09535CB6-5D2C-0448-A90F-1568C999E9C9}" type="pres">
      <dgm:prSet presAssocID="{DE1C85B0-CBEB-DB46-948D-76640A2ED321}" presName="compChildNode" presStyleCnt="0"/>
      <dgm:spPr/>
    </dgm:pt>
    <dgm:pt modelId="{DBD44A8F-2806-C34C-95A1-783726981A31}" type="pres">
      <dgm:prSet presAssocID="{DE1C85B0-CBEB-DB46-948D-76640A2ED321}" presName="theInnerList" presStyleCnt="0"/>
      <dgm:spPr/>
    </dgm:pt>
    <dgm:pt modelId="{68F21D38-634E-1F47-9C73-6756F43A2EBA}" type="pres">
      <dgm:prSet presAssocID="{BB2AE838-F5A9-184A-B8EA-E8D98B1D5E01}" presName="childNode" presStyleLbl="node1" presStyleIdx="0" presStyleCnt="11">
        <dgm:presLayoutVars>
          <dgm:bulletEnabled val="1"/>
        </dgm:presLayoutVars>
      </dgm:prSet>
      <dgm:spPr/>
    </dgm:pt>
    <dgm:pt modelId="{16DC46C7-1154-2B43-AE07-314DD07D1BA7}" type="pres">
      <dgm:prSet presAssocID="{BB2AE838-F5A9-184A-B8EA-E8D98B1D5E01}" presName="aSpace2" presStyleCnt="0"/>
      <dgm:spPr/>
    </dgm:pt>
    <dgm:pt modelId="{D4F712D4-60FA-5F4F-82FE-3D7DCCC6C73F}" type="pres">
      <dgm:prSet presAssocID="{34075139-D872-2447-9925-07410F402A84}" presName="childNode" presStyleLbl="node1" presStyleIdx="1" presStyleCnt="11">
        <dgm:presLayoutVars>
          <dgm:bulletEnabled val="1"/>
        </dgm:presLayoutVars>
      </dgm:prSet>
      <dgm:spPr/>
    </dgm:pt>
    <dgm:pt modelId="{217EA7FD-16F8-F149-9329-523CB6496AC5}" type="pres">
      <dgm:prSet presAssocID="{34075139-D872-2447-9925-07410F402A84}" presName="aSpace2" presStyleCnt="0"/>
      <dgm:spPr/>
    </dgm:pt>
    <dgm:pt modelId="{9A39E1DD-30FE-894B-A5D3-5621D6EBFB7F}" type="pres">
      <dgm:prSet presAssocID="{311D6E05-F41C-6043-A593-FA2218549390}" presName="childNode" presStyleLbl="node1" presStyleIdx="2" presStyleCnt="11">
        <dgm:presLayoutVars>
          <dgm:bulletEnabled val="1"/>
        </dgm:presLayoutVars>
      </dgm:prSet>
      <dgm:spPr/>
    </dgm:pt>
    <dgm:pt modelId="{87CAFBCF-C770-1440-9575-5A4C36FC19ED}" type="pres">
      <dgm:prSet presAssocID="{DE1C85B0-CBEB-DB46-948D-76640A2ED321}" presName="aSpace" presStyleCnt="0"/>
      <dgm:spPr/>
    </dgm:pt>
    <dgm:pt modelId="{80F775EE-BD5A-9D43-AD4A-322A6D39E7D0}" type="pres">
      <dgm:prSet presAssocID="{BB0B7F7A-5AA4-3042-AC69-51787E156E5D}" presName="compNode" presStyleCnt="0"/>
      <dgm:spPr/>
    </dgm:pt>
    <dgm:pt modelId="{27C81F5E-8C90-BF45-B913-234552A3B1F4}" type="pres">
      <dgm:prSet presAssocID="{BB0B7F7A-5AA4-3042-AC69-51787E156E5D}" presName="aNode" presStyleLbl="bgShp" presStyleIdx="1" presStyleCnt="5"/>
      <dgm:spPr/>
    </dgm:pt>
    <dgm:pt modelId="{3F61B920-4D6B-0544-860E-7FA66D8A1A16}" type="pres">
      <dgm:prSet presAssocID="{BB0B7F7A-5AA4-3042-AC69-51787E156E5D}" presName="textNode" presStyleLbl="bgShp" presStyleIdx="1" presStyleCnt="5"/>
      <dgm:spPr/>
    </dgm:pt>
    <dgm:pt modelId="{3365FCD6-2CF1-7B40-8849-1AB34F5190F1}" type="pres">
      <dgm:prSet presAssocID="{BB0B7F7A-5AA4-3042-AC69-51787E156E5D}" presName="compChildNode" presStyleCnt="0"/>
      <dgm:spPr/>
    </dgm:pt>
    <dgm:pt modelId="{2EB269A4-95FB-A441-8FE3-925CC5C3D947}" type="pres">
      <dgm:prSet presAssocID="{BB0B7F7A-5AA4-3042-AC69-51787E156E5D}" presName="theInnerList" presStyleCnt="0"/>
      <dgm:spPr/>
    </dgm:pt>
    <dgm:pt modelId="{00285191-E529-EB43-869D-EA494CC43689}" type="pres">
      <dgm:prSet presAssocID="{C987E54B-469B-9D44-9487-ADCDEBB28EFD}" presName="childNode" presStyleLbl="node1" presStyleIdx="3" presStyleCnt="11">
        <dgm:presLayoutVars>
          <dgm:bulletEnabled val="1"/>
        </dgm:presLayoutVars>
      </dgm:prSet>
      <dgm:spPr/>
    </dgm:pt>
    <dgm:pt modelId="{B986BC52-76B2-024E-9026-A4EB0F9778F8}" type="pres">
      <dgm:prSet presAssocID="{C987E54B-469B-9D44-9487-ADCDEBB28EFD}" presName="aSpace2" presStyleCnt="0"/>
      <dgm:spPr/>
    </dgm:pt>
    <dgm:pt modelId="{593E2E1E-FEAE-8044-9F40-B58C02A79308}" type="pres">
      <dgm:prSet presAssocID="{27FC815E-E5CF-4C40-8002-C3DBB5E365C9}" presName="childNode" presStyleLbl="node1" presStyleIdx="4" presStyleCnt="11">
        <dgm:presLayoutVars>
          <dgm:bulletEnabled val="1"/>
        </dgm:presLayoutVars>
      </dgm:prSet>
      <dgm:spPr/>
    </dgm:pt>
    <dgm:pt modelId="{24A6D7E4-1781-D846-A37A-86D12A1C16A2}" type="pres">
      <dgm:prSet presAssocID="{BB0B7F7A-5AA4-3042-AC69-51787E156E5D}" presName="aSpace" presStyleCnt="0"/>
      <dgm:spPr/>
    </dgm:pt>
    <dgm:pt modelId="{D5A08358-E696-F342-B638-1304DD170939}" type="pres">
      <dgm:prSet presAssocID="{F512EA34-6698-E346-9B21-E630FCAE91A1}" presName="compNode" presStyleCnt="0"/>
      <dgm:spPr/>
    </dgm:pt>
    <dgm:pt modelId="{05B5A024-C266-9641-8B74-BB48FF0EE161}" type="pres">
      <dgm:prSet presAssocID="{F512EA34-6698-E346-9B21-E630FCAE91A1}" presName="aNode" presStyleLbl="bgShp" presStyleIdx="2" presStyleCnt="5"/>
      <dgm:spPr/>
    </dgm:pt>
    <dgm:pt modelId="{52933530-0DEE-DB42-A757-145D01C6812D}" type="pres">
      <dgm:prSet presAssocID="{F512EA34-6698-E346-9B21-E630FCAE91A1}" presName="textNode" presStyleLbl="bgShp" presStyleIdx="2" presStyleCnt="5"/>
      <dgm:spPr/>
    </dgm:pt>
    <dgm:pt modelId="{1E57FC23-8C51-9447-B2FA-A3AFE7AA8867}" type="pres">
      <dgm:prSet presAssocID="{F512EA34-6698-E346-9B21-E630FCAE91A1}" presName="compChildNode" presStyleCnt="0"/>
      <dgm:spPr/>
    </dgm:pt>
    <dgm:pt modelId="{EC0BE18B-9258-3A47-821E-930F0123167D}" type="pres">
      <dgm:prSet presAssocID="{F512EA34-6698-E346-9B21-E630FCAE91A1}" presName="theInnerList" presStyleCnt="0"/>
      <dgm:spPr/>
    </dgm:pt>
    <dgm:pt modelId="{F34E7169-7E09-0949-8A08-89C8EC849645}" type="pres">
      <dgm:prSet presAssocID="{40E9A1B6-7947-7A45-8BEE-14774B6A75D5}" presName="childNode" presStyleLbl="node1" presStyleIdx="5" presStyleCnt="11">
        <dgm:presLayoutVars>
          <dgm:bulletEnabled val="1"/>
        </dgm:presLayoutVars>
      </dgm:prSet>
      <dgm:spPr/>
    </dgm:pt>
    <dgm:pt modelId="{41736249-4E71-BF4A-ADC2-88A9F07C0B10}" type="pres">
      <dgm:prSet presAssocID="{40E9A1B6-7947-7A45-8BEE-14774B6A75D5}" presName="aSpace2" presStyleCnt="0"/>
      <dgm:spPr/>
    </dgm:pt>
    <dgm:pt modelId="{12C66085-4176-4D40-BBDD-F60E565BFA3B}" type="pres">
      <dgm:prSet presAssocID="{F02ECF8E-F2C6-364E-8B98-5CFBC6CE48B4}" presName="childNode" presStyleLbl="node1" presStyleIdx="6" presStyleCnt="11">
        <dgm:presLayoutVars>
          <dgm:bulletEnabled val="1"/>
        </dgm:presLayoutVars>
      </dgm:prSet>
      <dgm:spPr/>
    </dgm:pt>
    <dgm:pt modelId="{89D558C9-C49F-D04C-AF7C-91AA297D5CC8}" type="pres">
      <dgm:prSet presAssocID="{F512EA34-6698-E346-9B21-E630FCAE91A1}" presName="aSpace" presStyleCnt="0"/>
      <dgm:spPr/>
    </dgm:pt>
    <dgm:pt modelId="{BBA1A943-792E-354B-9FC3-8B4DD2CDBAC5}" type="pres">
      <dgm:prSet presAssocID="{4D6107ED-3CAC-2A45-BD28-F50126E9CE2B}" presName="compNode" presStyleCnt="0"/>
      <dgm:spPr/>
    </dgm:pt>
    <dgm:pt modelId="{533E6873-65F0-BC4F-90A2-D61177DDD1D5}" type="pres">
      <dgm:prSet presAssocID="{4D6107ED-3CAC-2A45-BD28-F50126E9CE2B}" presName="aNode" presStyleLbl="bgShp" presStyleIdx="3" presStyleCnt="5"/>
      <dgm:spPr/>
    </dgm:pt>
    <dgm:pt modelId="{5A229DF0-2778-1B48-94A3-48A498B22F88}" type="pres">
      <dgm:prSet presAssocID="{4D6107ED-3CAC-2A45-BD28-F50126E9CE2B}" presName="textNode" presStyleLbl="bgShp" presStyleIdx="3" presStyleCnt="5"/>
      <dgm:spPr/>
    </dgm:pt>
    <dgm:pt modelId="{F67859B7-3C11-9849-9663-FCE100DA170A}" type="pres">
      <dgm:prSet presAssocID="{4D6107ED-3CAC-2A45-BD28-F50126E9CE2B}" presName="compChildNode" presStyleCnt="0"/>
      <dgm:spPr/>
    </dgm:pt>
    <dgm:pt modelId="{B57E563E-C073-9B4C-9AFC-3DB923EA9BED}" type="pres">
      <dgm:prSet presAssocID="{4D6107ED-3CAC-2A45-BD28-F50126E9CE2B}" presName="theInnerList" presStyleCnt="0"/>
      <dgm:spPr/>
    </dgm:pt>
    <dgm:pt modelId="{88067DAE-BDAE-6347-BE0E-CDD3ED0FAD64}" type="pres">
      <dgm:prSet presAssocID="{E0FA31B5-13CA-9F4A-9039-738A3886051B}" presName="childNode" presStyleLbl="node1" presStyleIdx="7" presStyleCnt="11">
        <dgm:presLayoutVars>
          <dgm:bulletEnabled val="1"/>
        </dgm:presLayoutVars>
      </dgm:prSet>
      <dgm:spPr/>
    </dgm:pt>
    <dgm:pt modelId="{31205F9B-E2E3-3140-BC7F-9E66CD2839B9}" type="pres">
      <dgm:prSet presAssocID="{E0FA31B5-13CA-9F4A-9039-738A3886051B}" presName="aSpace2" presStyleCnt="0"/>
      <dgm:spPr/>
    </dgm:pt>
    <dgm:pt modelId="{424C9948-6B4F-9D45-832A-D7E45AAE1097}" type="pres">
      <dgm:prSet presAssocID="{1146AE7F-9BAC-EC44-AAE7-AA2482125B6C}" presName="childNode" presStyleLbl="node1" presStyleIdx="8" presStyleCnt="11">
        <dgm:presLayoutVars>
          <dgm:bulletEnabled val="1"/>
        </dgm:presLayoutVars>
      </dgm:prSet>
      <dgm:spPr/>
    </dgm:pt>
    <dgm:pt modelId="{8F258C45-F7B5-E648-9D5D-4236150A8647}" type="pres">
      <dgm:prSet presAssocID="{4D6107ED-3CAC-2A45-BD28-F50126E9CE2B}" presName="aSpace" presStyleCnt="0"/>
      <dgm:spPr/>
    </dgm:pt>
    <dgm:pt modelId="{0B400FBD-0555-BA48-8B7D-AF9DB1B23BC7}" type="pres">
      <dgm:prSet presAssocID="{D28B0239-AEAD-974D-B7B4-54D8771A9B7F}" presName="compNode" presStyleCnt="0"/>
      <dgm:spPr/>
    </dgm:pt>
    <dgm:pt modelId="{3AC18647-B799-A044-836D-7B456700F114}" type="pres">
      <dgm:prSet presAssocID="{D28B0239-AEAD-974D-B7B4-54D8771A9B7F}" presName="aNode" presStyleLbl="bgShp" presStyleIdx="4" presStyleCnt="5"/>
      <dgm:spPr/>
    </dgm:pt>
    <dgm:pt modelId="{FFF719EB-8993-2A46-8EB7-ECDE91D3764B}" type="pres">
      <dgm:prSet presAssocID="{D28B0239-AEAD-974D-B7B4-54D8771A9B7F}" presName="textNode" presStyleLbl="bgShp" presStyleIdx="4" presStyleCnt="5"/>
      <dgm:spPr/>
    </dgm:pt>
    <dgm:pt modelId="{C5C1D473-454C-7845-AA1A-D77F6CDB2FBB}" type="pres">
      <dgm:prSet presAssocID="{D28B0239-AEAD-974D-B7B4-54D8771A9B7F}" presName="compChildNode" presStyleCnt="0"/>
      <dgm:spPr/>
    </dgm:pt>
    <dgm:pt modelId="{C0006721-9738-6649-902F-C1D927B266F9}" type="pres">
      <dgm:prSet presAssocID="{D28B0239-AEAD-974D-B7B4-54D8771A9B7F}" presName="theInnerList" presStyleCnt="0"/>
      <dgm:spPr/>
    </dgm:pt>
    <dgm:pt modelId="{63002DD0-B8D8-7E4E-8709-E832A763DD29}" type="pres">
      <dgm:prSet presAssocID="{C8E48D39-5456-DF4F-9F93-9C9F5E7246B2}" presName="childNode" presStyleLbl="node1" presStyleIdx="9" presStyleCnt="11">
        <dgm:presLayoutVars>
          <dgm:bulletEnabled val="1"/>
        </dgm:presLayoutVars>
      </dgm:prSet>
      <dgm:spPr/>
    </dgm:pt>
    <dgm:pt modelId="{AB9C03DC-6D85-CE4D-AF3F-F648BDBA0C1F}" type="pres">
      <dgm:prSet presAssocID="{C8E48D39-5456-DF4F-9F93-9C9F5E7246B2}" presName="aSpace2" presStyleCnt="0"/>
      <dgm:spPr/>
    </dgm:pt>
    <dgm:pt modelId="{8C207391-042C-4D41-8EEE-F5FFDF74E5BA}" type="pres">
      <dgm:prSet presAssocID="{0E5C7E5F-B312-BB47-8718-BA87FD31831A}" presName="childNode" presStyleLbl="node1" presStyleIdx="10" presStyleCnt="11">
        <dgm:presLayoutVars>
          <dgm:bulletEnabled val="1"/>
        </dgm:presLayoutVars>
      </dgm:prSet>
      <dgm:spPr/>
    </dgm:pt>
  </dgm:ptLst>
  <dgm:cxnLst>
    <dgm:cxn modelId="{017AEE00-EE66-324E-8459-8BADA145E70E}" type="presOf" srcId="{D28B0239-AEAD-974D-B7B4-54D8771A9B7F}" destId="{FFF719EB-8993-2A46-8EB7-ECDE91D3764B}" srcOrd="1" destOrd="0" presId="urn:microsoft.com/office/officeart/2005/8/layout/lProcess2"/>
    <dgm:cxn modelId="{5D87D303-8AA7-E745-B277-EFC2F38DA024}" type="presOf" srcId="{C987E54B-469B-9D44-9487-ADCDEBB28EFD}" destId="{00285191-E529-EB43-869D-EA494CC43689}" srcOrd="0" destOrd="0" presId="urn:microsoft.com/office/officeart/2005/8/layout/lProcess2"/>
    <dgm:cxn modelId="{56D4FD03-5929-6A4F-8134-65F4BBD40DEA}" srcId="{BB0B7F7A-5AA4-3042-AC69-51787E156E5D}" destId="{C987E54B-469B-9D44-9487-ADCDEBB28EFD}" srcOrd="0" destOrd="0" parTransId="{35D52529-2155-434F-A612-FB40ED483A75}" sibTransId="{55843EF5-E8FC-1341-B277-3BDEFBC91621}"/>
    <dgm:cxn modelId="{A0807804-4FAF-484C-B700-5C84144FDFED}" srcId="{4D6107ED-3CAC-2A45-BD28-F50126E9CE2B}" destId="{1146AE7F-9BAC-EC44-AAE7-AA2482125B6C}" srcOrd="1" destOrd="0" parTransId="{F7DD8759-C6FC-3849-B832-91BA4984C830}" sibTransId="{92AB5A48-1541-6946-86B7-9FE5A800A81E}"/>
    <dgm:cxn modelId="{8224FD06-4443-704E-921E-FCA9AF2DA65A}" srcId="{DE1C85B0-CBEB-DB46-948D-76640A2ED321}" destId="{BB2AE838-F5A9-184A-B8EA-E8D98B1D5E01}" srcOrd="0" destOrd="0" parTransId="{B3FEB8F4-7A86-E448-ACCE-6635115C2997}" sibTransId="{500BA371-1ED6-4C4A-AFB2-08B76F2463BF}"/>
    <dgm:cxn modelId="{5856B811-1076-7140-975C-2E4811FB20DE}" srcId="{5C509500-BDD4-D045-8EC9-5299DFFFE25F}" destId="{4D6107ED-3CAC-2A45-BD28-F50126E9CE2B}" srcOrd="3" destOrd="0" parTransId="{F9359550-6A2A-2748-9A17-8F9C35EF0EAB}" sibTransId="{407C3828-251F-5946-A62A-71DDE53B0E13}"/>
    <dgm:cxn modelId="{EB360812-90A0-5C42-81A3-3DE89E582DB7}" type="presOf" srcId="{311D6E05-F41C-6043-A593-FA2218549390}" destId="{9A39E1DD-30FE-894B-A5D3-5621D6EBFB7F}" srcOrd="0" destOrd="0" presId="urn:microsoft.com/office/officeart/2005/8/layout/lProcess2"/>
    <dgm:cxn modelId="{0A8D4C14-7ACA-314E-8E2D-4D0A4B62946F}" type="presOf" srcId="{27FC815E-E5CF-4C40-8002-C3DBB5E365C9}" destId="{593E2E1E-FEAE-8044-9F40-B58C02A79308}" srcOrd="0" destOrd="0" presId="urn:microsoft.com/office/officeart/2005/8/layout/lProcess2"/>
    <dgm:cxn modelId="{8D1D7C16-97AD-2048-B4BA-4341FDD62FC4}" type="presOf" srcId="{BB2AE838-F5A9-184A-B8EA-E8D98B1D5E01}" destId="{68F21D38-634E-1F47-9C73-6756F43A2EBA}" srcOrd="0" destOrd="0" presId="urn:microsoft.com/office/officeart/2005/8/layout/lProcess2"/>
    <dgm:cxn modelId="{DF458A29-F236-6147-B394-3FB6D1F720B9}" type="presOf" srcId="{34075139-D872-2447-9925-07410F402A84}" destId="{D4F712D4-60FA-5F4F-82FE-3D7DCCC6C73F}" srcOrd="0" destOrd="0" presId="urn:microsoft.com/office/officeart/2005/8/layout/lProcess2"/>
    <dgm:cxn modelId="{26AD1A3C-6DE9-3944-A664-BFBD33288905}" type="presOf" srcId="{5C509500-BDD4-D045-8EC9-5299DFFFE25F}" destId="{2581D6BC-4E1D-E14C-B8A6-DA3C7AC37111}" srcOrd="0" destOrd="0" presId="urn:microsoft.com/office/officeart/2005/8/layout/lProcess2"/>
    <dgm:cxn modelId="{6753773E-A937-4046-8247-7C5F81562911}" srcId="{BB0B7F7A-5AA4-3042-AC69-51787E156E5D}" destId="{27FC815E-E5CF-4C40-8002-C3DBB5E365C9}" srcOrd="1" destOrd="0" parTransId="{E3610E72-A589-EC45-82DC-DE38152F05A4}" sibTransId="{8C578102-ED62-0D47-A6FC-29D1FC208147}"/>
    <dgm:cxn modelId="{7F65B23E-F1EF-494F-9131-48AEFC423AD0}" type="presOf" srcId="{E0FA31B5-13CA-9F4A-9039-738A3886051B}" destId="{88067DAE-BDAE-6347-BE0E-CDD3ED0FAD64}" srcOrd="0" destOrd="0" presId="urn:microsoft.com/office/officeart/2005/8/layout/lProcess2"/>
    <dgm:cxn modelId="{93ECA93F-2E4B-924B-AFEB-BB00B21003D1}" type="presOf" srcId="{DE1C85B0-CBEB-DB46-948D-76640A2ED321}" destId="{F5C0ABD4-72F0-C942-BA6C-669E959AEC07}" srcOrd="0" destOrd="0" presId="urn:microsoft.com/office/officeart/2005/8/layout/lProcess2"/>
    <dgm:cxn modelId="{46B77945-9831-3A4C-85E3-257C887800BB}" type="presOf" srcId="{4D6107ED-3CAC-2A45-BD28-F50126E9CE2B}" destId="{533E6873-65F0-BC4F-90A2-D61177DDD1D5}" srcOrd="0" destOrd="0" presId="urn:microsoft.com/office/officeart/2005/8/layout/lProcess2"/>
    <dgm:cxn modelId="{223F424A-288C-1844-AD68-0A478393F738}" srcId="{DE1C85B0-CBEB-DB46-948D-76640A2ED321}" destId="{311D6E05-F41C-6043-A593-FA2218549390}" srcOrd="2" destOrd="0" parTransId="{BAC8E180-42AB-C042-9C10-33746A8351CD}" sibTransId="{225CA536-9EBE-3440-A1AF-849F4EC4EB92}"/>
    <dgm:cxn modelId="{ACEA9C57-E485-C64F-B7FD-98FF8FBEA0C9}" srcId="{F512EA34-6698-E346-9B21-E630FCAE91A1}" destId="{F02ECF8E-F2C6-364E-8B98-5CFBC6CE48B4}" srcOrd="1" destOrd="0" parTransId="{71DEBAC2-C33D-E74A-BE56-3EB8DC789700}" sibTransId="{7B59A0C3-ED5B-6C4F-BFFD-D23CCEDBC0FA}"/>
    <dgm:cxn modelId="{0E9F5C5F-1DF6-E341-9E21-93BDE585F429}" srcId="{5C509500-BDD4-D045-8EC9-5299DFFFE25F}" destId="{F512EA34-6698-E346-9B21-E630FCAE91A1}" srcOrd="2" destOrd="0" parTransId="{CD64872C-576C-E34B-AF0D-600D67EE828C}" sibTransId="{A2EB8C03-D557-9D43-9ECC-9C77ED409A34}"/>
    <dgm:cxn modelId="{28AA1264-5937-264B-8EFA-3990B9CD1788}" type="presOf" srcId="{4D6107ED-3CAC-2A45-BD28-F50126E9CE2B}" destId="{5A229DF0-2778-1B48-94A3-48A498B22F88}" srcOrd="1" destOrd="0" presId="urn:microsoft.com/office/officeart/2005/8/layout/lProcess2"/>
    <dgm:cxn modelId="{9F1C3B64-0A20-1D48-81A9-E68C01E83D52}" type="presOf" srcId="{40E9A1B6-7947-7A45-8BEE-14774B6A75D5}" destId="{F34E7169-7E09-0949-8A08-89C8EC849645}" srcOrd="0" destOrd="0" presId="urn:microsoft.com/office/officeart/2005/8/layout/lProcess2"/>
    <dgm:cxn modelId="{7597D473-3FA0-2F45-8A87-0D6EEE46C438}" srcId="{5C509500-BDD4-D045-8EC9-5299DFFFE25F}" destId="{D28B0239-AEAD-974D-B7B4-54D8771A9B7F}" srcOrd="4" destOrd="0" parTransId="{0C038D09-5BBC-D048-B721-6D08F0F8F362}" sibTransId="{5EBB83A0-9477-8540-B194-1527EDE28403}"/>
    <dgm:cxn modelId="{C6B1777C-944F-2742-8C67-7A8CD10F68CE}" type="presOf" srcId="{1146AE7F-9BAC-EC44-AAE7-AA2482125B6C}" destId="{424C9948-6B4F-9D45-832A-D7E45AAE1097}" srcOrd="0" destOrd="0" presId="urn:microsoft.com/office/officeart/2005/8/layout/lProcess2"/>
    <dgm:cxn modelId="{03E8A986-0F11-414B-8EE0-10E5DD9B6AD9}" srcId="{5C509500-BDD4-D045-8EC9-5299DFFFE25F}" destId="{BB0B7F7A-5AA4-3042-AC69-51787E156E5D}" srcOrd="1" destOrd="0" parTransId="{D8250F8E-594B-F443-A81D-6D6273548829}" sibTransId="{76DBB041-F382-DA4F-BA2A-AA5C5C3CB280}"/>
    <dgm:cxn modelId="{D0E7EE8C-7034-AE43-9BD3-C8BFDB1EB636}" srcId="{4D6107ED-3CAC-2A45-BD28-F50126E9CE2B}" destId="{E0FA31B5-13CA-9F4A-9039-738A3886051B}" srcOrd="0" destOrd="0" parTransId="{99BC2420-45A9-EF4A-88F5-FC7B4D36A270}" sibTransId="{4EE506EC-02A6-5F48-A38B-6ED87CD7A948}"/>
    <dgm:cxn modelId="{28255292-FBDC-B94C-872C-338C2EA4BFEA}" srcId="{D28B0239-AEAD-974D-B7B4-54D8771A9B7F}" destId="{C8E48D39-5456-DF4F-9F93-9C9F5E7246B2}" srcOrd="0" destOrd="0" parTransId="{769FDF11-BC5C-7549-AC4B-047EBE5C3712}" sibTransId="{8724E420-7718-7542-AFF7-C35E12B51DAC}"/>
    <dgm:cxn modelId="{56323C93-6578-9D44-994D-A6E73D97B5D3}" type="presOf" srcId="{DE1C85B0-CBEB-DB46-948D-76640A2ED321}" destId="{8EB8E914-5BA2-5C44-BD23-DF5F42867198}" srcOrd="1" destOrd="0" presId="urn:microsoft.com/office/officeart/2005/8/layout/lProcess2"/>
    <dgm:cxn modelId="{DBC06793-2427-E941-B621-2AFAE4B38093}" type="presOf" srcId="{F02ECF8E-F2C6-364E-8B98-5CFBC6CE48B4}" destId="{12C66085-4176-4D40-BBDD-F60E565BFA3B}" srcOrd="0" destOrd="0" presId="urn:microsoft.com/office/officeart/2005/8/layout/lProcess2"/>
    <dgm:cxn modelId="{1FC97AA3-5745-7B43-AF0C-C5FCB3F1E864}" type="presOf" srcId="{D28B0239-AEAD-974D-B7B4-54D8771A9B7F}" destId="{3AC18647-B799-A044-836D-7B456700F114}" srcOrd="0" destOrd="0" presId="urn:microsoft.com/office/officeart/2005/8/layout/lProcess2"/>
    <dgm:cxn modelId="{C0477BAC-7FE7-0643-A23F-68B0E3BE562A}" type="presOf" srcId="{F512EA34-6698-E346-9B21-E630FCAE91A1}" destId="{52933530-0DEE-DB42-A757-145D01C6812D}" srcOrd="1" destOrd="0" presId="urn:microsoft.com/office/officeart/2005/8/layout/lProcess2"/>
    <dgm:cxn modelId="{129E04BF-DF5D-A647-A2F9-0B0CA7A4B5AD}" srcId="{5C509500-BDD4-D045-8EC9-5299DFFFE25F}" destId="{DE1C85B0-CBEB-DB46-948D-76640A2ED321}" srcOrd="0" destOrd="0" parTransId="{FC4E6495-F091-E042-8F4F-19C9DA367435}" sibTransId="{CD9D00AA-DED7-4F49-9744-4992E547E21E}"/>
    <dgm:cxn modelId="{8FCA99C9-96D1-514A-90BF-BBCBCCFE93C8}" type="presOf" srcId="{BB0B7F7A-5AA4-3042-AC69-51787E156E5D}" destId="{3F61B920-4D6B-0544-860E-7FA66D8A1A16}" srcOrd="1" destOrd="0" presId="urn:microsoft.com/office/officeart/2005/8/layout/lProcess2"/>
    <dgm:cxn modelId="{E0EC3BD5-2F5E-8943-BBA7-BF00095F6D9F}" srcId="{F512EA34-6698-E346-9B21-E630FCAE91A1}" destId="{40E9A1B6-7947-7A45-8BEE-14774B6A75D5}" srcOrd="0" destOrd="0" parTransId="{F4C6CDB1-2398-BB4B-93C2-4D86B31B1A46}" sibTransId="{EB14DCAD-6BAA-3041-B888-BC46A3C93F6F}"/>
    <dgm:cxn modelId="{1E92A1E1-4E98-9045-B6C1-BE5E4D1F584A}" type="presOf" srcId="{BB0B7F7A-5AA4-3042-AC69-51787E156E5D}" destId="{27C81F5E-8C90-BF45-B913-234552A3B1F4}" srcOrd="0" destOrd="0" presId="urn:microsoft.com/office/officeart/2005/8/layout/lProcess2"/>
    <dgm:cxn modelId="{82A7C8E3-B733-1042-A8DD-B26AF5E428D5}" type="presOf" srcId="{F512EA34-6698-E346-9B21-E630FCAE91A1}" destId="{05B5A024-C266-9641-8B74-BB48FF0EE161}" srcOrd="0" destOrd="0" presId="urn:microsoft.com/office/officeart/2005/8/layout/lProcess2"/>
    <dgm:cxn modelId="{05C959E5-EE4A-EA4C-A6A8-F5B0622E7AC2}" type="presOf" srcId="{0E5C7E5F-B312-BB47-8718-BA87FD31831A}" destId="{8C207391-042C-4D41-8EEE-F5FFDF74E5BA}" srcOrd="0" destOrd="0" presId="urn:microsoft.com/office/officeart/2005/8/layout/lProcess2"/>
    <dgm:cxn modelId="{993DAEEE-D7C3-BB4D-BBC8-FB77106BCFFD}" type="presOf" srcId="{C8E48D39-5456-DF4F-9F93-9C9F5E7246B2}" destId="{63002DD0-B8D8-7E4E-8709-E832A763DD29}" srcOrd="0" destOrd="0" presId="urn:microsoft.com/office/officeart/2005/8/layout/lProcess2"/>
    <dgm:cxn modelId="{07CDA1F6-797C-1344-A848-CEDC21DCF400}" srcId="{D28B0239-AEAD-974D-B7B4-54D8771A9B7F}" destId="{0E5C7E5F-B312-BB47-8718-BA87FD31831A}" srcOrd="1" destOrd="0" parTransId="{BDD0096C-3E3F-C647-9DDE-8352E4C0E3BA}" sibTransId="{B031628D-BE4F-7B45-9CD8-0D273E3AF842}"/>
    <dgm:cxn modelId="{333FBDFF-EF8A-B542-A9ED-CBAB5B58885D}" srcId="{DE1C85B0-CBEB-DB46-948D-76640A2ED321}" destId="{34075139-D872-2447-9925-07410F402A84}" srcOrd="1" destOrd="0" parTransId="{E590DAF9-87CD-F549-A56F-B0804CE5B8F4}" sibTransId="{A21C7A77-CDDB-0444-9862-D2D71B7E5232}"/>
    <dgm:cxn modelId="{8133FC4D-75CD-F044-B74A-89D70534954D}" type="presParOf" srcId="{2581D6BC-4E1D-E14C-B8A6-DA3C7AC37111}" destId="{763D0E89-7080-504E-B92F-DB0B4BEF2993}" srcOrd="0" destOrd="0" presId="urn:microsoft.com/office/officeart/2005/8/layout/lProcess2"/>
    <dgm:cxn modelId="{BA1C407F-BE41-3B4A-8354-26CCE998694B}" type="presParOf" srcId="{763D0E89-7080-504E-B92F-DB0B4BEF2993}" destId="{F5C0ABD4-72F0-C942-BA6C-669E959AEC07}" srcOrd="0" destOrd="0" presId="urn:microsoft.com/office/officeart/2005/8/layout/lProcess2"/>
    <dgm:cxn modelId="{1001D387-CA38-5146-95DB-C52C6A0939F6}" type="presParOf" srcId="{763D0E89-7080-504E-B92F-DB0B4BEF2993}" destId="{8EB8E914-5BA2-5C44-BD23-DF5F42867198}" srcOrd="1" destOrd="0" presId="urn:microsoft.com/office/officeart/2005/8/layout/lProcess2"/>
    <dgm:cxn modelId="{20B02797-42B4-C645-BCA1-40F94E2F6E6F}" type="presParOf" srcId="{763D0E89-7080-504E-B92F-DB0B4BEF2993}" destId="{09535CB6-5D2C-0448-A90F-1568C999E9C9}" srcOrd="2" destOrd="0" presId="urn:microsoft.com/office/officeart/2005/8/layout/lProcess2"/>
    <dgm:cxn modelId="{826CE270-5B7A-9F4C-AE2E-CBC276978C77}" type="presParOf" srcId="{09535CB6-5D2C-0448-A90F-1568C999E9C9}" destId="{DBD44A8F-2806-C34C-95A1-783726981A31}" srcOrd="0" destOrd="0" presId="urn:microsoft.com/office/officeart/2005/8/layout/lProcess2"/>
    <dgm:cxn modelId="{45AF6C8F-2858-0244-AEFC-01034D62436B}" type="presParOf" srcId="{DBD44A8F-2806-C34C-95A1-783726981A31}" destId="{68F21D38-634E-1F47-9C73-6756F43A2EBA}" srcOrd="0" destOrd="0" presId="urn:microsoft.com/office/officeart/2005/8/layout/lProcess2"/>
    <dgm:cxn modelId="{A8F95C98-F96D-C442-9208-91BD7AC4702E}" type="presParOf" srcId="{DBD44A8F-2806-C34C-95A1-783726981A31}" destId="{16DC46C7-1154-2B43-AE07-314DD07D1BA7}" srcOrd="1" destOrd="0" presId="urn:microsoft.com/office/officeart/2005/8/layout/lProcess2"/>
    <dgm:cxn modelId="{F1E2E03D-9DDF-6541-A191-1831EC7BDCB0}" type="presParOf" srcId="{DBD44A8F-2806-C34C-95A1-783726981A31}" destId="{D4F712D4-60FA-5F4F-82FE-3D7DCCC6C73F}" srcOrd="2" destOrd="0" presId="urn:microsoft.com/office/officeart/2005/8/layout/lProcess2"/>
    <dgm:cxn modelId="{8A01D225-F648-534D-BEFF-6DDDF94A75A9}" type="presParOf" srcId="{DBD44A8F-2806-C34C-95A1-783726981A31}" destId="{217EA7FD-16F8-F149-9329-523CB6496AC5}" srcOrd="3" destOrd="0" presId="urn:microsoft.com/office/officeart/2005/8/layout/lProcess2"/>
    <dgm:cxn modelId="{60BDE3FF-E5C9-BC47-9C80-F50DF32218DC}" type="presParOf" srcId="{DBD44A8F-2806-C34C-95A1-783726981A31}" destId="{9A39E1DD-30FE-894B-A5D3-5621D6EBFB7F}" srcOrd="4" destOrd="0" presId="urn:microsoft.com/office/officeart/2005/8/layout/lProcess2"/>
    <dgm:cxn modelId="{930E9187-08E7-284A-821C-D4E717038B93}" type="presParOf" srcId="{2581D6BC-4E1D-E14C-B8A6-DA3C7AC37111}" destId="{87CAFBCF-C770-1440-9575-5A4C36FC19ED}" srcOrd="1" destOrd="0" presId="urn:microsoft.com/office/officeart/2005/8/layout/lProcess2"/>
    <dgm:cxn modelId="{84CD267D-C78F-8249-90D5-ECFB7B2CAED8}" type="presParOf" srcId="{2581D6BC-4E1D-E14C-B8A6-DA3C7AC37111}" destId="{80F775EE-BD5A-9D43-AD4A-322A6D39E7D0}" srcOrd="2" destOrd="0" presId="urn:microsoft.com/office/officeart/2005/8/layout/lProcess2"/>
    <dgm:cxn modelId="{5559B7E4-D6A1-2C40-82F9-2527F4D20B6C}" type="presParOf" srcId="{80F775EE-BD5A-9D43-AD4A-322A6D39E7D0}" destId="{27C81F5E-8C90-BF45-B913-234552A3B1F4}" srcOrd="0" destOrd="0" presId="urn:microsoft.com/office/officeart/2005/8/layout/lProcess2"/>
    <dgm:cxn modelId="{66D2E16B-92F2-2A42-A34E-53538CD474A9}" type="presParOf" srcId="{80F775EE-BD5A-9D43-AD4A-322A6D39E7D0}" destId="{3F61B920-4D6B-0544-860E-7FA66D8A1A16}" srcOrd="1" destOrd="0" presId="urn:microsoft.com/office/officeart/2005/8/layout/lProcess2"/>
    <dgm:cxn modelId="{F6BF1190-0A4E-3B47-99AD-F2FFDEB88054}" type="presParOf" srcId="{80F775EE-BD5A-9D43-AD4A-322A6D39E7D0}" destId="{3365FCD6-2CF1-7B40-8849-1AB34F5190F1}" srcOrd="2" destOrd="0" presId="urn:microsoft.com/office/officeart/2005/8/layout/lProcess2"/>
    <dgm:cxn modelId="{268F5A23-1BE9-0348-BE96-E97E131C2B6C}" type="presParOf" srcId="{3365FCD6-2CF1-7B40-8849-1AB34F5190F1}" destId="{2EB269A4-95FB-A441-8FE3-925CC5C3D947}" srcOrd="0" destOrd="0" presId="urn:microsoft.com/office/officeart/2005/8/layout/lProcess2"/>
    <dgm:cxn modelId="{BF9051C1-A3E9-B246-B3F9-F28E3F35F4EB}" type="presParOf" srcId="{2EB269A4-95FB-A441-8FE3-925CC5C3D947}" destId="{00285191-E529-EB43-869D-EA494CC43689}" srcOrd="0" destOrd="0" presId="urn:microsoft.com/office/officeart/2005/8/layout/lProcess2"/>
    <dgm:cxn modelId="{B302346F-524F-6444-811A-39BD55982A62}" type="presParOf" srcId="{2EB269A4-95FB-A441-8FE3-925CC5C3D947}" destId="{B986BC52-76B2-024E-9026-A4EB0F9778F8}" srcOrd="1" destOrd="0" presId="urn:microsoft.com/office/officeart/2005/8/layout/lProcess2"/>
    <dgm:cxn modelId="{DB337CBD-0A6D-9941-A69A-827B0B3AD038}" type="presParOf" srcId="{2EB269A4-95FB-A441-8FE3-925CC5C3D947}" destId="{593E2E1E-FEAE-8044-9F40-B58C02A79308}" srcOrd="2" destOrd="0" presId="urn:microsoft.com/office/officeart/2005/8/layout/lProcess2"/>
    <dgm:cxn modelId="{3DA0BAF8-0141-9147-907F-2978A5FCDF77}" type="presParOf" srcId="{2581D6BC-4E1D-E14C-B8A6-DA3C7AC37111}" destId="{24A6D7E4-1781-D846-A37A-86D12A1C16A2}" srcOrd="3" destOrd="0" presId="urn:microsoft.com/office/officeart/2005/8/layout/lProcess2"/>
    <dgm:cxn modelId="{4568FF39-DCF3-B44C-8A62-FFC7C722D464}" type="presParOf" srcId="{2581D6BC-4E1D-E14C-B8A6-DA3C7AC37111}" destId="{D5A08358-E696-F342-B638-1304DD170939}" srcOrd="4" destOrd="0" presId="urn:microsoft.com/office/officeart/2005/8/layout/lProcess2"/>
    <dgm:cxn modelId="{3AD2149A-E6A0-D243-8D7B-34B4A437F3F6}" type="presParOf" srcId="{D5A08358-E696-F342-B638-1304DD170939}" destId="{05B5A024-C266-9641-8B74-BB48FF0EE161}" srcOrd="0" destOrd="0" presId="urn:microsoft.com/office/officeart/2005/8/layout/lProcess2"/>
    <dgm:cxn modelId="{AB8CD51F-A4B3-EF4D-90F9-114B7AFC2E5F}" type="presParOf" srcId="{D5A08358-E696-F342-B638-1304DD170939}" destId="{52933530-0DEE-DB42-A757-145D01C6812D}" srcOrd="1" destOrd="0" presId="urn:microsoft.com/office/officeart/2005/8/layout/lProcess2"/>
    <dgm:cxn modelId="{6496B9D1-C9FD-964C-9659-0531C3645613}" type="presParOf" srcId="{D5A08358-E696-F342-B638-1304DD170939}" destId="{1E57FC23-8C51-9447-B2FA-A3AFE7AA8867}" srcOrd="2" destOrd="0" presId="urn:microsoft.com/office/officeart/2005/8/layout/lProcess2"/>
    <dgm:cxn modelId="{8C0F0CD4-66E5-0544-869B-3C5A51C7C978}" type="presParOf" srcId="{1E57FC23-8C51-9447-B2FA-A3AFE7AA8867}" destId="{EC0BE18B-9258-3A47-821E-930F0123167D}" srcOrd="0" destOrd="0" presId="urn:microsoft.com/office/officeart/2005/8/layout/lProcess2"/>
    <dgm:cxn modelId="{CDCA7450-313C-A046-8E68-BD7E92161F83}" type="presParOf" srcId="{EC0BE18B-9258-3A47-821E-930F0123167D}" destId="{F34E7169-7E09-0949-8A08-89C8EC849645}" srcOrd="0" destOrd="0" presId="urn:microsoft.com/office/officeart/2005/8/layout/lProcess2"/>
    <dgm:cxn modelId="{50327D76-84A2-7A4D-ADD9-C89BBFE6B42A}" type="presParOf" srcId="{EC0BE18B-9258-3A47-821E-930F0123167D}" destId="{41736249-4E71-BF4A-ADC2-88A9F07C0B10}" srcOrd="1" destOrd="0" presId="urn:microsoft.com/office/officeart/2005/8/layout/lProcess2"/>
    <dgm:cxn modelId="{DFCB18F2-5C01-DE40-ADA6-BA728501B77C}" type="presParOf" srcId="{EC0BE18B-9258-3A47-821E-930F0123167D}" destId="{12C66085-4176-4D40-BBDD-F60E565BFA3B}" srcOrd="2" destOrd="0" presId="urn:microsoft.com/office/officeart/2005/8/layout/lProcess2"/>
    <dgm:cxn modelId="{25EFA847-09E7-0946-B408-C72A787A2AF5}" type="presParOf" srcId="{2581D6BC-4E1D-E14C-B8A6-DA3C7AC37111}" destId="{89D558C9-C49F-D04C-AF7C-91AA297D5CC8}" srcOrd="5" destOrd="0" presId="urn:microsoft.com/office/officeart/2005/8/layout/lProcess2"/>
    <dgm:cxn modelId="{39B85204-169A-FC45-856F-53FFA9D8494D}" type="presParOf" srcId="{2581D6BC-4E1D-E14C-B8A6-DA3C7AC37111}" destId="{BBA1A943-792E-354B-9FC3-8B4DD2CDBAC5}" srcOrd="6" destOrd="0" presId="urn:microsoft.com/office/officeart/2005/8/layout/lProcess2"/>
    <dgm:cxn modelId="{D941B18C-673C-864A-889E-F077DC357A97}" type="presParOf" srcId="{BBA1A943-792E-354B-9FC3-8B4DD2CDBAC5}" destId="{533E6873-65F0-BC4F-90A2-D61177DDD1D5}" srcOrd="0" destOrd="0" presId="urn:microsoft.com/office/officeart/2005/8/layout/lProcess2"/>
    <dgm:cxn modelId="{53C2C633-23E4-0547-8886-AF03A1CF789E}" type="presParOf" srcId="{BBA1A943-792E-354B-9FC3-8B4DD2CDBAC5}" destId="{5A229DF0-2778-1B48-94A3-48A498B22F88}" srcOrd="1" destOrd="0" presId="urn:microsoft.com/office/officeart/2005/8/layout/lProcess2"/>
    <dgm:cxn modelId="{40D1E66B-CF77-7447-BEE0-D86C726BB05D}" type="presParOf" srcId="{BBA1A943-792E-354B-9FC3-8B4DD2CDBAC5}" destId="{F67859B7-3C11-9849-9663-FCE100DA170A}" srcOrd="2" destOrd="0" presId="urn:microsoft.com/office/officeart/2005/8/layout/lProcess2"/>
    <dgm:cxn modelId="{38EEA48C-881D-6444-A832-50EB23C36B51}" type="presParOf" srcId="{F67859B7-3C11-9849-9663-FCE100DA170A}" destId="{B57E563E-C073-9B4C-9AFC-3DB923EA9BED}" srcOrd="0" destOrd="0" presId="urn:microsoft.com/office/officeart/2005/8/layout/lProcess2"/>
    <dgm:cxn modelId="{2EFBD913-6EBE-B840-BDDC-613A75F46C2E}" type="presParOf" srcId="{B57E563E-C073-9B4C-9AFC-3DB923EA9BED}" destId="{88067DAE-BDAE-6347-BE0E-CDD3ED0FAD64}" srcOrd="0" destOrd="0" presId="urn:microsoft.com/office/officeart/2005/8/layout/lProcess2"/>
    <dgm:cxn modelId="{8C28654A-A02F-774E-BCB0-BA59D1FEBDA9}" type="presParOf" srcId="{B57E563E-C073-9B4C-9AFC-3DB923EA9BED}" destId="{31205F9B-E2E3-3140-BC7F-9E66CD2839B9}" srcOrd="1" destOrd="0" presId="urn:microsoft.com/office/officeart/2005/8/layout/lProcess2"/>
    <dgm:cxn modelId="{024D22FC-2578-4845-936B-D884ED61EFDD}" type="presParOf" srcId="{B57E563E-C073-9B4C-9AFC-3DB923EA9BED}" destId="{424C9948-6B4F-9D45-832A-D7E45AAE1097}" srcOrd="2" destOrd="0" presId="urn:microsoft.com/office/officeart/2005/8/layout/lProcess2"/>
    <dgm:cxn modelId="{89566C2C-1377-B846-B6E5-2723B00C0436}" type="presParOf" srcId="{2581D6BC-4E1D-E14C-B8A6-DA3C7AC37111}" destId="{8F258C45-F7B5-E648-9D5D-4236150A8647}" srcOrd="7" destOrd="0" presId="urn:microsoft.com/office/officeart/2005/8/layout/lProcess2"/>
    <dgm:cxn modelId="{65993A8E-D392-3F4B-9B31-04AEC5D85BA6}" type="presParOf" srcId="{2581D6BC-4E1D-E14C-B8A6-DA3C7AC37111}" destId="{0B400FBD-0555-BA48-8B7D-AF9DB1B23BC7}" srcOrd="8" destOrd="0" presId="urn:microsoft.com/office/officeart/2005/8/layout/lProcess2"/>
    <dgm:cxn modelId="{56CED6AC-81F8-BD4D-924A-29333A5D9116}" type="presParOf" srcId="{0B400FBD-0555-BA48-8B7D-AF9DB1B23BC7}" destId="{3AC18647-B799-A044-836D-7B456700F114}" srcOrd="0" destOrd="0" presId="urn:microsoft.com/office/officeart/2005/8/layout/lProcess2"/>
    <dgm:cxn modelId="{7F1A178B-2DB8-8842-A0A3-A8CCDE7304EF}" type="presParOf" srcId="{0B400FBD-0555-BA48-8B7D-AF9DB1B23BC7}" destId="{FFF719EB-8993-2A46-8EB7-ECDE91D3764B}" srcOrd="1" destOrd="0" presId="urn:microsoft.com/office/officeart/2005/8/layout/lProcess2"/>
    <dgm:cxn modelId="{13AD2A28-BBDC-844B-A831-CDA4D1BBF6A3}" type="presParOf" srcId="{0B400FBD-0555-BA48-8B7D-AF9DB1B23BC7}" destId="{C5C1D473-454C-7845-AA1A-D77F6CDB2FBB}" srcOrd="2" destOrd="0" presId="urn:microsoft.com/office/officeart/2005/8/layout/lProcess2"/>
    <dgm:cxn modelId="{7DAF3433-1574-EA4B-8600-3C0165CDB1A8}" type="presParOf" srcId="{C5C1D473-454C-7845-AA1A-D77F6CDB2FBB}" destId="{C0006721-9738-6649-902F-C1D927B266F9}" srcOrd="0" destOrd="0" presId="urn:microsoft.com/office/officeart/2005/8/layout/lProcess2"/>
    <dgm:cxn modelId="{B4B511C5-A1C5-F54B-B76B-2AF2C8E21E41}" type="presParOf" srcId="{C0006721-9738-6649-902F-C1D927B266F9}" destId="{63002DD0-B8D8-7E4E-8709-E832A763DD29}" srcOrd="0" destOrd="0" presId="urn:microsoft.com/office/officeart/2005/8/layout/lProcess2"/>
    <dgm:cxn modelId="{47F1B4F0-B6CD-CD44-903E-4FDF2DBCE0FF}" type="presParOf" srcId="{C0006721-9738-6649-902F-C1D927B266F9}" destId="{AB9C03DC-6D85-CE4D-AF3F-F648BDBA0C1F}" srcOrd="1" destOrd="0" presId="urn:microsoft.com/office/officeart/2005/8/layout/lProcess2"/>
    <dgm:cxn modelId="{B61CAE91-8D9C-654B-A13F-3B697F387886}" type="presParOf" srcId="{C0006721-9738-6649-902F-C1D927B266F9}" destId="{8C207391-042C-4D41-8EEE-F5FFDF74E5B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CE3EB7-64BE-FF48-8EB5-2E29295417E1}"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zh-CN" altLang="en-US"/>
        </a:p>
      </dgm:t>
    </dgm:pt>
    <dgm:pt modelId="{7A106B12-BC4D-104E-87E8-206433349880}">
      <dgm:prSet custT="1"/>
      <dgm:spPr/>
      <dgm:t>
        <a:bodyPr/>
        <a:lstStyle/>
        <a:p>
          <a:pPr rtl="0"/>
          <a:r>
            <a:rPr kumimoji="1" lang="en-US" altLang="zh-CN" sz="2800" dirty="0">
              <a:latin typeface="Microsoft YaHei" panose="020B0503020204020204" pitchFamily="34" charset="-122"/>
              <a:ea typeface="Microsoft YaHei" panose="020B0503020204020204" pitchFamily="34" charset="-122"/>
            </a:rPr>
            <a:t>1.</a:t>
          </a:r>
          <a:r>
            <a:rPr kumimoji="1" lang="zh-CN" altLang="en-US" sz="2800" dirty="0">
              <a:latin typeface="Microsoft YaHei" panose="020B0503020204020204" pitchFamily="34" charset="-122"/>
              <a:ea typeface="Microsoft YaHei" panose="020B0503020204020204" pitchFamily="34" charset="-122"/>
            </a:rPr>
            <a:t>结构式访谈</a:t>
          </a:r>
          <a:endParaRPr lang="zh-CN" altLang="en-US" sz="2800" dirty="0">
            <a:latin typeface="Microsoft YaHei" panose="020B0503020204020204" pitchFamily="34" charset="-122"/>
            <a:ea typeface="Microsoft YaHei" panose="020B0503020204020204" pitchFamily="34" charset="-122"/>
          </a:endParaRPr>
        </a:p>
      </dgm:t>
    </dgm:pt>
    <dgm:pt modelId="{7CCFAF24-15B9-384F-B2C5-83034222CADF}" type="parTrans" cxnId="{BC54ACF6-AAA3-2948-B3E9-D85FAEE6A62A}">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FE08096C-A3B1-7242-BEFD-6122C39C9309}" type="sibTrans" cxnId="{BC54ACF6-AAA3-2948-B3E9-D85FAEE6A62A}">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739394E3-897A-4849-B44A-B9B95FE3ABAA}">
      <dgm:prSet custT="1"/>
      <dgm:spPr/>
      <dgm:t>
        <a:bodyPr/>
        <a:lstStyle/>
        <a:p>
          <a:pPr rtl="0"/>
          <a:r>
            <a:rPr kumimoji="1" lang="zh-CN" altLang="en-US" sz="2800" dirty="0">
              <a:latin typeface="Microsoft YaHei" panose="020B0503020204020204" pitchFamily="34" charset="-122"/>
              <a:ea typeface="Microsoft YaHei" panose="020B0503020204020204" pitchFamily="34" charset="-122"/>
            </a:rPr>
            <a:t>又称“标准化访谈”或“封闭式访谈”。</a:t>
          </a:r>
          <a:endParaRPr lang="zh-CN" altLang="en-US" sz="2800" dirty="0">
            <a:latin typeface="Microsoft YaHei" panose="020B0503020204020204" pitchFamily="34" charset="-122"/>
            <a:ea typeface="Microsoft YaHei" panose="020B0503020204020204" pitchFamily="34" charset="-122"/>
          </a:endParaRPr>
        </a:p>
      </dgm:t>
    </dgm:pt>
    <dgm:pt modelId="{2E3453DB-2BF4-F345-ABA0-8F155FF20BF0}" type="parTrans" cxnId="{E5C2A7E1-33C0-714D-A96F-336D844306AA}">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F8E6878F-D022-404E-BF3D-7EAFEA016AB2}" type="sibTrans" cxnId="{E5C2A7E1-33C0-714D-A96F-336D844306AA}">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60843C7D-4566-CA44-90B6-5E2088CCA11C}">
      <dgm:prSet custT="1"/>
      <dgm:spPr/>
      <dgm:t>
        <a:bodyPr/>
        <a:lstStyle/>
        <a:p>
          <a:pPr rtl="0"/>
          <a:r>
            <a:rPr lang="zh-CN" altLang="en-US" sz="2800" dirty="0">
              <a:latin typeface="Microsoft YaHei" panose="020B0503020204020204" pitchFamily="34" charset="-122"/>
              <a:ea typeface="Microsoft YaHei" panose="020B0503020204020204" pitchFamily="34" charset="-122"/>
            </a:rPr>
            <a:t>是一种对访谈过程进行高度控制的访谈形式。</a:t>
          </a:r>
        </a:p>
      </dgm:t>
    </dgm:pt>
    <dgm:pt modelId="{C9982FC8-0DF8-3D4B-BB3D-3D7B1EFE5C44}" type="parTrans" cxnId="{6BF6CD49-A1E5-5245-AC20-08669CA0686B}">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E950B2A7-BE56-DA4C-9378-0AE5B4F04967}" type="sibTrans" cxnId="{6BF6CD49-A1E5-5245-AC20-08669CA0686B}">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CA2FD528-D3DA-B245-BB77-FD323BC9C305}" type="pres">
      <dgm:prSet presAssocID="{81CE3EB7-64BE-FF48-8EB5-2E29295417E1}" presName="linear" presStyleCnt="0">
        <dgm:presLayoutVars>
          <dgm:dir/>
          <dgm:animLvl val="lvl"/>
          <dgm:resizeHandles val="exact"/>
        </dgm:presLayoutVars>
      </dgm:prSet>
      <dgm:spPr/>
    </dgm:pt>
    <dgm:pt modelId="{95FD9CDD-11A5-5F4A-A58B-D48BE1D4BC76}" type="pres">
      <dgm:prSet presAssocID="{7A106B12-BC4D-104E-87E8-206433349880}" presName="parentLin" presStyleCnt="0"/>
      <dgm:spPr/>
    </dgm:pt>
    <dgm:pt modelId="{37AAD668-14B5-D349-84A7-D09EFE589394}" type="pres">
      <dgm:prSet presAssocID="{7A106B12-BC4D-104E-87E8-206433349880}" presName="parentLeftMargin" presStyleLbl="node1" presStyleIdx="0" presStyleCnt="1"/>
      <dgm:spPr/>
    </dgm:pt>
    <dgm:pt modelId="{7EB063D4-CB70-EA4D-ACD5-D766FFAD45B5}" type="pres">
      <dgm:prSet presAssocID="{7A106B12-BC4D-104E-87E8-206433349880}" presName="parentText" presStyleLbl="node1" presStyleIdx="0" presStyleCnt="1">
        <dgm:presLayoutVars>
          <dgm:chMax val="0"/>
          <dgm:bulletEnabled val="1"/>
        </dgm:presLayoutVars>
      </dgm:prSet>
      <dgm:spPr/>
    </dgm:pt>
    <dgm:pt modelId="{807FC0E9-A115-8249-A7D7-13783892CEFF}" type="pres">
      <dgm:prSet presAssocID="{7A106B12-BC4D-104E-87E8-206433349880}" presName="negativeSpace" presStyleCnt="0"/>
      <dgm:spPr/>
    </dgm:pt>
    <dgm:pt modelId="{4A65DD5D-3FA5-6145-A546-4BDD3A545719}" type="pres">
      <dgm:prSet presAssocID="{7A106B12-BC4D-104E-87E8-206433349880}" presName="childText" presStyleLbl="conFgAcc1" presStyleIdx="0" presStyleCnt="1">
        <dgm:presLayoutVars>
          <dgm:bulletEnabled val="1"/>
        </dgm:presLayoutVars>
      </dgm:prSet>
      <dgm:spPr/>
    </dgm:pt>
  </dgm:ptLst>
  <dgm:cxnLst>
    <dgm:cxn modelId="{BCB68228-8B06-6F49-B2A9-990F02AA6232}" type="presOf" srcId="{7A106B12-BC4D-104E-87E8-206433349880}" destId="{7EB063D4-CB70-EA4D-ACD5-D766FFAD45B5}" srcOrd="1" destOrd="0" presId="urn:microsoft.com/office/officeart/2005/8/layout/list1"/>
    <dgm:cxn modelId="{189DF82F-31B2-9848-8F0F-27342114D37D}" type="presOf" srcId="{739394E3-897A-4849-B44A-B9B95FE3ABAA}" destId="{4A65DD5D-3FA5-6145-A546-4BDD3A545719}" srcOrd="0" destOrd="0" presId="urn:microsoft.com/office/officeart/2005/8/layout/list1"/>
    <dgm:cxn modelId="{6BF6CD49-A1E5-5245-AC20-08669CA0686B}" srcId="{7A106B12-BC4D-104E-87E8-206433349880}" destId="{60843C7D-4566-CA44-90B6-5E2088CCA11C}" srcOrd="1" destOrd="0" parTransId="{C9982FC8-0DF8-3D4B-BB3D-3D7B1EFE5C44}" sibTransId="{E950B2A7-BE56-DA4C-9378-0AE5B4F04967}"/>
    <dgm:cxn modelId="{EBC47773-FB7B-3D4E-A8AA-BE09A0423130}" type="presOf" srcId="{7A106B12-BC4D-104E-87E8-206433349880}" destId="{37AAD668-14B5-D349-84A7-D09EFE589394}" srcOrd="0" destOrd="0" presId="urn:microsoft.com/office/officeart/2005/8/layout/list1"/>
    <dgm:cxn modelId="{CC32E0AE-B524-4A47-B5D2-E95B0DED3E30}" type="presOf" srcId="{60843C7D-4566-CA44-90B6-5E2088CCA11C}" destId="{4A65DD5D-3FA5-6145-A546-4BDD3A545719}" srcOrd="0" destOrd="1" presId="urn:microsoft.com/office/officeart/2005/8/layout/list1"/>
    <dgm:cxn modelId="{E5C2A7E1-33C0-714D-A96F-336D844306AA}" srcId="{7A106B12-BC4D-104E-87E8-206433349880}" destId="{739394E3-897A-4849-B44A-B9B95FE3ABAA}" srcOrd="0" destOrd="0" parTransId="{2E3453DB-2BF4-F345-ABA0-8F155FF20BF0}" sibTransId="{F8E6878F-D022-404E-BF3D-7EAFEA016AB2}"/>
    <dgm:cxn modelId="{CE4E48F1-A5C5-2C4F-A992-CD54831E77B1}" type="presOf" srcId="{81CE3EB7-64BE-FF48-8EB5-2E29295417E1}" destId="{CA2FD528-D3DA-B245-BB77-FD323BC9C305}" srcOrd="0" destOrd="0" presId="urn:microsoft.com/office/officeart/2005/8/layout/list1"/>
    <dgm:cxn modelId="{BC54ACF6-AAA3-2948-B3E9-D85FAEE6A62A}" srcId="{81CE3EB7-64BE-FF48-8EB5-2E29295417E1}" destId="{7A106B12-BC4D-104E-87E8-206433349880}" srcOrd="0" destOrd="0" parTransId="{7CCFAF24-15B9-384F-B2C5-83034222CADF}" sibTransId="{FE08096C-A3B1-7242-BEFD-6122C39C9309}"/>
    <dgm:cxn modelId="{AC54D1A3-8E81-A14E-BAA3-2F8374D05285}" type="presParOf" srcId="{CA2FD528-D3DA-B245-BB77-FD323BC9C305}" destId="{95FD9CDD-11A5-5F4A-A58B-D48BE1D4BC76}" srcOrd="0" destOrd="0" presId="urn:microsoft.com/office/officeart/2005/8/layout/list1"/>
    <dgm:cxn modelId="{AE5CA804-128E-1645-95A4-CD002BB58E2F}" type="presParOf" srcId="{95FD9CDD-11A5-5F4A-A58B-D48BE1D4BC76}" destId="{37AAD668-14B5-D349-84A7-D09EFE589394}" srcOrd="0" destOrd="0" presId="urn:microsoft.com/office/officeart/2005/8/layout/list1"/>
    <dgm:cxn modelId="{1B30D449-B1D7-CF46-B570-7B8EAC1FEADA}" type="presParOf" srcId="{95FD9CDD-11A5-5F4A-A58B-D48BE1D4BC76}" destId="{7EB063D4-CB70-EA4D-ACD5-D766FFAD45B5}" srcOrd="1" destOrd="0" presId="urn:microsoft.com/office/officeart/2005/8/layout/list1"/>
    <dgm:cxn modelId="{9A079C56-A7D7-0E41-9623-EE7C69B6837B}" type="presParOf" srcId="{CA2FD528-D3DA-B245-BB77-FD323BC9C305}" destId="{807FC0E9-A115-8249-A7D7-13783892CEFF}" srcOrd="1" destOrd="0" presId="urn:microsoft.com/office/officeart/2005/8/layout/list1"/>
    <dgm:cxn modelId="{5601F814-1F52-3B40-921F-EA4E4A8F71C2}" type="presParOf" srcId="{CA2FD528-D3DA-B245-BB77-FD323BC9C305}" destId="{4A65DD5D-3FA5-6145-A546-4BDD3A54571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6E397A-D9C0-3A49-A3E1-E128F92DD70D}" type="doc">
      <dgm:prSet loTypeId="urn:microsoft.com/office/officeart/2008/layout/LinedList" loCatId="list" qsTypeId="urn:microsoft.com/office/officeart/2005/8/quickstyle/3D6" qsCatId="3D" csTypeId="urn:microsoft.com/office/officeart/2005/8/colors/colorful3" csCatId="colorful"/>
      <dgm:spPr/>
      <dgm:t>
        <a:bodyPr/>
        <a:lstStyle/>
        <a:p>
          <a:endParaRPr lang="zh-CN" altLang="en-US"/>
        </a:p>
      </dgm:t>
    </dgm:pt>
    <dgm:pt modelId="{0C41D384-C48B-0243-8AC2-ACFDAC2C1928}">
      <dgm:prSet custT="1"/>
      <dgm:spPr/>
      <dgm:t>
        <a:bodyPr/>
        <a:lstStyle/>
        <a:p>
          <a:pPr rtl="0"/>
          <a:r>
            <a:rPr lang="zh-CN" altLang="en-US" sz="2400" dirty="0">
              <a:latin typeface="Microsoft YaHei" panose="020B0503020204020204" pitchFamily="34" charset="-122"/>
              <a:ea typeface="Microsoft YaHei" panose="020B0503020204020204" pitchFamily="34" charset="-122"/>
              <a:cs typeface="SimSun" charset="-122"/>
            </a:rPr>
            <a:t>⑴ 选择受访者的标准和方式保持一致。</a:t>
          </a:r>
        </a:p>
      </dgm:t>
    </dgm:pt>
    <dgm:pt modelId="{EB03D263-BE45-5A42-93C2-D6A094B11712}" type="parTrans" cxnId="{ACE8BE20-DC9D-2F4C-B006-5C5C8BF35F46}">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AE999FFC-E811-1A40-B67C-55C7683D618E}" type="sibTrans" cxnId="{ACE8BE20-DC9D-2F4C-B006-5C5C8BF35F46}">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79FE72F2-B6A8-FF48-B27D-D3E9174E7630}">
      <dgm:prSet custT="1"/>
      <dgm:spPr/>
      <dgm:t>
        <a:bodyPr/>
        <a:lstStyle/>
        <a:p>
          <a:pPr rtl="0"/>
          <a:r>
            <a:rPr lang="zh-CN" altLang="en-US" sz="2400" dirty="0">
              <a:latin typeface="Microsoft YaHei" panose="020B0503020204020204" pitchFamily="34" charset="-122"/>
              <a:ea typeface="Microsoft YaHei" panose="020B0503020204020204" pitchFamily="34" charset="-122"/>
              <a:cs typeface="SimSun" charset="-122"/>
            </a:rPr>
            <a:t>⑵ 访谈员提问的内容受到高度控制。</a:t>
          </a:r>
        </a:p>
      </dgm:t>
    </dgm:pt>
    <dgm:pt modelId="{FFE8AA9B-E198-BF46-A1E8-CD760984658A}" type="parTrans" cxnId="{47DAFF87-7890-184D-AC4D-ECB8E615326D}">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8DE1616-7C16-E748-B8F8-3D4A063B2334}" type="sibTrans" cxnId="{47DAFF87-7890-184D-AC4D-ECB8E615326D}">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2970FA9A-1D2B-5147-A8F4-B5CC2C815EAF}">
      <dgm:prSet custT="1"/>
      <dgm:spPr/>
      <dgm:t>
        <a:bodyPr/>
        <a:lstStyle/>
        <a:p>
          <a:pPr rtl="0"/>
          <a:r>
            <a:rPr lang="zh-CN" altLang="en-US" sz="2400" dirty="0">
              <a:latin typeface="Microsoft YaHei" panose="020B0503020204020204" pitchFamily="34" charset="-122"/>
              <a:ea typeface="Microsoft YaHei" panose="020B0503020204020204" pitchFamily="34" charset="-122"/>
              <a:cs typeface="SimSun" charset="-122"/>
            </a:rPr>
            <a:t>⑶ 提问顺序、提问方式以及对受访者回答的记录方式都是固定的。</a:t>
          </a:r>
        </a:p>
      </dgm:t>
    </dgm:pt>
    <dgm:pt modelId="{5FC09041-A5F5-734E-8A3D-F817D7A7B6C9}" type="parTrans" cxnId="{B3966E9F-529C-BF47-A25E-57F509D41EA6}">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9DACBD59-26AB-B045-887F-B426CCF87282}" type="sibTrans" cxnId="{B3966E9F-529C-BF47-A25E-57F509D41EA6}">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BAD88E14-EC91-5C4A-96EB-ECD124769BD9}">
      <dgm:prSet custT="1"/>
      <dgm:spPr/>
      <dgm:t>
        <a:bodyPr/>
        <a:lstStyle/>
        <a:p>
          <a:pPr rtl="0"/>
          <a:r>
            <a:rPr lang="zh-CN" altLang="en-US" sz="2400" dirty="0">
              <a:latin typeface="Microsoft YaHei" panose="020B0503020204020204" pitchFamily="34" charset="-122"/>
              <a:ea typeface="Microsoft YaHei" panose="020B0503020204020204" pitchFamily="34" charset="-122"/>
              <a:cs typeface="SimSun" charset="-122"/>
            </a:rPr>
            <a:t>⑷ 当受访者不清楚问题或答案的含义时，访谈员不能随意进行解释和发挥，而只能重复问题或答案。</a:t>
          </a:r>
        </a:p>
      </dgm:t>
    </dgm:pt>
    <dgm:pt modelId="{DAA5EF1A-52EC-9D44-B3DD-608516E48C55}" type="parTrans" cxnId="{74F2449B-27FC-0746-96FB-03FD1576F4FF}">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06B82035-6A8D-C344-8C78-944E97C51995}" type="sibTrans" cxnId="{74F2449B-27FC-0746-96FB-03FD1576F4FF}">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85E0BF15-A9E3-2940-B89F-CA23D62B7383}" type="pres">
      <dgm:prSet presAssocID="{EA6E397A-D9C0-3A49-A3E1-E128F92DD70D}" presName="vert0" presStyleCnt="0">
        <dgm:presLayoutVars>
          <dgm:dir/>
          <dgm:animOne val="branch"/>
          <dgm:animLvl val="lvl"/>
        </dgm:presLayoutVars>
      </dgm:prSet>
      <dgm:spPr/>
    </dgm:pt>
    <dgm:pt modelId="{029AE3C5-9C68-8A4B-8E2F-7CD1CB0F8CE9}" type="pres">
      <dgm:prSet presAssocID="{0C41D384-C48B-0243-8AC2-ACFDAC2C1928}" presName="thickLine" presStyleLbl="alignNode1" presStyleIdx="0" presStyleCnt="4"/>
      <dgm:spPr/>
    </dgm:pt>
    <dgm:pt modelId="{19F9FA85-6BD8-854B-AEF9-7CCDB184EAA3}" type="pres">
      <dgm:prSet presAssocID="{0C41D384-C48B-0243-8AC2-ACFDAC2C1928}" presName="horz1" presStyleCnt="0"/>
      <dgm:spPr/>
    </dgm:pt>
    <dgm:pt modelId="{E8A31645-1550-4D47-ACAB-359DA15E891F}" type="pres">
      <dgm:prSet presAssocID="{0C41D384-C48B-0243-8AC2-ACFDAC2C1928}" presName="tx1" presStyleLbl="revTx" presStyleIdx="0" presStyleCnt="4"/>
      <dgm:spPr/>
    </dgm:pt>
    <dgm:pt modelId="{9E6838B2-1E43-2F4E-A7E4-8A409F4BD142}" type="pres">
      <dgm:prSet presAssocID="{0C41D384-C48B-0243-8AC2-ACFDAC2C1928}" presName="vert1" presStyleCnt="0"/>
      <dgm:spPr/>
    </dgm:pt>
    <dgm:pt modelId="{26945B97-BCE2-D249-9986-1BC66AA29B67}" type="pres">
      <dgm:prSet presAssocID="{79FE72F2-B6A8-FF48-B27D-D3E9174E7630}" presName="thickLine" presStyleLbl="alignNode1" presStyleIdx="1" presStyleCnt="4"/>
      <dgm:spPr/>
    </dgm:pt>
    <dgm:pt modelId="{F3B2AA6B-1088-2548-AE0C-65437EEC94BD}" type="pres">
      <dgm:prSet presAssocID="{79FE72F2-B6A8-FF48-B27D-D3E9174E7630}" presName="horz1" presStyleCnt="0"/>
      <dgm:spPr/>
    </dgm:pt>
    <dgm:pt modelId="{D61AA38C-9956-BD4D-8E64-D57249245072}" type="pres">
      <dgm:prSet presAssocID="{79FE72F2-B6A8-FF48-B27D-D3E9174E7630}" presName="tx1" presStyleLbl="revTx" presStyleIdx="1" presStyleCnt="4"/>
      <dgm:spPr/>
    </dgm:pt>
    <dgm:pt modelId="{9EE183D9-5513-F448-B860-FBD2E239BDFA}" type="pres">
      <dgm:prSet presAssocID="{79FE72F2-B6A8-FF48-B27D-D3E9174E7630}" presName="vert1" presStyleCnt="0"/>
      <dgm:spPr/>
    </dgm:pt>
    <dgm:pt modelId="{75849528-C1F2-8E49-8615-BFE22B019A7D}" type="pres">
      <dgm:prSet presAssocID="{2970FA9A-1D2B-5147-A8F4-B5CC2C815EAF}" presName="thickLine" presStyleLbl="alignNode1" presStyleIdx="2" presStyleCnt="4"/>
      <dgm:spPr/>
    </dgm:pt>
    <dgm:pt modelId="{D76BC01D-EFDD-4445-B893-0B8CD2D2575B}" type="pres">
      <dgm:prSet presAssocID="{2970FA9A-1D2B-5147-A8F4-B5CC2C815EAF}" presName="horz1" presStyleCnt="0"/>
      <dgm:spPr/>
    </dgm:pt>
    <dgm:pt modelId="{814E90C8-4ACC-8142-9BFB-62FCD90F19E6}" type="pres">
      <dgm:prSet presAssocID="{2970FA9A-1D2B-5147-A8F4-B5CC2C815EAF}" presName="tx1" presStyleLbl="revTx" presStyleIdx="2" presStyleCnt="4"/>
      <dgm:spPr/>
    </dgm:pt>
    <dgm:pt modelId="{0AB31011-FC82-5144-91B9-A9C84C5A266D}" type="pres">
      <dgm:prSet presAssocID="{2970FA9A-1D2B-5147-A8F4-B5CC2C815EAF}" presName="vert1" presStyleCnt="0"/>
      <dgm:spPr/>
    </dgm:pt>
    <dgm:pt modelId="{73DAA1F5-D94E-9D4D-8034-139F03074823}" type="pres">
      <dgm:prSet presAssocID="{BAD88E14-EC91-5C4A-96EB-ECD124769BD9}" presName="thickLine" presStyleLbl="alignNode1" presStyleIdx="3" presStyleCnt="4"/>
      <dgm:spPr/>
    </dgm:pt>
    <dgm:pt modelId="{8CD741B9-70F9-EA40-B6B8-5A3BBFB0BBEB}" type="pres">
      <dgm:prSet presAssocID="{BAD88E14-EC91-5C4A-96EB-ECD124769BD9}" presName="horz1" presStyleCnt="0"/>
      <dgm:spPr/>
    </dgm:pt>
    <dgm:pt modelId="{9EF4D8FC-3FB9-2842-9DD6-66ABEFF4FEF7}" type="pres">
      <dgm:prSet presAssocID="{BAD88E14-EC91-5C4A-96EB-ECD124769BD9}" presName="tx1" presStyleLbl="revTx" presStyleIdx="3" presStyleCnt="4"/>
      <dgm:spPr/>
    </dgm:pt>
    <dgm:pt modelId="{DC915331-F234-9341-9DD4-76867EFD02C3}" type="pres">
      <dgm:prSet presAssocID="{BAD88E14-EC91-5C4A-96EB-ECD124769BD9}" presName="vert1" presStyleCnt="0"/>
      <dgm:spPr/>
    </dgm:pt>
  </dgm:ptLst>
  <dgm:cxnLst>
    <dgm:cxn modelId="{ACE8BE20-DC9D-2F4C-B006-5C5C8BF35F46}" srcId="{EA6E397A-D9C0-3A49-A3E1-E128F92DD70D}" destId="{0C41D384-C48B-0243-8AC2-ACFDAC2C1928}" srcOrd="0" destOrd="0" parTransId="{EB03D263-BE45-5A42-93C2-D6A094B11712}" sibTransId="{AE999FFC-E811-1A40-B67C-55C7683D618E}"/>
    <dgm:cxn modelId="{FD991A77-BAA9-7845-9990-C8040A82A2D0}" type="presOf" srcId="{BAD88E14-EC91-5C4A-96EB-ECD124769BD9}" destId="{9EF4D8FC-3FB9-2842-9DD6-66ABEFF4FEF7}" srcOrd="0" destOrd="0" presId="urn:microsoft.com/office/officeart/2008/layout/LinedList"/>
    <dgm:cxn modelId="{47DAFF87-7890-184D-AC4D-ECB8E615326D}" srcId="{EA6E397A-D9C0-3A49-A3E1-E128F92DD70D}" destId="{79FE72F2-B6A8-FF48-B27D-D3E9174E7630}" srcOrd="1" destOrd="0" parTransId="{FFE8AA9B-E198-BF46-A1E8-CD760984658A}" sibTransId="{18DE1616-7C16-E748-B8F8-3D4A063B2334}"/>
    <dgm:cxn modelId="{74F2449B-27FC-0746-96FB-03FD1576F4FF}" srcId="{EA6E397A-D9C0-3A49-A3E1-E128F92DD70D}" destId="{BAD88E14-EC91-5C4A-96EB-ECD124769BD9}" srcOrd="3" destOrd="0" parTransId="{DAA5EF1A-52EC-9D44-B3DD-608516E48C55}" sibTransId="{06B82035-6A8D-C344-8C78-944E97C51995}"/>
    <dgm:cxn modelId="{B3966E9F-529C-BF47-A25E-57F509D41EA6}" srcId="{EA6E397A-D9C0-3A49-A3E1-E128F92DD70D}" destId="{2970FA9A-1D2B-5147-A8F4-B5CC2C815EAF}" srcOrd="2" destOrd="0" parTransId="{5FC09041-A5F5-734E-8A3D-F817D7A7B6C9}" sibTransId="{9DACBD59-26AB-B045-887F-B426CCF87282}"/>
    <dgm:cxn modelId="{B8CC6BA7-BFEE-3A40-ABAC-20E34F0A9FFA}" type="presOf" srcId="{79FE72F2-B6A8-FF48-B27D-D3E9174E7630}" destId="{D61AA38C-9956-BD4D-8E64-D57249245072}" srcOrd="0" destOrd="0" presId="urn:microsoft.com/office/officeart/2008/layout/LinedList"/>
    <dgm:cxn modelId="{20EF49D6-673B-DF4F-B52C-3217A30D1B80}" type="presOf" srcId="{0C41D384-C48B-0243-8AC2-ACFDAC2C1928}" destId="{E8A31645-1550-4D47-ACAB-359DA15E891F}" srcOrd="0" destOrd="0" presId="urn:microsoft.com/office/officeart/2008/layout/LinedList"/>
    <dgm:cxn modelId="{8C0CAFE9-D9C4-AC42-AEA4-1C13926FFD78}" type="presOf" srcId="{2970FA9A-1D2B-5147-A8F4-B5CC2C815EAF}" destId="{814E90C8-4ACC-8142-9BFB-62FCD90F19E6}" srcOrd="0" destOrd="0" presId="urn:microsoft.com/office/officeart/2008/layout/LinedList"/>
    <dgm:cxn modelId="{07B801FA-4C07-F54A-8520-3A01CD5E183C}" type="presOf" srcId="{EA6E397A-D9C0-3A49-A3E1-E128F92DD70D}" destId="{85E0BF15-A9E3-2940-B89F-CA23D62B7383}" srcOrd="0" destOrd="0" presId="urn:microsoft.com/office/officeart/2008/layout/LinedList"/>
    <dgm:cxn modelId="{3E27E335-2F82-E44C-A602-B2F0C128B2F3}" type="presParOf" srcId="{85E0BF15-A9E3-2940-B89F-CA23D62B7383}" destId="{029AE3C5-9C68-8A4B-8E2F-7CD1CB0F8CE9}" srcOrd="0" destOrd="0" presId="urn:microsoft.com/office/officeart/2008/layout/LinedList"/>
    <dgm:cxn modelId="{1A6104BE-057D-854C-8B11-94D9DF4BFE2D}" type="presParOf" srcId="{85E0BF15-A9E3-2940-B89F-CA23D62B7383}" destId="{19F9FA85-6BD8-854B-AEF9-7CCDB184EAA3}" srcOrd="1" destOrd="0" presId="urn:microsoft.com/office/officeart/2008/layout/LinedList"/>
    <dgm:cxn modelId="{C277EDD3-B9C4-CE49-99A9-AE0FC64E1B37}" type="presParOf" srcId="{19F9FA85-6BD8-854B-AEF9-7CCDB184EAA3}" destId="{E8A31645-1550-4D47-ACAB-359DA15E891F}" srcOrd="0" destOrd="0" presId="urn:microsoft.com/office/officeart/2008/layout/LinedList"/>
    <dgm:cxn modelId="{5B23FE86-C6CE-CE43-9F38-B36CBBFC7D8C}" type="presParOf" srcId="{19F9FA85-6BD8-854B-AEF9-7CCDB184EAA3}" destId="{9E6838B2-1E43-2F4E-A7E4-8A409F4BD142}" srcOrd="1" destOrd="0" presId="urn:microsoft.com/office/officeart/2008/layout/LinedList"/>
    <dgm:cxn modelId="{8E379664-C409-FA45-AFE0-400578A49721}" type="presParOf" srcId="{85E0BF15-A9E3-2940-B89F-CA23D62B7383}" destId="{26945B97-BCE2-D249-9986-1BC66AA29B67}" srcOrd="2" destOrd="0" presId="urn:microsoft.com/office/officeart/2008/layout/LinedList"/>
    <dgm:cxn modelId="{75BBCAB4-DF4A-4B4F-9DE0-FB143555A805}" type="presParOf" srcId="{85E0BF15-A9E3-2940-B89F-CA23D62B7383}" destId="{F3B2AA6B-1088-2548-AE0C-65437EEC94BD}" srcOrd="3" destOrd="0" presId="urn:microsoft.com/office/officeart/2008/layout/LinedList"/>
    <dgm:cxn modelId="{7B1CDE47-705C-3F45-8F37-CCC1CCFBDD1C}" type="presParOf" srcId="{F3B2AA6B-1088-2548-AE0C-65437EEC94BD}" destId="{D61AA38C-9956-BD4D-8E64-D57249245072}" srcOrd="0" destOrd="0" presId="urn:microsoft.com/office/officeart/2008/layout/LinedList"/>
    <dgm:cxn modelId="{1FBFD2D8-D76C-1F40-95ED-B99BF885C559}" type="presParOf" srcId="{F3B2AA6B-1088-2548-AE0C-65437EEC94BD}" destId="{9EE183D9-5513-F448-B860-FBD2E239BDFA}" srcOrd="1" destOrd="0" presId="urn:microsoft.com/office/officeart/2008/layout/LinedList"/>
    <dgm:cxn modelId="{F198833B-0EE8-EF45-AF65-92A6E9AA2680}" type="presParOf" srcId="{85E0BF15-A9E3-2940-B89F-CA23D62B7383}" destId="{75849528-C1F2-8E49-8615-BFE22B019A7D}" srcOrd="4" destOrd="0" presId="urn:microsoft.com/office/officeart/2008/layout/LinedList"/>
    <dgm:cxn modelId="{A080493D-F4E2-BE41-9CA7-34D128B91F78}" type="presParOf" srcId="{85E0BF15-A9E3-2940-B89F-CA23D62B7383}" destId="{D76BC01D-EFDD-4445-B893-0B8CD2D2575B}" srcOrd="5" destOrd="0" presId="urn:microsoft.com/office/officeart/2008/layout/LinedList"/>
    <dgm:cxn modelId="{198C7C64-F68E-504C-9C4F-573C1CD514C8}" type="presParOf" srcId="{D76BC01D-EFDD-4445-B893-0B8CD2D2575B}" destId="{814E90C8-4ACC-8142-9BFB-62FCD90F19E6}" srcOrd="0" destOrd="0" presId="urn:microsoft.com/office/officeart/2008/layout/LinedList"/>
    <dgm:cxn modelId="{D0EE0950-1BCE-1043-9741-970A7DF9BDBB}" type="presParOf" srcId="{D76BC01D-EFDD-4445-B893-0B8CD2D2575B}" destId="{0AB31011-FC82-5144-91B9-A9C84C5A266D}" srcOrd="1" destOrd="0" presId="urn:microsoft.com/office/officeart/2008/layout/LinedList"/>
    <dgm:cxn modelId="{8CF84B1D-DC85-4D4F-B0E6-63F234AC0B42}" type="presParOf" srcId="{85E0BF15-A9E3-2940-B89F-CA23D62B7383}" destId="{73DAA1F5-D94E-9D4D-8034-139F03074823}" srcOrd="6" destOrd="0" presId="urn:microsoft.com/office/officeart/2008/layout/LinedList"/>
    <dgm:cxn modelId="{A901DC2F-F350-9144-833E-9BE3B5CD91FF}" type="presParOf" srcId="{85E0BF15-A9E3-2940-B89F-CA23D62B7383}" destId="{8CD741B9-70F9-EA40-B6B8-5A3BBFB0BBEB}" srcOrd="7" destOrd="0" presId="urn:microsoft.com/office/officeart/2008/layout/LinedList"/>
    <dgm:cxn modelId="{C1FC28ED-4253-F040-AC74-0CE4EA598AD0}" type="presParOf" srcId="{8CD741B9-70F9-EA40-B6B8-5A3BBFB0BBEB}" destId="{9EF4D8FC-3FB9-2842-9DD6-66ABEFF4FEF7}" srcOrd="0" destOrd="0" presId="urn:microsoft.com/office/officeart/2008/layout/LinedList"/>
    <dgm:cxn modelId="{A1685105-269C-A947-AA26-6E7AF14DAB52}" type="presParOf" srcId="{8CD741B9-70F9-EA40-B6B8-5A3BBFB0BBEB}" destId="{DC915331-F234-9341-9DD4-76867EFD02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A6D2FB-8A2D-A640-BE3A-BBA65E757DB8}"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zh-CN" altLang="en-US"/>
        </a:p>
      </dgm:t>
    </dgm:pt>
    <dgm:pt modelId="{AF28E219-F534-E347-AAF0-608EFFB002E6}">
      <dgm:prSet custT="1"/>
      <dgm:spPr/>
      <dgm:t>
        <a:bodyPr/>
        <a:lstStyle/>
        <a:p>
          <a:pPr rtl="0"/>
          <a:r>
            <a:rPr kumimoji="1" lang="en-US" altLang="zh-CN" sz="2800" b="0" dirty="0">
              <a:latin typeface="Microsoft YaHei" panose="020B0503020204020204" pitchFamily="34" charset="-122"/>
              <a:ea typeface="Microsoft YaHei" panose="020B0503020204020204" pitchFamily="34" charset="-122"/>
              <a:cs typeface="SimSun" charset="-122"/>
            </a:rPr>
            <a:t>2.</a:t>
          </a:r>
          <a:r>
            <a:rPr kumimoji="1" lang="zh-CN" altLang="en-US" sz="2800" b="0" dirty="0">
              <a:latin typeface="Microsoft YaHei" panose="020B0503020204020204" pitchFamily="34" charset="-122"/>
              <a:ea typeface="Microsoft YaHei" panose="020B0503020204020204" pitchFamily="34" charset="-122"/>
              <a:cs typeface="SimSun" charset="-122"/>
            </a:rPr>
            <a:t>非结构式访谈</a:t>
          </a:r>
          <a:endParaRPr lang="zh-CN" altLang="en-US" sz="2800" b="0" dirty="0">
            <a:latin typeface="Microsoft YaHei" panose="020B0503020204020204" pitchFamily="34" charset="-122"/>
            <a:ea typeface="Microsoft YaHei" panose="020B0503020204020204" pitchFamily="34" charset="-122"/>
            <a:cs typeface="SimSun" charset="-122"/>
          </a:endParaRPr>
        </a:p>
      </dgm:t>
    </dgm:pt>
    <dgm:pt modelId="{CC60680B-DB93-6D4F-ACE9-17DDB827E76D}" type="parTrans" cxnId="{71AD5D9A-8197-0A4E-AD01-AD69A7F7C3A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700368EF-6F85-E44F-8071-E7BC0B267FFA}" type="sibTrans" cxnId="{71AD5D9A-8197-0A4E-AD01-AD69A7F7C3A8}">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FCA5313-286E-A748-B753-D81C5D10336C}">
      <dgm:prSet custT="1"/>
      <dgm:spPr/>
      <dgm:t>
        <a:bodyPr/>
        <a:lstStyle/>
        <a:p>
          <a:pPr algn="l" rtl="0"/>
          <a:r>
            <a:rPr kumimoji="1" lang="zh-CN" altLang="en-US" sz="2000" dirty="0">
              <a:latin typeface="Microsoft YaHei" panose="020B0503020204020204" pitchFamily="34" charset="-122"/>
              <a:ea typeface="Microsoft YaHei" panose="020B0503020204020204" pitchFamily="34" charset="-122"/>
              <a:cs typeface="SimSun" charset="-122"/>
            </a:rPr>
            <a:t>非结构式访谈与结构式访谈相反，它没有固定的访谈问题和访谈程序。访谈员只是给出较为宽泛的话题，与受访者就这个话题自由交谈，受访者可以随意提出自己的意见。</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3299A4AC-7EC1-D442-B9F1-48ABA4B0DD6C}" type="parTrans" cxnId="{4E9732BA-B07E-FA4F-B5EE-09AE0E97D8EE}">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010D90EF-E3C7-EF42-8457-4700D3AB347A}" type="sibTrans" cxnId="{4E9732BA-B07E-FA4F-B5EE-09AE0E97D8EE}">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D6C15C0-CDAE-7244-BACA-84338F139D52}">
      <dgm:prSet custT="1"/>
      <dgm:spPr/>
      <dgm:t>
        <a:bodyPr/>
        <a:lstStyle/>
        <a:p>
          <a:pPr algn="l" rtl="0"/>
          <a:r>
            <a:rPr kumimoji="1" lang="zh-CN" altLang="en-US" sz="2000" dirty="0">
              <a:latin typeface="Microsoft YaHei" panose="020B0503020204020204" pitchFamily="34" charset="-122"/>
              <a:ea typeface="Microsoft YaHei" panose="020B0503020204020204" pitchFamily="34" charset="-122"/>
              <a:cs typeface="SimSun" charset="-122"/>
            </a:rPr>
            <a:t>非结构式访谈较有弹性，能根据访谈者的需要灵活地转换话题、变换提问方式和顺序、鼓励被访谈者自由表达观点。所以，这种访谈收集的资料丰富、深入，但费时、费力，结构不完整，难以量化。 </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9288FCCF-6C4A-AD48-B597-91CAF2876B08}" type="parTrans" cxnId="{1F3612D7-3AAA-DE4A-A0E4-7901CB61673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78AFBBE7-8F25-D141-AB22-94C5825EE9B4}" type="sibTrans" cxnId="{1F3612D7-3AAA-DE4A-A0E4-7901CB61673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62EEFBA-BD2A-3B4E-BD95-1494F03859A1}" type="pres">
      <dgm:prSet presAssocID="{D2A6D2FB-8A2D-A640-BE3A-BBA65E757DB8}" presName="linear" presStyleCnt="0">
        <dgm:presLayoutVars>
          <dgm:dir/>
          <dgm:animLvl val="lvl"/>
          <dgm:resizeHandles val="exact"/>
        </dgm:presLayoutVars>
      </dgm:prSet>
      <dgm:spPr/>
    </dgm:pt>
    <dgm:pt modelId="{45CB6E90-889E-6F4C-8BDE-1B73433935BE}" type="pres">
      <dgm:prSet presAssocID="{AF28E219-F534-E347-AAF0-608EFFB002E6}" presName="parentLin" presStyleCnt="0"/>
      <dgm:spPr/>
    </dgm:pt>
    <dgm:pt modelId="{C753D2AC-5503-1649-B636-DB8DBA291ADA}" type="pres">
      <dgm:prSet presAssocID="{AF28E219-F534-E347-AAF0-608EFFB002E6}" presName="parentLeftMargin" presStyleLbl="node1" presStyleIdx="0" presStyleCnt="1"/>
      <dgm:spPr/>
    </dgm:pt>
    <dgm:pt modelId="{68250D97-3C30-D544-8BB9-5D457D9D5304}" type="pres">
      <dgm:prSet presAssocID="{AF28E219-F534-E347-AAF0-608EFFB002E6}" presName="parentText" presStyleLbl="node1" presStyleIdx="0" presStyleCnt="1" custScaleY="46668">
        <dgm:presLayoutVars>
          <dgm:chMax val="0"/>
          <dgm:bulletEnabled val="1"/>
        </dgm:presLayoutVars>
      </dgm:prSet>
      <dgm:spPr/>
    </dgm:pt>
    <dgm:pt modelId="{625C72DF-799F-DC46-AE79-39CA5BB79271}" type="pres">
      <dgm:prSet presAssocID="{AF28E219-F534-E347-AAF0-608EFFB002E6}" presName="negativeSpace" presStyleCnt="0"/>
      <dgm:spPr/>
    </dgm:pt>
    <dgm:pt modelId="{76BD99AE-D216-9445-8111-FD3548CB6201}" type="pres">
      <dgm:prSet presAssocID="{AF28E219-F534-E347-AAF0-608EFFB002E6}" presName="childText" presStyleLbl="conFgAcc1" presStyleIdx="0" presStyleCnt="1" custScaleY="102209">
        <dgm:presLayoutVars>
          <dgm:bulletEnabled val="1"/>
        </dgm:presLayoutVars>
      </dgm:prSet>
      <dgm:spPr/>
    </dgm:pt>
  </dgm:ptLst>
  <dgm:cxnLst>
    <dgm:cxn modelId="{6825156C-13B0-8C4B-871E-B649A0F71A28}" type="presOf" srcId="{BD6C15C0-CDAE-7244-BACA-84338F139D52}" destId="{76BD99AE-D216-9445-8111-FD3548CB6201}" srcOrd="0" destOrd="1" presId="urn:microsoft.com/office/officeart/2005/8/layout/list1"/>
    <dgm:cxn modelId="{0F740E8F-CDA2-7D4B-82D7-780AE0A17EA2}" type="presOf" srcId="{3FCA5313-286E-A748-B753-D81C5D10336C}" destId="{76BD99AE-D216-9445-8111-FD3548CB6201}" srcOrd="0" destOrd="0" presId="urn:microsoft.com/office/officeart/2005/8/layout/list1"/>
    <dgm:cxn modelId="{E2EB1E99-34DA-164F-9899-5F1AC349503B}" type="presOf" srcId="{AF28E219-F534-E347-AAF0-608EFFB002E6}" destId="{C753D2AC-5503-1649-B636-DB8DBA291ADA}" srcOrd="0" destOrd="0" presId="urn:microsoft.com/office/officeart/2005/8/layout/list1"/>
    <dgm:cxn modelId="{71AD5D9A-8197-0A4E-AD01-AD69A7F7C3A8}" srcId="{D2A6D2FB-8A2D-A640-BE3A-BBA65E757DB8}" destId="{AF28E219-F534-E347-AAF0-608EFFB002E6}" srcOrd="0" destOrd="0" parTransId="{CC60680B-DB93-6D4F-ACE9-17DDB827E76D}" sibTransId="{700368EF-6F85-E44F-8071-E7BC0B267FFA}"/>
    <dgm:cxn modelId="{88047BAD-0D0A-2B4C-BC81-AD3C31892A63}" type="presOf" srcId="{D2A6D2FB-8A2D-A640-BE3A-BBA65E757DB8}" destId="{C62EEFBA-BD2A-3B4E-BD95-1494F03859A1}" srcOrd="0" destOrd="0" presId="urn:microsoft.com/office/officeart/2005/8/layout/list1"/>
    <dgm:cxn modelId="{4E9732BA-B07E-FA4F-B5EE-09AE0E97D8EE}" srcId="{AF28E219-F534-E347-AAF0-608EFFB002E6}" destId="{3FCA5313-286E-A748-B753-D81C5D10336C}" srcOrd="0" destOrd="0" parTransId="{3299A4AC-7EC1-D442-B9F1-48ABA4B0DD6C}" sibTransId="{010D90EF-E3C7-EF42-8457-4700D3AB347A}"/>
    <dgm:cxn modelId="{613F63C6-CE5D-174D-B86C-A971B7839381}" type="presOf" srcId="{AF28E219-F534-E347-AAF0-608EFFB002E6}" destId="{68250D97-3C30-D544-8BB9-5D457D9D5304}" srcOrd="1" destOrd="0" presId="urn:microsoft.com/office/officeart/2005/8/layout/list1"/>
    <dgm:cxn modelId="{1F3612D7-3AAA-DE4A-A0E4-7901CB616731}" srcId="{AF28E219-F534-E347-AAF0-608EFFB002E6}" destId="{BD6C15C0-CDAE-7244-BACA-84338F139D52}" srcOrd="1" destOrd="0" parTransId="{9288FCCF-6C4A-AD48-B597-91CAF2876B08}" sibTransId="{78AFBBE7-8F25-D141-AB22-94C5825EE9B4}"/>
    <dgm:cxn modelId="{17A07C13-1D85-D145-90E5-2F6085AB3E7E}" type="presParOf" srcId="{C62EEFBA-BD2A-3B4E-BD95-1494F03859A1}" destId="{45CB6E90-889E-6F4C-8BDE-1B73433935BE}" srcOrd="0" destOrd="0" presId="urn:microsoft.com/office/officeart/2005/8/layout/list1"/>
    <dgm:cxn modelId="{446032BC-B2F6-9047-9E4B-5AF018CFBF72}" type="presParOf" srcId="{45CB6E90-889E-6F4C-8BDE-1B73433935BE}" destId="{C753D2AC-5503-1649-B636-DB8DBA291ADA}" srcOrd="0" destOrd="0" presId="urn:microsoft.com/office/officeart/2005/8/layout/list1"/>
    <dgm:cxn modelId="{25AC01E2-7BCF-D643-AA52-5F8518F2B456}" type="presParOf" srcId="{45CB6E90-889E-6F4C-8BDE-1B73433935BE}" destId="{68250D97-3C30-D544-8BB9-5D457D9D5304}" srcOrd="1" destOrd="0" presId="urn:microsoft.com/office/officeart/2005/8/layout/list1"/>
    <dgm:cxn modelId="{030F41B3-F82C-834F-9E17-98A02AC5CB20}" type="presParOf" srcId="{C62EEFBA-BD2A-3B4E-BD95-1494F03859A1}" destId="{625C72DF-799F-DC46-AE79-39CA5BB79271}" srcOrd="1" destOrd="0" presId="urn:microsoft.com/office/officeart/2005/8/layout/list1"/>
    <dgm:cxn modelId="{DA6D8994-031B-584D-BAFF-339746364400}" type="presParOf" srcId="{C62EEFBA-BD2A-3B4E-BD95-1494F03859A1}" destId="{76BD99AE-D216-9445-8111-FD3548CB62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C53BE0E-0900-134D-9C35-C9D454E07FF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zh-CN" altLang="en-US"/>
        </a:p>
      </dgm:t>
    </dgm:pt>
    <dgm:pt modelId="{EB8B191A-F165-854E-AC53-2305FE8C4063}">
      <dgm:prSet custT="1"/>
      <dgm:spPr/>
      <dgm:t>
        <a:bodyPr/>
        <a:lstStyle/>
        <a:p>
          <a:pPr rtl="0"/>
          <a:r>
            <a:rPr kumimoji="1" lang="en-US" altLang="zh-CN" sz="2800" dirty="0">
              <a:latin typeface="Microsoft YaHei" panose="020B0503020204020204" pitchFamily="34" charset="-122"/>
              <a:ea typeface="Microsoft YaHei" panose="020B0503020204020204" pitchFamily="34" charset="-122"/>
              <a:cs typeface="SimSun" charset="-122"/>
            </a:rPr>
            <a:t>3.</a:t>
          </a:r>
          <a:r>
            <a:rPr kumimoji="1" lang="zh-CN" altLang="en-US" sz="2800" dirty="0">
              <a:latin typeface="Microsoft YaHei" panose="020B0503020204020204" pitchFamily="34" charset="-122"/>
              <a:ea typeface="Microsoft YaHei" panose="020B0503020204020204" pitchFamily="34" charset="-122"/>
              <a:cs typeface="SimSun" charset="-122"/>
            </a:rPr>
            <a:t>半结构式访谈</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420461A2-8C24-D040-96A7-E20E3133F12E}" type="parTrans" cxnId="{EECB802A-6502-F143-94B0-82C2CC2C24E3}">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9C3D9F40-5B52-2147-978C-4D1EF26262EF}" type="sibTrans" cxnId="{EECB802A-6502-F143-94B0-82C2CC2C24E3}">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8322923E-3040-AF48-B782-FBA0EB6F4DF8}">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半结构式访谈是访谈员对访谈程序、访谈方法和测量工具有一定的控制，但同时给受访者留有较大表达自己观点和意见的空间的一种方式。</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F083CCB4-67C0-3341-B1B4-889068396998}" type="parTrans" cxnId="{31C6C693-25B3-144A-B4CD-6C15BEF58DA8}">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4FBA5619-807A-2B44-98DA-4DAD1B8BE665}" type="sibTrans" cxnId="{31C6C693-25B3-144A-B4CD-6C15BEF58DA8}">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404DECFF-3208-7E4A-8A60-752204C67037}">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半结构式访谈兼有结构式访谈和无结构式访谈的优点，既可以避免结构式访谈的呆板、难以对问题作深入的探讨等不足，也可以避免非结构式访谈的费时、费力和难以作定量分析等问题。 </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CF62734E-6A05-4747-8804-E1198EF7C0AD}" type="parTrans" cxnId="{DE0D02B6-C527-1E4E-93E2-F95A373CB2F7}">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1839D8D1-C893-8D45-BFE3-66B90F84235F}" type="sibTrans" cxnId="{DE0D02B6-C527-1E4E-93E2-F95A373CB2F7}">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62878DD1-C750-C945-9B6B-0EAB051A9579}" type="pres">
      <dgm:prSet presAssocID="{DC53BE0E-0900-134D-9C35-C9D454E07FFF}" presName="linear" presStyleCnt="0">
        <dgm:presLayoutVars>
          <dgm:dir/>
          <dgm:animLvl val="lvl"/>
          <dgm:resizeHandles val="exact"/>
        </dgm:presLayoutVars>
      </dgm:prSet>
      <dgm:spPr/>
    </dgm:pt>
    <dgm:pt modelId="{84DF8B57-FB62-C44F-BA4E-642F836587A4}" type="pres">
      <dgm:prSet presAssocID="{EB8B191A-F165-854E-AC53-2305FE8C4063}" presName="parentLin" presStyleCnt="0"/>
      <dgm:spPr/>
    </dgm:pt>
    <dgm:pt modelId="{6914B923-499C-4F42-9B91-ACE1F4E6DF19}" type="pres">
      <dgm:prSet presAssocID="{EB8B191A-F165-854E-AC53-2305FE8C4063}" presName="parentLeftMargin" presStyleLbl="node1" presStyleIdx="0" presStyleCnt="1"/>
      <dgm:spPr/>
    </dgm:pt>
    <dgm:pt modelId="{9221F201-4AA7-7048-9C89-EDB8F90602A7}" type="pres">
      <dgm:prSet presAssocID="{EB8B191A-F165-854E-AC53-2305FE8C4063}" presName="parentText" presStyleLbl="node1" presStyleIdx="0" presStyleCnt="1" custScaleY="52193" custLinFactNeighborY="-8825">
        <dgm:presLayoutVars>
          <dgm:chMax val="0"/>
          <dgm:bulletEnabled val="1"/>
        </dgm:presLayoutVars>
      </dgm:prSet>
      <dgm:spPr/>
    </dgm:pt>
    <dgm:pt modelId="{8ADC5848-2436-DD4A-8866-ED724F6C30E8}" type="pres">
      <dgm:prSet presAssocID="{EB8B191A-F165-854E-AC53-2305FE8C4063}" presName="negativeSpace" presStyleCnt="0"/>
      <dgm:spPr/>
    </dgm:pt>
    <dgm:pt modelId="{A91CD2BF-623B-0D40-9976-E9DAAD144D16}" type="pres">
      <dgm:prSet presAssocID="{EB8B191A-F165-854E-AC53-2305FE8C4063}" presName="childText" presStyleLbl="conFgAcc1" presStyleIdx="0" presStyleCnt="1" custScaleY="102599" custLinFactNeighborX="330" custLinFactNeighborY="-22945">
        <dgm:presLayoutVars>
          <dgm:bulletEnabled val="1"/>
        </dgm:presLayoutVars>
      </dgm:prSet>
      <dgm:spPr/>
    </dgm:pt>
  </dgm:ptLst>
  <dgm:cxnLst>
    <dgm:cxn modelId="{6BD18E09-A7FF-D84C-8DC2-974ECAD9D4A4}" type="presOf" srcId="{EB8B191A-F165-854E-AC53-2305FE8C4063}" destId="{9221F201-4AA7-7048-9C89-EDB8F90602A7}" srcOrd="1" destOrd="0" presId="urn:microsoft.com/office/officeart/2005/8/layout/list1"/>
    <dgm:cxn modelId="{41A38514-73E5-3144-B0C9-D706B463C085}" type="presOf" srcId="{DC53BE0E-0900-134D-9C35-C9D454E07FFF}" destId="{62878DD1-C750-C945-9B6B-0EAB051A9579}" srcOrd="0" destOrd="0" presId="urn:microsoft.com/office/officeart/2005/8/layout/list1"/>
    <dgm:cxn modelId="{6FBD4829-5BDC-8A4E-9918-D7BE7D62E1DE}" type="presOf" srcId="{8322923E-3040-AF48-B782-FBA0EB6F4DF8}" destId="{A91CD2BF-623B-0D40-9976-E9DAAD144D16}" srcOrd="0" destOrd="0" presId="urn:microsoft.com/office/officeart/2005/8/layout/list1"/>
    <dgm:cxn modelId="{EECB802A-6502-F143-94B0-82C2CC2C24E3}" srcId="{DC53BE0E-0900-134D-9C35-C9D454E07FFF}" destId="{EB8B191A-F165-854E-AC53-2305FE8C4063}" srcOrd="0" destOrd="0" parTransId="{420461A2-8C24-D040-96A7-E20E3133F12E}" sibTransId="{9C3D9F40-5B52-2147-978C-4D1EF26262EF}"/>
    <dgm:cxn modelId="{B6978D7E-0323-B944-96E3-31F36E9DC427}" type="presOf" srcId="{EB8B191A-F165-854E-AC53-2305FE8C4063}" destId="{6914B923-499C-4F42-9B91-ACE1F4E6DF19}" srcOrd="0" destOrd="0" presId="urn:microsoft.com/office/officeart/2005/8/layout/list1"/>
    <dgm:cxn modelId="{31C6C693-25B3-144A-B4CD-6C15BEF58DA8}" srcId="{EB8B191A-F165-854E-AC53-2305FE8C4063}" destId="{8322923E-3040-AF48-B782-FBA0EB6F4DF8}" srcOrd="0" destOrd="0" parTransId="{F083CCB4-67C0-3341-B1B4-889068396998}" sibTransId="{4FBA5619-807A-2B44-98DA-4DAD1B8BE665}"/>
    <dgm:cxn modelId="{93274AB4-5F51-C442-AB6C-5837B82EF694}" type="presOf" srcId="{404DECFF-3208-7E4A-8A60-752204C67037}" destId="{A91CD2BF-623B-0D40-9976-E9DAAD144D16}" srcOrd="0" destOrd="1" presId="urn:microsoft.com/office/officeart/2005/8/layout/list1"/>
    <dgm:cxn modelId="{DE0D02B6-C527-1E4E-93E2-F95A373CB2F7}" srcId="{EB8B191A-F165-854E-AC53-2305FE8C4063}" destId="{404DECFF-3208-7E4A-8A60-752204C67037}" srcOrd="1" destOrd="0" parTransId="{CF62734E-6A05-4747-8804-E1198EF7C0AD}" sibTransId="{1839D8D1-C893-8D45-BFE3-66B90F84235F}"/>
    <dgm:cxn modelId="{25E6C89B-BC0A-3C49-A6E8-7A9D877039ED}" type="presParOf" srcId="{62878DD1-C750-C945-9B6B-0EAB051A9579}" destId="{84DF8B57-FB62-C44F-BA4E-642F836587A4}" srcOrd="0" destOrd="0" presId="urn:microsoft.com/office/officeart/2005/8/layout/list1"/>
    <dgm:cxn modelId="{50C3140A-E289-AF46-AD48-5A2B58A9BDFD}" type="presParOf" srcId="{84DF8B57-FB62-C44F-BA4E-642F836587A4}" destId="{6914B923-499C-4F42-9B91-ACE1F4E6DF19}" srcOrd="0" destOrd="0" presId="urn:microsoft.com/office/officeart/2005/8/layout/list1"/>
    <dgm:cxn modelId="{3F8F3C8C-0304-5B47-8541-EDC828DFA135}" type="presParOf" srcId="{84DF8B57-FB62-C44F-BA4E-642F836587A4}" destId="{9221F201-4AA7-7048-9C89-EDB8F90602A7}" srcOrd="1" destOrd="0" presId="urn:microsoft.com/office/officeart/2005/8/layout/list1"/>
    <dgm:cxn modelId="{74A9FD9B-04C8-BD48-823D-FA3A84D203DA}" type="presParOf" srcId="{62878DD1-C750-C945-9B6B-0EAB051A9579}" destId="{8ADC5848-2436-DD4A-8866-ED724F6C30E8}" srcOrd="1" destOrd="0" presId="urn:microsoft.com/office/officeart/2005/8/layout/list1"/>
    <dgm:cxn modelId="{365483A0-AD8F-4846-A23A-321507396751}" type="presParOf" srcId="{62878DD1-C750-C945-9B6B-0EAB051A9579}" destId="{A91CD2BF-623B-0D40-9976-E9DAAD144D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063A9-4887-544B-B9E6-3AE7C0CB282B}" type="doc">
      <dgm:prSet loTypeId="urn:microsoft.com/office/officeart/2005/8/layout/process4" loCatId="" qsTypeId="urn:microsoft.com/office/officeart/2005/8/quickstyle/3d2" qsCatId="3D" csTypeId="urn:microsoft.com/office/officeart/2005/8/colors/accent1_1" csCatId="accent1" phldr="1"/>
      <dgm:spPr/>
      <dgm:t>
        <a:bodyPr/>
        <a:lstStyle/>
        <a:p>
          <a:endParaRPr lang="zh-CN" altLang="en-US"/>
        </a:p>
      </dgm:t>
    </dgm:pt>
    <dgm:pt modelId="{D7F4E909-4686-0E45-94B4-410A81DCD89C}">
      <dgm:prSet phldrT="[文本]" custT="1"/>
      <dgm:spPr/>
      <dgm:t>
        <a:bodyPr/>
        <a:lstStyle/>
        <a:p>
          <a:r>
            <a:rPr lang="zh-CN" altLang="en-US" sz="2000" dirty="0">
              <a:latin typeface="Microsoft YaHei" panose="020B0503020204020204" pitchFamily="34" charset="-122"/>
              <a:ea typeface="Microsoft YaHei" panose="020B0503020204020204" pitchFamily="34" charset="-122"/>
            </a:rPr>
            <a:t>（一）确定调查问题</a:t>
          </a:r>
        </a:p>
      </dgm:t>
    </dgm:pt>
    <dgm:pt modelId="{FAB6D46C-B11B-DF46-9F01-9313ACF2328B}" type="parTrans" cxnId="{B2AF970E-06A6-2941-BE8A-95CEFEEFC600}">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F709F28D-59DD-6349-BB43-9F4060C01850}" type="sibTrans" cxnId="{B2AF970E-06A6-2941-BE8A-95CEFEEFC600}">
      <dgm:prSet custT="1"/>
      <dgm:spPr/>
      <dgm:t>
        <a:bodyPr/>
        <a:lstStyle/>
        <a:p>
          <a:endParaRPr lang="zh-CN" altLang="en-US" sz="2000">
            <a:latin typeface="Microsoft YaHei" panose="020B0503020204020204" pitchFamily="34" charset="-122"/>
            <a:ea typeface="Microsoft YaHei" panose="020B0503020204020204" pitchFamily="34" charset="-122"/>
          </a:endParaRPr>
        </a:p>
      </dgm:t>
    </dgm:pt>
    <dgm:pt modelId="{E05E67E6-666E-C14A-BECD-DFFFBF7BA254}">
      <dgm:prSet phldrT="[文本]" custT="1"/>
      <dgm:spPr/>
      <dgm:t>
        <a:bodyPr/>
        <a:lstStyle/>
        <a:p>
          <a:r>
            <a:rPr lang="zh-CN" altLang="en-US" sz="2000" dirty="0">
              <a:latin typeface="Microsoft YaHei" panose="020B0503020204020204" pitchFamily="34" charset="-122"/>
              <a:ea typeface="Microsoft YaHei" panose="020B0503020204020204" pitchFamily="34" charset="-122"/>
            </a:rPr>
            <a:t>（二）确定调查对象</a:t>
          </a:r>
        </a:p>
      </dgm:t>
    </dgm:pt>
    <dgm:pt modelId="{2A1CD649-631A-894C-B569-A8BFD32BD10F}" type="parTrans" cxnId="{CEE008DD-ED6C-9B49-998D-D0C59366183E}">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AFFA3B1E-DB37-C348-BB9B-32B4D77D7521}" type="sibTrans" cxnId="{CEE008DD-ED6C-9B49-998D-D0C59366183E}">
      <dgm:prSet custT="1"/>
      <dgm:spPr/>
      <dgm:t>
        <a:bodyPr/>
        <a:lstStyle/>
        <a:p>
          <a:endParaRPr lang="zh-CN" altLang="en-US" sz="2000">
            <a:latin typeface="Microsoft YaHei" panose="020B0503020204020204" pitchFamily="34" charset="-122"/>
            <a:ea typeface="Microsoft YaHei" panose="020B0503020204020204" pitchFamily="34" charset="-122"/>
          </a:endParaRPr>
        </a:p>
      </dgm:t>
    </dgm:pt>
    <dgm:pt modelId="{B9C76176-B9E7-804B-9512-9051D3758DEE}">
      <dgm:prSet phldrT="[文本]" custT="1"/>
      <dgm:spPr/>
      <dgm:t>
        <a:bodyPr/>
        <a:lstStyle/>
        <a:p>
          <a:r>
            <a:rPr lang="zh-CN" altLang="en-US" sz="2000" dirty="0">
              <a:latin typeface="Microsoft YaHei" panose="020B0503020204020204" pitchFamily="34" charset="-122"/>
              <a:ea typeface="Microsoft YaHei" panose="020B0503020204020204" pitchFamily="34" charset="-122"/>
            </a:rPr>
            <a:t>（三）编制和选用研究工具</a:t>
          </a:r>
        </a:p>
      </dgm:t>
    </dgm:pt>
    <dgm:pt modelId="{EC82F172-FF6C-5E41-8598-BBAFCE004627}" type="parTrans" cxnId="{7F6D4938-9979-1C4D-AF4C-3B6AFE0F8859}">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B4504613-A631-B94B-9469-2742D872F2B8}" type="sibTrans" cxnId="{7F6D4938-9979-1C4D-AF4C-3B6AFE0F8859}">
      <dgm:prSet custT="1"/>
      <dgm:spPr/>
      <dgm:t>
        <a:bodyPr/>
        <a:lstStyle/>
        <a:p>
          <a:endParaRPr lang="zh-CN" altLang="en-US" sz="2000">
            <a:latin typeface="Microsoft YaHei" panose="020B0503020204020204" pitchFamily="34" charset="-122"/>
            <a:ea typeface="Microsoft YaHei" panose="020B0503020204020204" pitchFamily="34" charset="-122"/>
          </a:endParaRPr>
        </a:p>
      </dgm:t>
    </dgm:pt>
    <dgm:pt modelId="{AC09AED2-75FC-7A43-91F6-517DB20C65BA}">
      <dgm:prSet phldrT="[文本]" custT="1"/>
      <dgm:spPr/>
      <dgm:t>
        <a:bodyPr/>
        <a:lstStyle/>
        <a:p>
          <a:r>
            <a:rPr lang="zh-CN" altLang="en-US" sz="2000" dirty="0">
              <a:latin typeface="Microsoft YaHei" panose="020B0503020204020204" pitchFamily="34" charset="-122"/>
              <a:ea typeface="Microsoft YaHei" panose="020B0503020204020204" pitchFamily="34" charset="-122"/>
            </a:rPr>
            <a:t>（四）制订调查研究计划</a:t>
          </a:r>
        </a:p>
      </dgm:t>
    </dgm:pt>
    <dgm:pt modelId="{DD70F5E9-30F1-BC4C-A695-2F505BF38C62}" type="parTrans" cxnId="{FB20405D-8A17-2641-821A-51DAF671D8E0}">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D234829C-E282-E54B-9422-39D67DB29FE9}" type="sibTrans" cxnId="{FB20405D-8A17-2641-821A-51DAF671D8E0}">
      <dgm:prSet custT="1"/>
      <dgm:spPr/>
      <dgm:t>
        <a:bodyPr/>
        <a:lstStyle/>
        <a:p>
          <a:endParaRPr lang="zh-CN" altLang="en-US" sz="2000">
            <a:latin typeface="Microsoft YaHei" panose="020B0503020204020204" pitchFamily="34" charset="-122"/>
            <a:ea typeface="Microsoft YaHei" panose="020B0503020204020204" pitchFamily="34" charset="-122"/>
          </a:endParaRPr>
        </a:p>
      </dgm:t>
    </dgm:pt>
    <dgm:pt modelId="{2E2744A7-29B7-7642-BB6C-07F4F895B7D7}">
      <dgm:prSet phldrT="[文本]" custT="1"/>
      <dgm:spPr/>
      <dgm:t>
        <a:bodyPr/>
        <a:lstStyle/>
        <a:p>
          <a:r>
            <a:rPr lang="zh-CN" altLang="en-US" sz="2000" dirty="0">
              <a:latin typeface="Microsoft YaHei" panose="020B0503020204020204" pitchFamily="34" charset="-122"/>
              <a:ea typeface="Microsoft YaHei" panose="020B0503020204020204" pitchFamily="34" charset="-122"/>
            </a:rPr>
            <a:t>（五）实施调查（收集数据）</a:t>
          </a:r>
        </a:p>
      </dgm:t>
    </dgm:pt>
    <dgm:pt modelId="{2825D224-3361-F74C-A20F-96F4E7AABC06}" type="parTrans" cxnId="{B0C5BBD1-D3CF-314D-B490-F30FF6BD9816}">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8088B068-21FE-FC45-853F-BCD9FA5F80D1}" type="sibTrans" cxnId="{B0C5BBD1-D3CF-314D-B490-F30FF6BD9816}">
      <dgm:prSet custT="1"/>
      <dgm:spPr/>
      <dgm:t>
        <a:bodyPr/>
        <a:lstStyle/>
        <a:p>
          <a:endParaRPr lang="zh-CN" altLang="en-US" sz="2000">
            <a:latin typeface="Microsoft YaHei" panose="020B0503020204020204" pitchFamily="34" charset="-122"/>
            <a:ea typeface="Microsoft YaHei" panose="020B0503020204020204" pitchFamily="34" charset="-122"/>
          </a:endParaRPr>
        </a:p>
      </dgm:t>
    </dgm:pt>
    <dgm:pt modelId="{2E2D93F8-2C9A-7447-B993-48D71EEAFB78}">
      <dgm:prSet phldrT="[文本]" custT="1"/>
      <dgm:spPr/>
      <dgm:t>
        <a:bodyPr/>
        <a:lstStyle/>
        <a:p>
          <a:r>
            <a:rPr lang="zh-CN" altLang="en-US" sz="2000" dirty="0">
              <a:latin typeface="Microsoft YaHei" panose="020B0503020204020204" pitchFamily="34" charset="-122"/>
              <a:ea typeface="Microsoft YaHei" panose="020B0503020204020204" pitchFamily="34" charset="-122"/>
            </a:rPr>
            <a:t>（六）分析调查数据</a:t>
          </a:r>
        </a:p>
      </dgm:t>
    </dgm:pt>
    <dgm:pt modelId="{4D75C4B9-34F6-A445-8131-9DFE6C9957BD}" type="parTrans" cxnId="{33CFFA05-C5C3-9F44-8E3B-24009E9A658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38A1476D-8DD9-824C-A5E9-FE263C600505}" type="sibTrans" cxnId="{33CFFA05-C5C3-9F44-8E3B-24009E9A658A}">
      <dgm:prSet custT="1"/>
      <dgm:spPr/>
      <dgm:t>
        <a:bodyPr/>
        <a:lstStyle/>
        <a:p>
          <a:endParaRPr lang="zh-CN" altLang="en-US" sz="2000">
            <a:latin typeface="Microsoft YaHei" panose="020B0503020204020204" pitchFamily="34" charset="-122"/>
            <a:ea typeface="Microsoft YaHei" panose="020B0503020204020204" pitchFamily="34" charset="-122"/>
          </a:endParaRPr>
        </a:p>
      </dgm:t>
    </dgm:pt>
    <dgm:pt modelId="{587E72F1-A057-8F45-96D7-B3AB63DC174F}">
      <dgm:prSet phldrT="[文本]" custT="1"/>
      <dgm:spPr/>
      <dgm:t>
        <a:bodyPr/>
        <a:lstStyle/>
        <a:p>
          <a:r>
            <a:rPr lang="zh-CN" altLang="en-US" sz="2000" dirty="0">
              <a:latin typeface="Microsoft YaHei" panose="020B0503020204020204" pitchFamily="34" charset="-122"/>
              <a:ea typeface="Microsoft YaHei" panose="020B0503020204020204" pitchFamily="34" charset="-122"/>
            </a:rPr>
            <a:t>（七）撰写调查报告</a:t>
          </a:r>
        </a:p>
      </dgm:t>
    </dgm:pt>
    <dgm:pt modelId="{4351306A-CAAB-2344-B529-DD362E727151}" type="parTrans" cxnId="{B4491DE1-D577-B644-BC46-B69B2D8AA3D2}">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BE7C16DA-315C-0D4E-B230-0EE36DDDA60A}" type="sibTrans" cxnId="{B4491DE1-D577-B644-BC46-B69B2D8AA3D2}">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CBCB9CD2-883B-304F-B1E3-21CD9D8082EE}" type="pres">
      <dgm:prSet presAssocID="{22D063A9-4887-544B-B9E6-3AE7C0CB282B}" presName="Name0" presStyleCnt="0">
        <dgm:presLayoutVars>
          <dgm:dir/>
          <dgm:animLvl val="lvl"/>
          <dgm:resizeHandles val="exact"/>
        </dgm:presLayoutVars>
      </dgm:prSet>
      <dgm:spPr/>
    </dgm:pt>
    <dgm:pt modelId="{54F88F96-74D8-4C4E-B297-3DC35E14EFED}" type="pres">
      <dgm:prSet presAssocID="{587E72F1-A057-8F45-96D7-B3AB63DC174F}" presName="boxAndChildren" presStyleCnt="0"/>
      <dgm:spPr/>
    </dgm:pt>
    <dgm:pt modelId="{A34C85C1-ABAA-7E47-981A-064000CC2016}" type="pres">
      <dgm:prSet presAssocID="{587E72F1-A057-8F45-96D7-B3AB63DC174F}" presName="parentTextBox" presStyleLbl="node1" presStyleIdx="0" presStyleCnt="7"/>
      <dgm:spPr/>
    </dgm:pt>
    <dgm:pt modelId="{052C94E4-0F62-A342-BB1F-08FC298FB9A8}" type="pres">
      <dgm:prSet presAssocID="{38A1476D-8DD9-824C-A5E9-FE263C600505}" presName="sp" presStyleCnt="0"/>
      <dgm:spPr/>
    </dgm:pt>
    <dgm:pt modelId="{5290C7CE-D185-9C47-AAA3-C38C0A0D8AA6}" type="pres">
      <dgm:prSet presAssocID="{2E2D93F8-2C9A-7447-B993-48D71EEAFB78}" presName="arrowAndChildren" presStyleCnt="0"/>
      <dgm:spPr/>
    </dgm:pt>
    <dgm:pt modelId="{24D7E2B2-22C2-7D45-A76C-9A37519C6D18}" type="pres">
      <dgm:prSet presAssocID="{2E2D93F8-2C9A-7447-B993-48D71EEAFB78}" presName="parentTextArrow" presStyleLbl="node1" presStyleIdx="1" presStyleCnt="7"/>
      <dgm:spPr/>
    </dgm:pt>
    <dgm:pt modelId="{0E745283-0BF9-6045-A0D7-F9E18E876A0C}" type="pres">
      <dgm:prSet presAssocID="{8088B068-21FE-FC45-853F-BCD9FA5F80D1}" presName="sp" presStyleCnt="0"/>
      <dgm:spPr/>
    </dgm:pt>
    <dgm:pt modelId="{F3B7D12E-DB0C-1E4B-A6BE-D27D6DC431A7}" type="pres">
      <dgm:prSet presAssocID="{2E2744A7-29B7-7642-BB6C-07F4F895B7D7}" presName="arrowAndChildren" presStyleCnt="0"/>
      <dgm:spPr/>
    </dgm:pt>
    <dgm:pt modelId="{0E899D2C-E231-204D-9B40-DAE5BB7BBC70}" type="pres">
      <dgm:prSet presAssocID="{2E2744A7-29B7-7642-BB6C-07F4F895B7D7}" presName="parentTextArrow" presStyleLbl="node1" presStyleIdx="2" presStyleCnt="7"/>
      <dgm:spPr/>
    </dgm:pt>
    <dgm:pt modelId="{0DFB6739-2FFA-D741-AD5C-0040EB173CB0}" type="pres">
      <dgm:prSet presAssocID="{D234829C-E282-E54B-9422-39D67DB29FE9}" presName="sp" presStyleCnt="0"/>
      <dgm:spPr/>
    </dgm:pt>
    <dgm:pt modelId="{1C78F277-2C70-0941-B362-9A049B715E54}" type="pres">
      <dgm:prSet presAssocID="{AC09AED2-75FC-7A43-91F6-517DB20C65BA}" presName="arrowAndChildren" presStyleCnt="0"/>
      <dgm:spPr/>
    </dgm:pt>
    <dgm:pt modelId="{91795CFA-B577-8C40-8546-D47F0C84704B}" type="pres">
      <dgm:prSet presAssocID="{AC09AED2-75FC-7A43-91F6-517DB20C65BA}" presName="parentTextArrow" presStyleLbl="node1" presStyleIdx="3" presStyleCnt="7"/>
      <dgm:spPr/>
    </dgm:pt>
    <dgm:pt modelId="{4EBB94C8-A947-A440-88EC-E222DB8EFC71}" type="pres">
      <dgm:prSet presAssocID="{B4504613-A631-B94B-9469-2742D872F2B8}" presName="sp" presStyleCnt="0"/>
      <dgm:spPr/>
    </dgm:pt>
    <dgm:pt modelId="{36AD2EE3-93A0-044C-A0C3-93B81C83F65D}" type="pres">
      <dgm:prSet presAssocID="{B9C76176-B9E7-804B-9512-9051D3758DEE}" presName="arrowAndChildren" presStyleCnt="0"/>
      <dgm:spPr/>
    </dgm:pt>
    <dgm:pt modelId="{BA36DEF8-551C-F842-8961-C76B2FC06E75}" type="pres">
      <dgm:prSet presAssocID="{B9C76176-B9E7-804B-9512-9051D3758DEE}" presName="parentTextArrow" presStyleLbl="node1" presStyleIdx="4" presStyleCnt="7"/>
      <dgm:spPr/>
    </dgm:pt>
    <dgm:pt modelId="{E7A3E382-1D96-9548-8F3A-06C97ED71B8B}" type="pres">
      <dgm:prSet presAssocID="{AFFA3B1E-DB37-C348-BB9B-32B4D77D7521}" presName="sp" presStyleCnt="0"/>
      <dgm:spPr/>
    </dgm:pt>
    <dgm:pt modelId="{86839CAF-BF0F-CD46-8EEC-DE9AED0F0350}" type="pres">
      <dgm:prSet presAssocID="{E05E67E6-666E-C14A-BECD-DFFFBF7BA254}" presName="arrowAndChildren" presStyleCnt="0"/>
      <dgm:spPr/>
    </dgm:pt>
    <dgm:pt modelId="{1F8CE3F1-7EB9-E143-B705-A0333293E6FF}" type="pres">
      <dgm:prSet presAssocID="{E05E67E6-666E-C14A-BECD-DFFFBF7BA254}" presName="parentTextArrow" presStyleLbl="node1" presStyleIdx="5" presStyleCnt="7"/>
      <dgm:spPr/>
    </dgm:pt>
    <dgm:pt modelId="{C867AAB8-0E54-BE4F-8486-B87F83C0DFC7}" type="pres">
      <dgm:prSet presAssocID="{F709F28D-59DD-6349-BB43-9F4060C01850}" presName="sp" presStyleCnt="0"/>
      <dgm:spPr/>
    </dgm:pt>
    <dgm:pt modelId="{46C218AF-7A7B-5D4F-8D63-BA09D868B2C8}" type="pres">
      <dgm:prSet presAssocID="{D7F4E909-4686-0E45-94B4-410A81DCD89C}" presName="arrowAndChildren" presStyleCnt="0"/>
      <dgm:spPr/>
    </dgm:pt>
    <dgm:pt modelId="{47DC6203-7EE4-9044-864B-A2018D9B532B}" type="pres">
      <dgm:prSet presAssocID="{D7F4E909-4686-0E45-94B4-410A81DCD89C}" presName="parentTextArrow" presStyleLbl="node1" presStyleIdx="6" presStyleCnt="7"/>
      <dgm:spPr/>
    </dgm:pt>
  </dgm:ptLst>
  <dgm:cxnLst>
    <dgm:cxn modelId="{33CFFA05-C5C3-9F44-8E3B-24009E9A658A}" srcId="{22D063A9-4887-544B-B9E6-3AE7C0CB282B}" destId="{2E2D93F8-2C9A-7447-B993-48D71EEAFB78}" srcOrd="5" destOrd="0" parTransId="{4D75C4B9-34F6-A445-8131-9DFE6C9957BD}" sibTransId="{38A1476D-8DD9-824C-A5E9-FE263C600505}"/>
    <dgm:cxn modelId="{B2AF970E-06A6-2941-BE8A-95CEFEEFC600}" srcId="{22D063A9-4887-544B-B9E6-3AE7C0CB282B}" destId="{D7F4E909-4686-0E45-94B4-410A81DCD89C}" srcOrd="0" destOrd="0" parTransId="{FAB6D46C-B11B-DF46-9F01-9313ACF2328B}" sibTransId="{F709F28D-59DD-6349-BB43-9F4060C01850}"/>
    <dgm:cxn modelId="{1330D515-1317-8148-A04A-F46537251E2B}" type="presOf" srcId="{D7F4E909-4686-0E45-94B4-410A81DCD89C}" destId="{47DC6203-7EE4-9044-864B-A2018D9B532B}" srcOrd="0" destOrd="0" presId="urn:microsoft.com/office/officeart/2005/8/layout/process4"/>
    <dgm:cxn modelId="{7F6D4938-9979-1C4D-AF4C-3B6AFE0F8859}" srcId="{22D063A9-4887-544B-B9E6-3AE7C0CB282B}" destId="{B9C76176-B9E7-804B-9512-9051D3758DEE}" srcOrd="2" destOrd="0" parTransId="{EC82F172-FF6C-5E41-8598-BBAFCE004627}" sibTransId="{B4504613-A631-B94B-9469-2742D872F2B8}"/>
    <dgm:cxn modelId="{A7276E55-93CB-054F-B67B-BF44BD3CD311}" type="presOf" srcId="{22D063A9-4887-544B-B9E6-3AE7C0CB282B}" destId="{CBCB9CD2-883B-304F-B1E3-21CD9D8082EE}" srcOrd="0" destOrd="0" presId="urn:microsoft.com/office/officeart/2005/8/layout/process4"/>
    <dgm:cxn modelId="{FB20405D-8A17-2641-821A-51DAF671D8E0}" srcId="{22D063A9-4887-544B-B9E6-3AE7C0CB282B}" destId="{AC09AED2-75FC-7A43-91F6-517DB20C65BA}" srcOrd="3" destOrd="0" parTransId="{DD70F5E9-30F1-BC4C-A695-2F505BF38C62}" sibTransId="{D234829C-E282-E54B-9422-39D67DB29FE9}"/>
    <dgm:cxn modelId="{8461AE64-6FDB-8542-B201-8ECA121F5A03}" type="presOf" srcId="{AC09AED2-75FC-7A43-91F6-517DB20C65BA}" destId="{91795CFA-B577-8C40-8546-D47F0C84704B}" srcOrd="0" destOrd="0" presId="urn:microsoft.com/office/officeart/2005/8/layout/process4"/>
    <dgm:cxn modelId="{93C65192-B9F2-CD46-8787-F56C1136596E}" type="presOf" srcId="{2E2D93F8-2C9A-7447-B993-48D71EEAFB78}" destId="{24D7E2B2-22C2-7D45-A76C-9A37519C6D18}" srcOrd="0" destOrd="0" presId="urn:microsoft.com/office/officeart/2005/8/layout/process4"/>
    <dgm:cxn modelId="{E3CEA2C5-4B5A-FA4E-835B-B965FD92BF67}" type="presOf" srcId="{2E2744A7-29B7-7642-BB6C-07F4F895B7D7}" destId="{0E899D2C-E231-204D-9B40-DAE5BB7BBC70}" srcOrd="0" destOrd="0" presId="urn:microsoft.com/office/officeart/2005/8/layout/process4"/>
    <dgm:cxn modelId="{B0C5BBD1-D3CF-314D-B490-F30FF6BD9816}" srcId="{22D063A9-4887-544B-B9E6-3AE7C0CB282B}" destId="{2E2744A7-29B7-7642-BB6C-07F4F895B7D7}" srcOrd="4" destOrd="0" parTransId="{2825D224-3361-F74C-A20F-96F4E7AABC06}" sibTransId="{8088B068-21FE-FC45-853F-BCD9FA5F80D1}"/>
    <dgm:cxn modelId="{CEE008DD-ED6C-9B49-998D-D0C59366183E}" srcId="{22D063A9-4887-544B-B9E6-3AE7C0CB282B}" destId="{E05E67E6-666E-C14A-BECD-DFFFBF7BA254}" srcOrd="1" destOrd="0" parTransId="{2A1CD649-631A-894C-B569-A8BFD32BD10F}" sibTransId="{AFFA3B1E-DB37-C348-BB9B-32B4D77D7521}"/>
    <dgm:cxn modelId="{B4491DE1-D577-B644-BC46-B69B2D8AA3D2}" srcId="{22D063A9-4887-544B-B9E6-3AE7C0CB282B}" destId="{587E72F1-A057-8F45-96D7-B3AB63DC174F}" srcOrd="6" destOrd="0" parTransId="{4351306A-CAAB-2344-B529-DD362E727151}" sibTransId="{BE7C16DA-315C-0D4E-B230-0EE36DDDA60A}"/>
    <dgm:cxn modelId="{A17C56E2-D40E-0647-B14C-0927BC141174}" type="presOf" srcId="{B9C76176-B9E7-804B-9512-9051D3758DEE}" destId="{BA36DEF8-551C-F842-8961-C76B2FC06E75}" srcOrd="0" destOrd="0" presId="urn:microsoft.com/office/officeart/2005/8/layout/process4"/>
    <dgm:cxn modelId="{750C9AE2-6F0C-EE46-B3CF-5E3659C2F3D9}" type="presOf" srcId="{E05E67E6-666E-C14A-BECD-DFFFBF7BA254}" destId="{1F8CE3F1-7EB9-E143-B705-A0333293E6FF}" srcOrd="0" destOrd="0" presId="urn:microsoft.com/office/officeart/2005/8/layout/process4"/>
    <dgm:cxn modelId="{E44FEAFC-FB79-5646-88BE-1261A9307F63}" type="presOf" srcId="{587E72F1-A057-8F45-96D7-B3AB63DC174F}" destId="{A34C85C1-ABAA-7E47-981A-064000CC2016}" srcOrd="0" destOrd="0" presId="urn:microsoft.com/office/officeart/2005/8/layout/process4"/>
    <dgm:cxn modelId="{DAB4E4A5-E9A3-494C-8A58-AC11BFEEEC75}" type="presParOf" srcId="{CBCB9CD2-883B-304F-B1E3-21CD9D8082EE}" destId="{54F88F96-74D8-4C4E-B297-3DC35E14EFED}" srcOrd="0" destOrd="0" presId="urn:microsoft.com/office/officeart/2005/8/layout/process4"/>
    <dgm:cxn modelId="{9134CFB6-3B9C-E64B-B2FE-35CCFD75968C}" type="presParOf" srcId="{54F88F96-74D8-4C4E-B297-3DC35E14EFED}" destId="{A34C85C1-ABAA-7E47-981A-064000CC2016}" srcOrd="0" destOrd="0" presId="urn:microsoft.com/office/officeart/2005/8/layout/process4"/>
    <dgm:cxn modelId="{CDBAF965-2265-EE43-8B63-065D434CCAAE}" type="presParOf" srcId="{CBCB9CD2-883B-304F-B1E3-21CD9D8082EE}" destId="{052C94E4-0F62-A342-BB1F-08FC298FB9A8}" srcOrd="1" destOrd="0" presId="urn:microsoft.com/office/officeart/2005/8/layout/process4"/>
    <dgm:cxn modelId="{D62034B2-023D-F042-B8C6-61A90D862701}" type="presParOf" srcId="{CBCB9CD2-883B-304F-B1E3-21CD9D8082EE}" destId="{5290C7CE-D185-9C47-AAA3-C38C0A0D8AA6}" srcOrd="2" destOrd="0" presId="urn:microsoft.com/office/officeart/2005/8/layout/process4"/>
    <dgm:cxn modelId="{0E4CE91A-5FC0-824D-AF45-8CE77AEB19B4}" type="presParOf" srcId="{5290C7CE-D185-9C47-AAA3-C38C0A0D8AA6}" destId="{24D7E2B2-22C2-7D45-A76C-9A37519C6D18}" srcOrd="0" destOrd="0" presId="urn:microsoft.com/office/officeart/2005/8/layout/process4"/>
    <dgm:cxn modelId="{FABB5396-10B6-2D47-AE50-E66F897D856C}" type="presParOf" srcId="{CBCB9CD2-883B-304F-B1E3-21CD9D8082EE}" destId="{0E745283-0BF9-6045-A0D7-F9E18E876A0C}" srcOrd="3" destOrd="0" presId="urn:microsoft.com/office/officeart/2005/8/layout/process4"/>
    <dgm:cxn modelId="{AB7B9972-411D-144D-9376-7DE99E80FBB3}" type="presParOf" srcId="{CBCB9CD2-883B-304F-B1E3-21CD9D8082EE}" destId="{F3B7D12E-DB0C-1E4B-A6BE-D27D6DC431A7}" srcOrd="4" destOrd="0" presId="urn:microsoft.com/office/officeart/2005/8/layout/process4"/>
    <dgm:cxn modelId="{3BF68FCC-4D94-B645-90C4-6F06EFFA3636}" type="presParOf" srcId="{F3B7D12E-DB0C-1E4B-A6BE-D27D6DC431A7}" destId="{0E899D2C-E231-204D-9B40-DAE5BB7BBC70}" srcOrd="0" destOrd="0" presId="urn:microsoft.com/office/officeart/2005/8/layout/process4"/>
    <dgm:cxn modelId="{BC1A4B17-DDDD-964A-AE92-DE466EE6BD48}" type="presParOf" srcId="{CBCB9CD2-883B-304F-B1E3-21CD9D8082EE}" destId="{0DFB6739-2FFA-D741-AD5C-0040EB173CB0}" srcOrd="5" destOrd="0" presId="urn:microsoft.com/office/officeart/2005/8/layout/process4"/>
    <dgm:cxn modelId="{6D581197-3118-C44A-9C29-78940C8C0D18}" type="presParOf" srcId="{CBCB9CD2-883B-304F-B1E3-21CD9D8082EE}" destId="{1C78F277-2C70-0941-B362-9A049B715E54}" srcOrd="6" destOrd="0" presId="urn:microsoft.com/office/officeart/2005/8/layout/process4"/>
    <dgm:cxn modelId="{048536C5-A2AA-A846-B8AD-A38F734EE1CC}" type="presParOf" srcId="{1C78F277-2C70-0941-B362-9A049B715E54}" destId="{91795CFA-B577-8C40-8546-D47F0C84704B}" srcOrd="0" destOrd="0" presId="urn:microsoft.com/office/officeart/2005/8/layout/process4"/>
    <dgm:cxn modelId="{8D869367-A052-CF46-91D3-E245FEB48DBC}" type="presParOf" srcId="{CBCB9CD2-883B-304F-B1E3-21CD9D8082EE}" destId="{4EBB94C8-A947-A440-88EC-E222DB8EFC71}" srcOrd="7" destOrd="0" presId="urn:microsoft.com/office/officeart/2005/8/layout/process4"/>
    <dgm:cxn modelId="{EE2B6900-10B4-EC4D-ADC7-7EC1A7730B50}" type="presParOf" srcId="{CBCB9CD2-883B-304F-B1E3-21CD9D8082EE}" destId="{36AD2EE3-93A0-044C-A0C3-93B81C83F65D}" srcOrd="8" destOrd="0" presId="urn:microsoft.com/office/officeart/2005/8/layout/process4"/>
    <dgm:cxn modelId="{21CCE13B-B1AC-A549-BEB3-9FDF4D274D3E}" type="presParOf" srcId="{36AD2EE3-93A0-044C-A0C3-93B81C83F65D}" destId="{BA36DEF8-551C-F842-8961-C76B2FC06E75}" srcOrd="0" destOrd="0" presId="urn:microsoft.com/office/officeart/2005/8/layout/process4"/>
    <dgm:cxn modelId="{79D76410-562B-F149-816C-8217DD143AAF}" type="presParOf" srcId="{CBCB9CD2-883B-304F-B1E3-21CD9D8082EE}" destId="{E7A3E382-1D96-9548-8F3A-06C97ED71B8B}" srcOrd="9" destOrd="0" presId="urn:microsoft.com/office/officeart/2005/8/layout/process4"/>
    <dgm:cxn modelId="{14D18107-5C57-7F40-A490-195E54E797CC}" type="presParOf" srcId="{CBCB9CD2-883B-304F-B1E3-21CD9D8082EE}" destId="{86839CAF-BF0F-CD46-8EEC-DE9AED0F0350}" srcOrd="10" destOrd="0" presId="urn:microsoft.com/office/officeart/2005/8/layout/process4"/>
    <dgm:cxn modelId="{BCDAE795-0456-8941-A43A-B9F02509D731}" type="presParOf" srcId="{86839CAF-BF0F-CD46-8EEC-DE9AED0F0350}" destId="{1F8CE3F1-7EB9-E143-B705-A0333293E6FF}" srcOrd="0" destOrd="0" presId="urn:microsoft.com/office/officeart/2005/8/layout/process4"/>
    <dgm:cxn modelId="{BB67ED6C-17B1-3247-B455-B99E99F9F5AD}" type="presParOf" srcId="{CBCB9CD2-883B-304F-B1E3-21CD9D8082EE}" destId="{C867AAB8-0E54-BE4F-8486-B87F83C0DFC7}" srcOrd="11" destOrd="0" presId="urn:microsoft.com/office/officeart/2005/8/layout/process4"/>
    <dgm:cxn modelId="{D6F2C06E-E408-D149-A49A-62AA54B572E5}" type="presParOf" srcId="{CBCB9CD2-883B-304F-B1E3-21CD9D8082EE}" destId="{46C218AF-7A7B-5D4F-8D63-BA09D868B2C8}" srcOrd="12" destOrd="0" presId="urn:microsoft.com/office/officeart/2005/8/layout/process4"/>
    <dgm:cxn modelId="{9709DC35-FBCC-004F-8812-A5A97D0B25B0}" type="presParOf" srcId="{46C218AF-7A7B-5D4F-8D63-BA09D868B2C8}" destId="{47DC6203-7EE4-9044-864B-A2018D9B532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AD2C0F4-0CFC-EF43-87D1-54196DCC8D56}" type="doc">
      <dgm:prSet loTypeId="urn:microsoft.com/office/officeart/2005/8/layout/hList7" loCatId="list" qsTypeId="urn:microsoft.com/office/officeart/2005/8/quickstyle/simple2" qsCatId="simple" csTypeId="urn:microsoft.com/office/officeart/2005/8/colors/accent2_1" csCatId="accent2" phldr="1"/>
      <dgm:spPr/>
      <dgm:t>
        <a:bodyPr/>
        <a:lstStyle/>
        <a:p>
          <a:endParaRPr lang="zh-CN" altLang="en-US"/>
        </a:p>
      </dgm:t>
    </dgm:pt>
    <dgm:pt modelId="{D5670C9C-F777-B94D-9302-521D8D03FC63}">
      <dgm:prSet custT="1"/>
      <dgm:spPr/>
      <dgm:t>
        <a:bodyPr/>
        <a:lstStyle/>
        <a:p>
          <a:pPr rtl="0"/>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正式访谈</a:t>
          </a:r>
        </a:p>
      </dgm:t>
    </dgm:pt>
    <dgm:pt modelId="{E36AD766-C450-D64F-B40C-7BB2732BC2CA}" type="parTrans" cxnId="{FB32AEFF-ADAD-1E4A-89CF-128BE7E01BEE}">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3A2A7544-1C76-B247-8ACF-2EA80377DAB0}" type="sibTrans" cxnId="{FB32AEFF-ADAD-1E4A-89CF-128BE7E01BEE}">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63BAFAB6-71E0-C442-86E9-08B4B55DE4C7}">
      <dgm:prSet custT="1"/>
      <dgm:spPr/>
      <dgm:t>
        <a:bodyPr/>
        <a:lstStyle/>
        <a:p>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非正式访谈</a:t>
          </a:r>
        </a:p>
      </dgm:t>
    </dgm:pt>
    <dgm:pt modelId="{F021305B-315B-784F-AA3D-CA6DF5D89D33}" type="parTrans" cxnId="{30EA6298-9983-7948-A4E8-77872912515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B37DFDCC-D5E8-F24A-B779-ECE7C0D101D8}" type="sibTrans" cxnId="{30EA6298-9983-7948-A4E8-77872912515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E117E888-5A05-3C46-B8D6-E411CEFB2697}">
      <dgm:prSet custT="1"/>
      <dgm:spPr/>
      <dgm:t>
        <a:bodyPr/>
        <a:lstStyle/>
        <a:p>
          <a:pPr rtl="0"/>
          <a:r>
            <a:rPr lang="zh-CN" altLang="en-US" sz="2000" dirty="0">
              <a:latin typeface="Microsoft YaHei" panose="020B0503020204020204" pitchFamily="34" charset="-122"/>
              <a:ea typeface="Microsoft YaHei" panose="020B0503020204020204" pitchFamily="34" charset="-122"/>
            </a:rPr>
            <a:t>双方约好时间、地点，就某一主题进行交谈。</a:t>
          </a:r>
        </a:p>
      </dgm:t>
    </dgm:pt>
    <dgm:pt modelId="{E0CE4135-B437-8E4F-B9B7-0605AC713ECF}" type="parTrans" cxnId="{FD9F85DD-D3CD-6847-946E-6B193376929C}">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9EACEEEF-0DF4-CE4D-A96D-1C553B020C9C}" type="sibTrans" cxnId="{FD9F85DD-D3CD-6847-946E-6B193376929C}">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D0F1D7B2-D84E-D34F-8FE4-76B39DCE13F7}">
      <dgm:prSet custT="1"/>
      <dgm:spPr/>
      <dgm:t>
        <a:bodyPr/>
        <a:lstStyle/>
        <a:p>
          <a:r>
            <a:rPr lang="zh-CN" altLang="en-US" sz="2000" dirty="0">
              <a:latin typeface="Microsoft YaHei" panose="020B0503020204020204" pitchFamily="34" charset="-122"/>
              <a:ea typeface="Microsoft YaHei" panose="020B0503020204020204" pitchFamily="34" charset="-122"/>
            </a:rPr>
            <a:t>非正式场合下的一种自然交谈。</a:t>
          </a:r>
        </a:p>
      </dgm:t>
    </dgm:pt>
    <dgm:pt modelId="{030807D6-DACA-7542-A684-36C7C206A474}" type="parTrans" cxnId="{D7E2C3CC-7009-A048-9F78-98E6A06E6B4F}">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A1A80334-8A7A-B246-9FE9-B725A7337369}" type="sibTrans" cxnId="{D7E2C3CC-7009-A048-9F78-98E6A06E6B4F}">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D52662C7-DC2C-1440-9AFF-440177A32083}" type="pres">
      <dgm:prSet presAssocID="{DAD2C0F4-0CFC-EF43-87D1-54196DCC8D56}" presName="Name0" presStyleCnt="0">
        <dgm:presLayoutVars>
          <dgm:dir/>
          <dgm:resizeHandles val="exact"/>
        </dgm:presLayoutVars>
      </dgm:prSet>
      <dgm:spPr/>
    </dgm:pt>
    <dgm:pt modelId="{9B01EE0C-1D46-8B40-936C-BD44AA0103F8}" type="pres">
      <dgm:prSet presAssocID="{DAD2C0F4-0CFC-EF43-87D1-54196DCC8D56}" presName="fgShape" presStyleLbl="fgShp" presStyleIdx="0" presStyleCnt="1"/>
      <dgm:spPr/>
    </dgm:pt>
    <dgm:pt modelId="{6AE1E06A-B50D-0E43-A987-5C5FF6F8A202}" type="pres">
      <dgm:prSet presAssocID="{DAD2C0F4-0CFC-EF43-87D1-54196DCC8D56}" presName="linComp" presStyleCnt="0"/>
      <dgm:spPr/>
    </dgm:pt>
    <dgm:pt modelId="{EC16E9C8-AAAD-2946-B61F-7777B2E206EA}" type="pres">
      <dgm:prSet presAssocID="{D5670C9C-F777-B94D-9302-521D8D03FC63}" presName="compNode" presStyleCnt="0"/>
      <dgm:spPr/>
    </dgm:pt>
    <dgm:pt modelId="{59B3AF07-F8D7-5A4B-A146-7047E2D155D5}" type="pres">
      <dgm:prSet presAssocID="{D5670C9C-F777-B94D-9302-521D8D03FC63}" presName="bkgdShape" presStyleLbl="node1" presStyleIdx="0" presStyleCnt="2"/>
      <dgm:spPr/>
    </dgm:pt>
    <dgm:pt modelId="{548D4FE6-CD5F-3440-AE83-B00D5FC2EF32}" type="pres">
      <dgm:prSet presAssocID="{D5670C9C-F777-B94D-9302-521D8D03FC63}" presName="nodeTx" presStyleLbl="node1" presStyleIdx="0" presStyleCnt="2">
        <dgm:presLayoutVars>
          <dgm:bulletEnabled val="1"/>
        </dgm:presLayoutVars>
      </dgm:prSet>
      <dgm:spPr/>
    </dgm:pt>
    <dgm:pt modelId="{76D2CD8C-7AAE-AF45-8799-8E8470147CE0}" type="pres">
      <dgm:prSet presAssocID="{D5670C9C-F777-B94D-9302-521D8D03FC63}" presName="invisiNode" presStyleLbl="node1" presStyleIdx="0" presStyleCnt="2"/>
      <dgm:spPr/>
    </dgm:pt>
    <dgm:pt modelId="{A1B74395-3559-F14E-B17E-C6315069BCFA}" type="pres">
      <dgm:prSet presAssocID="{D5670C9C-F777-B94D-9302-521D8D03FC63}"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A21488D-D5C5-5149-B265-69CF1F188263}" type="pres">
      <dgm:prSet presAssocID="{3A2A7544-1C76-B247-8ACF-2EA80377DAB0}" presName="sibTrans" presStyleLbl="sibTrans2D1" presStyleIdx="0" presStyleCnt="0"/>
      <dgm:spPr/>
    </dgm:pt>
    <dgm:pt modelId="{203E4875-DD90-804F-BC0D-F1E48B9EE474}" type="pres">
      <dgm:prSet presAssocID="{63BAFAB6-71E0-C442-86E9-08B4B55DE4C7}" presName="compNode" presStyleCnt="0"/>
      <dgm:spPr/>
    </dgm:pt>
    <dgm:pt modelId="{641B19F5-E439-A84D-B276-7B8083EC7A22}" type="pres">
      <dgm:prSet presAssocID="{63BAFAB6-71E0-C442-86E9-08B4B55DE4C7}" presName="bkgdShape" presStyleLbl="node1" presStyleIdx="1" presStyleCnt="2"/>
      <dgm:spPr/>
    </dgm:pt>
    <dgm:pt modelId="{06FFBE87-AE3E-E443-8079-2704DBA2AE88}" type="pres">
      <dgm:prSet presAssocID="{63BAFAB6-71E0-C442-86E9-08B4B55DE4C7}" presName="nodeTx" presStyleLbl="node1" presStyleIdx="1" presStyleCnt="2">
        <dgm:presLayoutVars>
          <dgm:bulletEnabled val="1"/>
        </dgm:presLayoutVars>
      </dgm:prSet>
      <dgm:spPr/>
    </dgm:pt>
    <dgm:pt modelId="{9A1669DD-6EFF-2A4A-B409-DF174E57168A}" type="pres">
      <dgm:prSet presAssocID="{63BAFAB6-71E0-C442-86E9-08B4B55DE4C7}" presName="invisiNode" presStyleLbl="node1" presStyleIdx="1" presStyleCnt="2"/>
      <dgm:spPr/>
    </dgm:pt>
    <dgm:pt modelId="{73926094-2E48-864C-A04F-45E73E776CD5}" type="pres">
      <dgm:prSet presAssocID="{63BAFAB6-71E0-C442-86E9-08B4B55DE4C7}"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63B2A415-31E6-1B4F-AE7F-96178E0D52D2}" type="presOf" srcId="{3A2A7544-1C76-B247-8ACF-2EA80377DAB0}" destId="{7A21488D-D5C5-5149-B265-69CF1F188263}" srcOrd="0" destOrd="0" presId="urn:microsoft.com/office/officeart/2005/8/layout/hList7"/>
    <dgm:cxn modelId="{C032C618-CE7C-2043-9EB9-C09E0554F023}" type="presOf" srcId="{E117E888-5A05-3C46-B8D6-E411CEFB2697}" destId="{59B3AF07-F8D7-5A4B-A146-7047E2D155D5}" srcOrd="0" destOrd="1" presId="urn:microsoft.com/office/officeart/2005/8/layout/hList7"/>
    <dgm:cxn modelId="{D5085D1A-FB2C-3D4F-85D5-4CFAEDE1292E}" type="presOf" srcId="{63BAFAB6-71E0-C442-86E9-08B4B55DE4C7}" destId="{06FFBE87-AE3E-E443-8079-2704DBA2AE88}" srcOrd="1" destOrd="0" presId="urn:microsoft.com/office/officeart/2005/8/layout/hList7"/>
    <dgm:cxn modelId="{025E4C39-AE0B-1A4A-80B8-CD6F0E222BF9}" type="presOf" srcId="{E117E888-5A05-3C46-B8D6-E411CEFB2697}" destId="{548D4FE6-CD5F-3440-AE83-B00D5FC2EF32}" srcOrd="1" destOrd="1" presId="urn:microsoft.com/office/officeart/2005/8/layout/hList7"/>
    <dgm:cxn modelId="{0F582A58-B337-8745-929A-05EB673D4891}" type="presOf" srcId="{63BAFAB6-71E0-C442-86E9-08B4B55DE4C7}" destId="{641B19F5-E439-A84D-B276-7B8083EC7A22}" srcOrd="0" destOrd="0" presId="urn:microsoft.com/office/officeart/2005/8/layout/hList7"/>
    <dgm:cxn modelId="{233BB75F-0A79-A34B-8303-DCE70A1DF375}" type="presOf" srcId="{D0F1D7B2-D84E-D34F-8FE4-76B39DCE13F7}" destId="{06FFBE87-AE3E-E443-8079-2704DBA2AE88}" srcOrd="1" destOrd="1" presId="urn:microsoft.com/office/officeart/2005/8/layout/hList7"/>
    <dgm:cxn modelId="{B5AFC069-404D-104C-912E-AF5F74ADA850}" type="presOf" srcId="{DAD2C0F4-0CFC-EF43-87D1-54196DCC8D56}" destId="{D52662C7-DC2C-1440-9AFF-440177A32083}" srcOrd="0" destOrd="0" presId="urn:microsoft.com/office/officeart/2005/8/layout/hList7"/>
    <dgm:cxn modelId="{30EA6298-9983-7948-A4E8-77872912515A}" srcId="{DAD2C0F4-0CFC-EF43-87D1-54196DCC8D56}" destId="{63BAFAB6-71E0-C442-86E9-08B4B55DE4C7}" srcOrd="1" destOrd="0" parTransId="{F021305B-315B-784F-AA3D-CA6DF5D89D33}" sibTransId="{B37DFDCC-D5E8-F24A-B779-ECE7C0D101D8}"/>
    <dgm:cxn modelId="{74DBA1A3-B4D4-6042-B61D-573694BAED8B}" type="presOf" srcId="{D5670C9C-F777-B94D-9302-521D8D03FC63}" destId="{59B3AF07-F8D7-5A4B-A146-7047E2D155D5}" srcOrd="0" destOrd="0" presId="urn:microsoft.com/office/officeart/2005/8/layout/hList7"/>
    <dgm:cxn modelId="{45B8D4C3-3774-DE44-91EB-4E97DE0521B1}" type="presOf" srcId="{D0F1D7B2-D84E-D34F-8FE4-76B39DCE13F7}" destId="{641B19F5-E439-A84D-B276-7B8083EC7A22}" srcOrd="0" destOrd="1" presId="urn:microsoft.com/office/officeart/2005/8/layout/hList7"/>
    <dgm:cxn modelId="{D7E2C3CC-7009-A048-9F78-98E6A06E6B4F}" srcId="{63BAFAB6-71E0-C442-86E9-08B4B55DE4C7}" destId="{D0F1D7B2-D84E-D34F-8FE4-76B39DCE13F7}" srcOrd="0" destOrd="0" parTransId="{030807D6-DACA-7542-A684-36C7C206A474}" sibTransId="{A1A80334-8A7A-B246-9FE9-B725A7337369}"/>
    <dgm:cxn modelId="{FD9F85DD-D3CD-6847-946E-6B193376929C}" srcId="{D5670C9C-F777-B94D-9302-521D8D03FC63}" destId="{E117E888-5A05-3C46-B8D6-E411CEFB2697}" srcOrd="0" destOrd="0" parTransId="{E0CE4135-B437-8E4F-B9B7-0605AC713ECF}" sibTransId="{9EACEEEF-0DF4-CE4D-A96D-1C553B020C9C}"/>
    <dgm:cxn modelId="{9A6251E6-171D-7F45-A67F-21E560033701}" type="presOf" srcId="{D5670C9C-F777-B94D-9302-521D8D03FC63}" destId="{548D4FE6-CD5F-3440-AE83-B00D5FC2EF32}" srcOrd="1" destOrd="0" presId="urn:microsoft.com/office/officeart/2005/8/layout/hList7"/>
    <dgm:cxn modelId="{FB32AEFF-ADAD-1E4A-89CF-128BE7E01BEE}" srcId="{DAD2C0F4-0CFC-EF43-87D1-54196DCC8D56}" destId="{D5670C9C-F777-B94D-9302-521D8D03FC63}" srcOrd="0" destOrd="0" parTransId="{E36AD766-C450-D64F-B40C-7BB2732BC2CA}" sibTransId="{3A2A7544-1C76-B247-8ACF-2EA80377DAB0}"/>
    <dgm:cxn modelId="{09E900D8-6C5B-A34C-BF05-1B96C19A4892}" type="presParOf" srcId="{D52662C7-DC2C-1440-9AFF-440177A32083}" destId="{9B01EE0C-1D46-8B40-936C-BD44AA0103F8}" srcOrd="0" destOrd="0" presId="urn:microsoft.com/office/officeart/2005/8/layout/hList7"/>
    <dgm:cxn modelId="{DF294CDA-2C51-0846-AA4F-E84AB5CC95D7}" type="presParOf" srcId="{D52662C7-DC2C-1440-9AFF-440177A32083}" destId="{6AE1E06A-B50D-0E43-A987-5C5FF6F8A202}" srcOrd="1" destOrd="0" presId="urn:microsoft.com/office/officeart/2005/8/layout/hList7"/>
    <dgm:cxn modelId="{853FABB8-44F2-BA49-A9BD-2EB67145428F}" type="presParOf" srcId="{6AE1E06A-B50D-0E43-A987-5C5FF6F8A202}" destId="{EC16E9C8-AAAD-2946-B61F-7777B2E206EA}" srcOrd="0" destOrd="0" presId="urn:microsoft.com/office/officeart/2005/8/layout/hList7"/>
    <dgm:cxn modelId="{4D41E183-0DCC-0947-AD48-74A821B8349B}" type="presParOf" srcId="{EC16E9C8-AAAD-2946-B61F-7777B2E206EA}" destId="{59B3AF07-F8D7-5A4B-A146-7047E2D155D5}" srcOrd="0" destOrd="0" presId="urn:microsoft.com/office/officeart/2005/8/layout/hList7"/>
    <dgm:cxn modelId="{B287377E-D683-904E-AE63-6FAD9B8CAA02}" type="presParOf" srcId="{EC16E9C8-AAAD-2946-B61F-7777B2E206EA}" destId="{548D4FE6-CD5F-3440-AE83-B00D5FC2EF32}" srcOrd="1" destOrd="0" presId="urn:microsoft.com/office/officeart/2005/8/layout/hList7"/>
    <dgm:cxn modelId="{781C7877-727A-994F-AF47-639267A53A8C}" type="presParOf" srcId="{EC16E9C8-AAAD-2946-B61F-7777B2E206EA}" destId="{76D2CD8C-7AAE-AF45-8799-8E8470147CE0}" srcOrd="2" destOrd="0" presId="urn:microsoft.com/office/officeart/2005/8/layout/hList7"/>
    <dgm:cxn modelId="{0D1E7401-8271-A346-AFB1-9EB9C80B5F6F}" type="presParOf" srcId="{EC16E9C8-AAAD-2946-B61F-7777B2E206EA}" destId="{A1B74395-3559-F14E-B17E-C6315069BCFA}" srcOrd="3" destOrd="0" presId="urn:microsoft.com/office/officeart/2005/8/layout/hList7"/>
    <dgm:cxn modelId="{89DFB8E3-D109-884A-A498-43DBE4E4C892}" type="presParOf" srcId="{6AE1E06A-B50D-0E43-A987-5C5FF6F8A202}" destId="{7A21488D-D5C5-5149-B265-69CF1F188263}" srcOrd="1" destOrd="0" presId="urn:microsoft.com/office/officeart/2005/8/layout/hList7"/>
    <dgm:cxn modelId="{EDD47911-6661-A247-BB7B-D30D0646B073}" type="presParOf" srcId="{6AE1E06A-B50D-0E43-A987-5C5FF6F8A202}" destId="{203E4875-DD90-804F-BC0D-F1E48B9EE474}" srcOrd="2" destOrd="0" presId="urn:microsoft.com/office/officeart/2005/8/layout/hList7"/>
    <dgm:cxn modelId="{1F5E04DE-7E63-EC4F-886F-2E62FCD112FD}" type="presParOf" srcId="{203E4875-DD90-804F-BC0D-F1E48B9EE474}" destId="{641B19F5-E439-A84D-B276-7B8083EC7A22}" srcOrd="0" destOrd="0" presId="urn:microsoft.com/office/officeart/2005/8/layout/hList7"/>
    <dgm:cxn modelId="{8408D874-3EBC-F34F-B146-4526D24F986E}" type="presParOf" srcId="{203E4875-DD90-804F-BC0D-F1E48B9EE474}" destId="{06FFBE87-AE3E-E443-8079-2704DBA2AE88}" srcOrd="1" destOrd="0" presId="urn:microsoft.com/office/officeart/2005/8/layout/hList7"/>
    <dgm:cxn modelId="{91872A68-E24D-DC45-8ADE-C5321863CA27}" type="presParOf" srcId="{203E4875-DD90-804F-BC0D-F1E48B9EE474}" destId="{9A1669DD-6EFF-2A4A-B409-DF174E57168A}" srcOrd="2" destOrd="0" presId="urn:microsoft.com/office/officeart/2005/8/layout/hList7"/>
    <dgm:cxn modelId="{865728B9-8974-9B4E-B352-AD14F215BC53}" type="presParOf" srcId="{203E4875-DD90-804F-BC0D-F1E48B9EE474}" destId="{73926094-2E48-864C-A04F-45E73E776CD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14923F-75E1-0842-B2BB-E09E51B83659}" type="doc">
      <dgm:prSet loTypeId="urn:microsoft.com/office/officeart/2005/8/layout/arrow4" loCatId="list" qsTypeId="urn:microsoft.com/office/officeart/2005/8/quickstyle/simple4" qsCatId="simple" csTypeId="urn:microsoft.com/office/officeart/2005/8/colors/colorful3" csCatId="colorful" phldr="1"/>
      <dgm:spPr/>
      <dgm:t>
        <a:bodyPr/>
        <a:lstStyle/>
        <a:p>
          <a:endParaRPr lang="zh-CN" altLang="en-US"/>
        </a:p>
      </dgm:t>
    </dgm:pt>
    <dgm:pt modelId="{6B19B4DC-349D-6F48-BE79-C73C7F7B096A}">
      <dgm:prSet custT="1"/>
      <dgm:spPr/>
      <dgm:t>
        <a:bodyPr/>
        <a:lstStyle/>
        <a:p>
          <a:pPr rtl="0"/>
          <a:r>
            <a:rPr kumimoji="1" lang="en-US" altLang="zh-CN" sz="3200" b="1" dirty="0">
              <a:latin typeface="Microsoft YaHei" panose="020B0503020204020204" pitchFamily="34" charset="-122"/>
              <a:ea typeface="Microsoft YaHei" panose="020B0503020204020204" pitchFamily="34" charset="-122"/>
              <a:cs typeface="SimSun" charset="-122"/>
            </a:rPr>
            <a:t>1.</a:t>
          </a:r>
          <a:r>
            <a:rPr kumimoji="1" lang="zh-CN" altLang="en-US" sz="3200" b="1" dirty="0">
              <a:latin typeface="Microsoft YaHei" panose="020B0503020204020204" pitchFamily="34" charset="-122"/>
              <a:ea typeface="Microsoft YaHei" panose="020B0503020204020204" pitchFamily="34" charset="-122"/>
              <a:cs typeface="SimSun" charset="-122"/>
            </a:rPr>
            <a:t>直接访谈</a:t>
          </a:r>
          <a:endParaRPr lang="zh-CN" altLang="en-US" sz="3200" b="1" dirty="0">
            <a:latin typeface="Microsoft YaHei" panose="020B0503020204020204" pitchFamily="34" charset="-122"/>
            <a:ea typeface="Microsoft YaHei" panose="020B0503020204020204" pitchFamily="34" charset="-122"/>
            <a:cs typeface="SimSun" charset="-122"/>
          </a:endParaRPr>
        </a:p>
      </dgm:t>
    </dgm:pt>
    <dgm:pt modelId="{7CBC5DAF-7D5A-C040-9131-9B084F6E02D0}" type="parTrans" cxnId="{8DFA9433-EFA9-2146-90CE-F014D4D523CB}">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78829673-4201-3A48-9CCE-BBEA68A4FA2E}" type="sibTrans" cxnId="{8DFA9433-EFA9-2146-90CE-F014D4D523CB}">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2E497110-BA06-2E4A-8B97-528436DD5633}">
      <dgm:prSet custT="1"/>
      <dgm:spPr/>
      <dgm:t>
        <a:bodyPr/>
        <a:lstStyle/>
        <a:p>
          <a:pPr rtl="0"/>
          <a:r>
            <a:rPr kumimoji="1" lang="zh-CN" altLang="en-US" sz="2800" dirty="0">
              <a:latin typeface="Microsoft YaHei" panose="020B0503020204020204" pitchFamily="34" charset="-122"/>
              <a:ea typeface="Microsoft YaHei" panose="020B0503020204020204" pitchFamily="34" charset="-122"/>
              <a:cs typeface="SimSun" charset="-122"/>
            </a:rPr>
            <a:t>即访谈者与被访谈者进行面对面的交谈。</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00FC3078-D919-CA43-87E7-301DDBBAE765}" type="parTrans" cxnId="{676529F8-0A21-9F46-9F06-9DA397627157}">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B94E69D7-693F-8D44-9910-6290D291B2D3}" type="sibTrans" cxnId="{676529F8-0A21-9F46-9F06-9DA397627157}">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87C40BDB-A15A-164B-846D-01C95A916C72}">
      <dgm:prSet custT="1"/>
      <dgm:spPr/>
      <dgm:t>
        <a:bodyPr/>
        <a:lstStyle/>
        <a:p>
          <a:pPr rtl="0"/>
          <a:r>
            <a:rPr kumimoji="1" lang="en-US" altLang="zh-CN" sz="2800" b="1" dirty="0">
              <a:latin typeface="Microsoft YaHei" panose="020B0503020204020204" pitchFamily="34" charset="-122"/>
              <a:ea typeface="Microsoft YaHei" panose="020B0503020204020204" pitchFamily="34" charset="-122"/>
              <a:cs typeface="SimSun" charset="-122"/>
            </a:rPr>
            <a:t>2.</a:t>
          </a:r>
          <a:r>
            <a:rPr kumimoji="1" lang="zh-CN" altLang="en-US" sz="2800" b="1" dirty="0">
              <a:latin typeface="Microsoft YaHei" panose="020B0503020204020204" pitchFamily="34" charset="-122"/>
              <a:ea typeface="Microsoft YaHei" panose="020B0503020204020204" pitchFamily="34" charset="-122"/>
              <a:cs typeface="SimSun" charset="-122"/>
            </a:rPr>
            <a:t>间接访谈</a:t>
          </a:r>
          <a:endParaRPr lang="zh-CN" altLang="en-US" sz="2800" b="1" dirty="0">
            <a:latin typeface="Microsoft YaHei" panose="020B0503020204020204" pitchFamily="34" charset="-122"/>
            <a:ea typeface="Microsoft YaHei" panose="020B0503020204020204" pitchFamily="34" charset="-122"/>
            <a:cs typeface="SimSun" charset="-122"/>
          </a:endParaRPr>
        </a:p>
      </dgm:t>
    </dgm:pt>
    <dgm:pt modelId="{E7F80FCC-0C12-DF4D-963A-2B02A7934991}" type="parTrans" cxnId="{DD35FC6C-F06D-B740-A231-8DA1D84D11F5}">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1F406C4D-A85A-7C4C-84EA-6C9DA73E446C}" type="sibTrans" cxnId="{DD35FC6C-F06D-B740-A231-8DA1D84D11F5}">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7E1F08C1-A32B-E441-8239-4B262A046687}">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即访谈者通过一定的中介物与被访谈者进行非面对面的交流。如电话、</a:t>
          </a:r>
          <a:r>
            <a:rPr kumimoji="1" lang="en-US" altLang="zh-CN" sz="2400" dirty="0">
              <a:latin typeface="Microsoft YaHei" panose="020B0503020204020204" pitchFamily="34" charset="-122"/>
              <a:ea typeface="Microsoft YaHei" panose="020B0503020204020204" pitchFamily="34" charset="-122"/>
              <a:cs typeface="SimSun" charset="-122"/>
            </a:rPr>
            <a:t>QQ</a:t>
          </a:r>
          <a:r>
            <a:rPr kumimoji="1" lang="zh-CN" altLang="en-US" sz="2400" dirty="0">
              <a:latin typeface="Microsoft YaHei" panose="020B0503020204020204" pitchFamily="34" charset="-122"/>
              <a:ea typeface="Microsoft YaHei" panose="020B0503020204020204" pitchFamily="34" charset="-122"/>
              <a:cs typeface="SimSun" charset="-122"/>
            </a:rPr>
            <a:t>、</a:t>
          </a:r>
          <a:r>
            <a:rPr kumimoji="1" lang="en-US" altLang="zh-CN" sz="2400" dirty="0">
              <a:latin typeface="Microsoft YaHei" panose="020B0503020204020204" pitchFamily="34" charset="-122"/>
              <a:ea typeface="Microsoft YaHei" panose="020B0503020204020204" pitchFamily="34" charset="-122"/>
              <a:cs typeface="SimSun" charset="-122"/>
            </a:rPr>
            <a:t>MSN</a:t>
          </a:r>
          <a:r>
            <a:rPr kumimoji="1" lang="zh-CN" altLang="en-US" sz="2400" dirty="0">
              <a:latin typeface="Microsoft YaHei" panose="020B0503020204020204" pitchFamily="34" charset="-122"/>
              <a:ea typeface="Microsoft YaHei" panose="020B0503020204020204" pitchFamily="34" charset="-122"/>
              <a:cs typeface="SimSun" charset="-122"/>
            </a:rPr>
            <a:t>等通信工具进行访谈。</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3F26FB5F-C40C-7343-9021-EF4610EB0D49}" type="parTrans" cxnId="{F93F92E2-818B-0E4D-83D2-BE36C5F07EB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7F8C058B-612A-E841-BA2D-F193B1A0F166}" type="sibTrans" cxnId="{F93F92E2-818B-0E4D-83D2-BE36C5F07EB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5E7CA96E-E164-DF4D-9301-3B1082A7EB60}" type="pres">
      <dgm:prSet presAssocID="{8214923F-75E1-0842-B2BB-E09E51B83659}" presName="compositeShape" presStyleCnt="0">
        <dgm:presLayoutVars>
          <dgm:chMax val="2"/>
          <dgm:dir/>
          <dgm:resizeHandles val="exact"/>
        </dgm:presLayoutVars>
      </dgm:prSet>
      <dgm:spPr/>
    </dgm:pt>
    <dgm:pt modelId="{ECC85123-B382-C542-BFDF-0A77D6CF3B3C}" type="pres">
      <dgm:prSet presAssocID="{6B19B4DC-349D-6F48-BE79-C73C7F7B096A}" presName="upArrow" presStyleLbl="node1" presStyleIdx="0" presStyleCnt="2" custScaleX="80208"/>
      <dgm:spPr/>
    </dgm:pt>
    <dgm:pt modelId="{B80D8F6E-004B-2047-B0DC-E43BAE5C7892}" type="pres">
      <dgm:prSet presAssocID="{6B19B4DC-349D-6F48-BE79-C73C7F7B096A}" presName="upArrowText" presStyleLbl="revTx" presStyleIdx="0" presStyleCnt="2">
        <dgm:presLayoutVars>
          <dgm:chMax val="0"/>
          <dgm:bulletEnabled val="1"/>
        </dgm:presLayoutVars>
      </dgm:prSet>
      <dgm:spPr/>
    </dgm:pt>
    <dgm:pt modelId="{4CE91B35-5B26-5541-B712-25E08506B99A}" type="pres">
      <dgm:prSet presAssocID="{87C40BDB-A15A-164B-846D-01C95A916C72}" presName="downArrow" presStyleLbl="node1" presStyleIdx="1" presStyleCnt="2" custScaleX="81189"/>
      <dgm:spPr/>
    </dgm:pt>
    <dgm:pt modelId="{475BFB7D-9B2F-F14A-A31A-E936309BC5E8}" type="pres">
      <dgm:prSet presAssocID="{87C40BDB-A15A-164B-846D-01C95A916C72}" presName="downArrowText" presStyleLbl="revTx" presStyleIdx="1" presStyleCnt="2">
        <dgm:presLayoutVars>
          <dgm:chMax val="0"/>
          <dgm:bulletEnabled val="1"/>
        </dgm:presLayoutVars>
      </dgm:prSet>
      <dgm:spPr/>
    </dgm:pt>
  </dgm:ptLst>
  <dgm:cxnLst>
    <dgm:cxn modelId="{12E6D609-FE83-6844-9BA7-2DA4C051A000}" type="presOf" srcId="{8214923F-75E1-0842-B2BB-E09E51B83659}" destId="{5E7CA96E-E164-DF4D-9301-3B1082A7EB60}" srcOrd="0" destOrd="0" presId="urn:microsoft.com/office/officeart/2005/8/layout/arrow4"/>
    <dgm:cxn modelId="{8DFA9433-EFA9-2146-90CE-F014D4D523CB}" srcId="{8214923F-75E1-0842-B2BB-E09E51B83659}" destId="{6B19B4DC-349D-6F48-BE79-C73C7F7B096A}" srcOrd="0" destOrd="0" parTransId="{7CBC5DAF-7D5A-C040-9131-9B084F6E02D0}" sibTransId="{78829673-4201-3A48-9CCE-BBEA68A4FA2E}"/>
    <dgm:cxn modelId="{09BB2F4E-07AB-6D41-BB4C-A5093F87427D}" type="presOf" srcId="{7E1F08C1-A32B-E441-8239-4B262A046687}" destId="{475BFB7D-9B2F-F14A-A31A-E936309BC5E8}" srcOrd="0" destOrd="1" presId="urn:microsoft.com/office/officeart/2005/8/layout/arrow4"/>
    <dgm:cxn modelId="{DD35FC6C-F06D-B740-A231-8DA1D84D11F5}" srcId="{8214923F-75E1-0842-B2BB-E09E51B83659}" destId="{87C40BDB-A15A-164B-846D-01C95A916C72}" srcOrd="1" destOrd="0" parTransId="{E7F80FCC-0C12-DF4D-963A-2B02A7934991}" sibTransId="{1F406C4D-A85A-7C4C-84EA-6C9DA73E446C}"/>
    <dgm:cxn modelId="{8F086072-E3AA-0049-AFF8-DD0C9AF6B1DA}" type="presOf" srcId="{87C40BDB-A15A-164B-846D-01C95A916C72}" destId="{475BFB7D-9B2F-F14A-A31A-E936309BC5E8}" srcOrd="0" destOrd="0" presId="urn:microsoft.com/office/officeart/2005/8/layout/arrow4"/>
    <dgm:cxn modelId="{DB40BC99-005D-CE44-B1A2-1B79B5AB2234}" type="presOf" srcId="{6B19B4DC-349D-6F48-BE79-C73C7F7B096A}" destId="{B80D8F6E-004B-2047-B0DC-E43BAE5C7892}" srcOrd="0" destOrd="0" presId="urn:microsoft.com/office/officeart/2005/8/layout/arrow4"/>
    <dgm:cxn modelId="{335B24CF-B314-A449-A521-690F55DDB703}" type="presOf" srcId="{2E497110-BA06-2E4A-8B97-528436DD5633}" destId="{B80D8F6E-004B-2047-B0DC-E43BAE5C7892}" srcOrd="0" destOrd="1" presId="urn:microsoft.com/office/officeart/2005/8/layout/arrow4"/>
    <dgm:cxn modelId="{F93F92E2-818B-0E4D-83D2-BE36C5F07EB2}" srcId="{87C40BDB-A15A-164B-846D-01C95A916C72}" destId="{7E1F08C1-A32B-E441-8239-4B262A046687}" srcOrd="0" destOrd="0" parTransId="{3F26FB5F-C40C-7343-9021-EF4610EB0D49}" sibTransId="{7F8C058B-612A-E841-BA2D-F193B1A0F166}"/>
    <dgm:cxn modelId="{676529F8-0A21-9F46-9F06-9DA397627157}" srcId="{6B19B4DC-349D-6F48-BE79-C73C7F7B096A}" destId="{2E497110-BA06-2E4A-8B97-528436DD5633}" srcOrd="0" destOrd="0" parTransId="{00FC3078-D919-CA43-87E7-301DDBBAE765}" sibTransId="{B94E69D7-693F-8D44-9910-6290D291B2D3}"/>
    <dgm:cxn modelId="{BA4BBDD6-C22E-FF43-8F7A-2A288A95FB64}" type="presParOf" srcId="{5E7CA96E-E164-DF4D-9301-3B1082A7EB60}" destId="{ECC85123-B382-C542-BFDF-0A77D6CF3B3C}" srcOrd="0" destOrd="0" presId="urn:microsoft.com/office/officeart/2005/8/layout/arrow4"/>
    <dgm:cxn modelId="{DCC8BD40-42A6-0B4D-9741-881707C99BA8}" type="presParOf" srcId="{5E7CA96E-E164-DF4D-9301-3B1082A7EB60}" destId="{B80D8F6E-004B-2047-B0DC-E43BAE5C7892}" srcOrd="1" destOrd="0" presId="urn:microsoft.com/office/officeart/2005/8/layout/arrow4"/>
    <dgm:cxn modelId="{8C5EFD0A-C342-D944-9147-D6C5BE74A17B}" type="presParOf" srcId="{5E7CA96E-E164-DF4D-9301-3B1082A7EB60}" destId="{4CE91B35-5B26-5541-B712-25E08506B99A}" srcOrd="2" destOrd="0" presId="urn:microsoft.com/office/officeart/2005/8/layout/arrow4"/>
    <dgm:cxn modelId="{6EE54D47-0BB9-4D4A-858B-A0E01BC7D273}" type="presParOf" srcId="{5E7CA96E-E164-DF4D-9301-3B1082A7EB60}" destId="{475BFB7D-9B2F-F14A-A31A-E936309BC5E8}"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94BB29F-1A8B-3E41-903A-3555BC8AAA04}"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zh-CN" altLang="en-US"/>
        </a:p>
      </dgm:t>
    </dgm:pt>
    <dgm:pt modelId="{B88794C1-2F08-A045-9096-5B666B5193AB}">
      <dgm:prSet custT="1"/>
      <dgm:spPr/>
      <dgm:t>
        <a:bodyPr/>
        <a:lstStyle/>
        <a:p>
          <a:pPr rtl="0"/>
          <a:r>
            <a:rPr kumimoji="1" lang="en-US" altLang="zh-CN" sz="2800" dirty="0">
              <a:latin typeface="Microsoft YaHei" panose="020B0503020204020204" pitchFamily="34" charset="-122"/>
              <a:ea typeface="Microsoft YaHei" panose="020B0503020204020204" pitchFamily="34" charset="-122"/>
            </a:rPr>
            <a:t>1.</a:t>
          </a:r>
          <a:r>
            <a:rPr kumimoji="1" lang="zh-CN" altLang="en-US" sz="2800" dirty="0">
              <a:latin typeface="Microsoft YaHei" panose="020B0503020204020204" pitchFamily="34" charset="-122"/>
              <a:ea typeface="Microsoft YaHei" panose="020B0503020204020204" pitchFamily="34" charset="-122"/>
            </a:rPr>
            <a:t>个别访谈</a:t>
          </a:r>
          <a:endParaRPr lang="zh-CN" altLang="en-US" sz="2800" dirty="0">
            <a:latin typeface="Microsoft YaHei" panose="020B0503020204020204" pitchFamily="34" charset="-122"/>
            <a:ea typeface="Microsoft YaHei" panose="020B0503020204020204" pitchFamily="34" charset="-122"/>
          </a:endParaRPr>
        </a:p>
      </dgm:t>
    </dgm:pt>
    <dgm:pt modelId="{4653D7AE-DF5B-034D-8BBA-5DCC14BF2272}" type="parTrans" cxnId="{E10ED5B3-6C49-694A-9879-87FB05132313}">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7B890E56-6C25-D54B-AECB-B19F7C479BB4}" type="sibTrans" cxnId="{E10ED5B3-6C49-694A-9879-87FB05132313}">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C4ED9DBD-2C28-8549-9FFE-EA532D2B54DF}">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对单个访谈者的访谈。</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442FC277-BD04-BF44-ABFD-3D99DA288DA2}" type="parTrans" cxnId="{91E398A9-12C2-A74A-B0BA-D8B711700ED0}">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D73130EB-0021-7F4E-94E0-FC02D5788008}" type="sibTrans" cxnId="{91E398A9-12C2-A74A-B0BA-D8B711700ED0}">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8DAB59E4-5837-444E-8391-33A99FA44332}">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在个别访谈中，受访者与访谈者之间容易建立起相互信任的关系，有利于受访者消除思想顾虑，反映真实的信息。</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D588203C-9349-A947-A75B-539726A5A6D4}" type="parTrans" cxnId="{380F627F-BEBC-CD49-9173-BB13E8781A7A}">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036EB13D-1858-CD4A-9AE1-E651A11617A7}" type="sibTrans" cxnId="{380F627F-BEBC-CD49-9173-BB13E8781A7A}">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28230F36-528F-1B4E-B8FB-4D4BA54223A4}" type="pres">
      <dgm:prSet presAssocID="{594BB29F-1A8B-3E41-903A-3555BC8AAA04}" presName="linear" presStyleCnt="0">
        <dgm:presLayoutVars>
          <dgm:dir/>
          <dgm:animLvl val="lvl"/>
          <dgm:resizeHandles val="exact"/>
        </dgm:presLayoutVars>
      </dgm:prSet>
      <dgm:spPr/>
    </dgm:pt>
    <dgm:pt modelId="{81D02C8A-FCF1-C941-9CAD-91CC0BD8574A}" type="pres">
      <dgm:prSet presAssocID="{B88794C1-2F08-A045-9096-5B666B5193AB}" presName="parentLin" presStyleCnt="0"/>
      <dgm:spPr/>
    </dgm:pt>
    <dgm:pt modelId="{83501340-4ED6-3F40-B2A6-B84DD0FBD7F2}" type="pres">
      <dgm:prSet presAssocID="{B88794C1-2F08-A045-9096-5B666B5193AB}" presName="parentLeftMargin" presStyleLbl="node1" presStyleIdx="0" presStyleCnt="1"/>
      <dgm:spPr/>
    </dgm:pt>
    <dgm:pt modelId="{5C70DBA2-779D-FC41-9F6E-A06F15D1BD76}" type="pres">
      <dgm:prSet presAssocID="{B88794C1-2F08-A045-9096-5B666B5193AB}" presName="parentText" presStyleLbl="node1" presStyleIdx="0" presStyleCnt="1" custScaleY="66468">
        <dgm:presLayoutVars>
          <dgm:chMax val="0"/>
          <dgm:bulletEnabled val="1"/>
        </dgm:presLayoutVars>
      </dgm:prSet>
      <dgm:spPr/>
    </dgm:pt>
    <dgm:pt modelId="{8F5E62FB-8681-5C4A-8DE6-AA8942C8794A}" type="pres">
      <dgm:prSet presAssocID="{B88794C1-2F08-A045-9096-5B666B5193AB}" presName="negativeSpace" presStyleCnt="0"/>
      <dgm:spPr/>
    </dgm:pt>
    <dgm:pt modelId="{9F58418A-B206-C347-958B-97058BF9B6AA}" type="pres">
      <dgm:prSet presAssocID="{B88794C1-2F08-A045-9096-5B666B5193AB}" presName="childText" presStyleLbl="conFgAcc1" presStyleIdx="0" presStyleCnt="1">
        <dgm:presLayoutVars>
          <dgm:bulletEnabled val="1"/>
        </dgm:presLayoutVars>
      </dgm:prSet>
      <dgm:spPr/>
    </dgm:pt>
  </dgm:ptLst>
  <dgm:cxnLst>
    <dgm:cxn modelId="{96F52B26-CACF-4340-AE2E-FE23E7F4BA39}" type="presOf" srcId="{594BB29F-1A8B-3E41-903A-3555BC8AAA04}" destId="{28230F36-528F-1B4E-B8FB-4D4BA54223A4}" srcOrd="0" destOrd="0" presId="urn:microsoft.com/office/officeart/2005/8/layout/list1"/>
    <dgm:cxn modelId="{DCE03459-0AAE-5E4C-BF05-5C27A50EA579}" type="presOf" srcId="{B88794C1-2F08-A045-9096-5B666B5193AB}" destId="{5C70DBA2-779D-FC41-9F6E-A06F15D1BD76}" srcOrd="1" destOrd="0" presId="urn:microsoft.com/office/officeart/2005/8/layout/list1"/>
    <dgm:cxn modelId="{7292FB7A-372D-4641-B509-040AEBBBDF82}" type="presOf" srcId="{B88794C1-2F08-A045-9096-5B666B5193AB}" destId="{83501340-4ED6-3F40-B2A6-B84DD0FBD7F2}" srcOrd="0" destOrd="0" presId="urn:microsoft.com/office/officeart/2005/8/layout/list1"/>
    <dgm:cxn modelId="{380F627F-BEBC-CD49-9173-BB13E8781A7A}" srcId="{B88794C1-2F08-A045-9096-5B666B5193AB}" destId="{8DAB59E4-5837-444E-8391-33A99FA44332}" srcOrd="1" destOrd="0" parTransId="{D588203C-9349-A947-A75B-539726A5A6D4}" sibTransId="{036EB13D-1858-CD4A-9AE1-E651A11617A7}"/>
    <dgm:cxn modelId="{91E398A9-12C2-A74A-B0BA-D8B711700ED0}" srcId="{B88794C1-2F08-A045-9096-5B666B5193AB}" destId="{C4ED9DBD-2C28-8549-9FFE-EA532D2B54DF}" srcOrd="0" destOrd="0" parTransId="{442FC277-BD04-BF44-ABFD-3D99DA288DA2}" sibTransId="{D73130EB-0021-7F4E-94E0-FC02D5788008}"/>
    <dgm:cxn modelId="{E10ED5B3-6C49-694A-9879-87FB05132313}" srcId="{594BB29F-1A8B-3E41-903A-3555BC8AAA04}" destId="{B88794C1-2F08-A045-9096-5B666B5193AB}" srcOrd="0" destOrd="0" parTransId="{4653D7AE-DF5B-034D-8BBA-5DCC14BF2272}" sibTransId="{7B890E56-6C25-D54B-AECB-B19F7C479BB4}"/>
    <dgm:cxn modelId="{889F03DB-D5C5-0C46-8DF7-82E50B81C436}" type="presOf" srcId="{C4ED9DBD-2C28-8549-9FFE-EA532D2B54DF}" destId="{9F58418A-B206-C347-958B-97058BF9B6AA}" srcOrd="0" destOrd="0" presId="urn:microsoft.com/office/officeart/2005/8/layout/list1"/>
    <dgm:cxn modelId="{7D5627EA-06D9-0845-83D0-B3A0B448905A}" type="presOf" srcId="{8DAB59E4-5837-444E-8391-33A99FA44332}" destId="{9F58418A-B206-C347-958B-97058BF9B6AA}" srcOrd="0" destOrd="1" presId="urn:microsoft.com/office/officeart/2005/8/layout/list1"/>
    <dgm:cxn modelId="{E6C0C6D7-7C19-2F4B-AEB8-D3BBE70BE3F4}" type="presParOf" srcId="{28230F36-528F-1B4E-B8FB-4D4BA54223A4}" destId="{81D02C8A-FCF1-C941-9CAD-91CC0BD8574A}" srcOrd="0" destOrd="0" presId="urn:microsoft.com/office/officeart/2005/8/layout/list1"/>
    <dgm:cxn modelId="{F45B47E4-0D79-9E4E-9879-3C91475233DD}" type="presParOf" srcId="{81D02C8A-FCF1-C941-9CAD-91CC0BD8574A}" destId="{83501340-4ED6-3F40-B2A6-B84DD0FBD7F2}" srcOrd="0" destOrd="0" presId="urn:microsoft.com/office/officeart/2005/8/layout/list1"/>
    <dgm:cxn modelId="{8FA157C7-D2CF-5F4B-A6D5-8A3871B74808}" type="presParOf" srcId="{81D02C8A-FCF1-C941-9CAD-91CC0BD8574A}" destId="{5C70DBA2-779D-FC41-9F6E-A06F15D1BD76}" srcOrd="1" destOrd="0" presId="urn:microsoft.com/office/officeart/2005/8/layout/list1"/>
    <dgm:cxn modelId="{C5A1E66C-3129-DB4D-99BC-4AA85D215FEF}" type="presParOf" srcId="{28230F36-528F-1B4E-B8FB-4D4BA54223A4}" destId="{8F5E62FB-8681-5C4A-8DE6-AA8942C8794A}" srcOrd="1" destOrd="0" presId="urn:microsoft.com/office/officeart/2005/8/layout/list1"/>
    <dgm:cxn modelId="{DEAAE363-0B52-D24E-B35E-A52411BBB33A}" type="presParOf" srcId="{28230F36-528F-1B4E-B8FB-4D4BA54223A4}" destId="{9F58418A-B206-C347-958B-97058BF9B6A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FD0858B-622D-F247-9A7A-D4DA096C3DDE}"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zh-CN" altLang="en-US"/>
        </a:p>
      </dgm:t>
    </dgm:pt>
    <dgm:pt modelId="{C2EF0ACF-BC15-8B4F-9D13-84974307FC32}">
      <dgm:prSet custT="1"/>
      <dgm:spPr/>
      <dgm:t>
        <a:bodyPr/>
        <a:lstStyle/>
        <a:p>
          <a:pPr rtl="0"/>
          <a:r>
            <a:rPr kumimoji="1" lang="en-US" altLang="zh-CN" sz="2800" b="0" dirty="0">
              <a:latin typeface="Microsoft YaHei" panose="020B0503020204020204" pitchFamily="34" charset="-122"/>
              <a:ea typeface="Microsoft YaHei" panose="020B0503020204020204" pitchFamily="34" charset="-122"/>
            </a:rPr>
            <a:t>2.</a:t>
          </a:r>
          <a:r>
            <a:rPr kumimoji="1" lang="zh-CN" altLang="en-US" sz="2800" b="0" dirty="0">
              <a:latin typeface="Microsoft YaHei" panose="020B0503020204020204" pitchFamily="34" charset="-122"/>
              <a:ea typeface="Microsoft YaHei" panose="020B0503020204020204" pitchFamily="34" charset="-122"/>
            </a:rPr>
            <a:t>集体访谈</a:t>
          </a:r>
          <a:endParaRPr lang="zh-CN" altLang="en-US" sz="2800" b="0" dirty="0">
            <a:latin typeface="Microsoft YaHei" panose="020B0503020204020204" pitchFamily="34" charset="-122"/>
            <a:ea typeface="Microsoft YaHei" panose="020B0503020204020204" pitchFamily="34" charset="-122"/>
          </a:endParaRPr>
        </a:p>
      </dgm:t>
    </dgm:pt>
    <dgm:pt modelId="{E6E06CA2-5A7E-F14A-8A7F-8EB58E01E80C}" type="parTrans" cxnId="{3623A3FB-FE19-4A49-84F9-90E9BA4B0151}">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6C481367-5939-444E-9165-0A5E7A8C46CC}" type="sibTrans" cxnId="{3623A3FB-FE19-4A49-84F9-90E9BA4B0151}">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62CED894-F84B-5042-A1A6-D28079BDD961}">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即指一名或多名访谈者同时对一组访谈对象进行访谈的方法。</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7D388736-AD5B-334D-8299-D060ABC698F8}" type="parTrans" cxnId="{886744B1-EEAF-4741-82EB-7C59FA6C42B2}">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72D67CDF-CC68-8946-B4FA-D54CA52F3CBC}" type="sibTrans" cxnId="{886744B1-EEAF-4741-82EB-7C59FA6C42B2}">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EE0ED2D8-743D-AF40-9E0F-8DEA9A28518C}">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集体访谈常用于团体社会工作和政策咨询等活动中，其特点是访谈过程受到访谈员与受访者之间互动、受访者之间互动的双重影响。</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155B1F15-BE63-274A-BB1D-9401469F51D8}" type="parTrans" cxnId="{6D7FB92C-C77B-E74B-AF65-EEADBE4800E6}">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AEEACBCA-094F-5F4A-8E69-4C6AE5141012}" type="sibTrans" cxnId="{6D7FB92C-C77B-E74B-AF65-EEADBE4800E6}">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6160FC9F-C7E5-BB4F-BEBA-D43C17DD7F9B}">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访谈对象要有代表性、典型性；访谈对象的背景尽可能相近。</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8487424F-7E9B-F741-AC97-C9DFA1E1FAAA}" type="parTrans" cxnId="{0ABDC3C0-D455-8E4E-8FD4-24E1BFD9ECCB}">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ED3AE188-1BA9-C24B-9922-7001B22DD47A}" type="sibTrans" cxnId="{0ABDC3C0-D455-8E4E-8FD4-24E1BFD9ECCB}">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A2CA4BF9-EA2B-E04F-9E0A-CD221ECCE0C5}" type="pres">
      <dgm:prSet presAssocID="{5FD0858B-622D-F247-9A7A-D4DA096C3DDE}" presName="linear" presStyleCnt="0">
        <dgm:presLayoutVars>
          <dgm:dir/>
          <dgm:animLvl val="lvl"/>
          <dgm:resizeHandles val="exact"/>
        </dgm:presLayoutVars>
      </dgm:prSet>
      <dgm:spPr/>
    </dgm:pt>
    <dgm:pt modelId="{E5B88EA1-7C30-9646-BAED-424487146F6E}" type="pres">
      <dgm:prSet presAssocID="{C2EF0ACF-BC15-8B4F-9D13-84974307FC32}" presName="parentLin" presStyleCnt="0"/>
      <dgm:spPr/>
    </dgm:pt>
    <dgm:pt modelId="{1CDE4767-8CE0-8949-A948-0C2B929FC9A3}" type="pres">
      <dgm:prSet presAssocID="{C2EF0ACF-BC15-8B4F-9D13-84974307FC32}" presName="parentLeftMargin" presStyleLbl="node1" presStyleIdx="0" presStyleCnt="1"/>
      <dgm:spPr/>
    </dgm:pt>
    <dgm:pt modelId="{10238043-EFC4-1149-969A-039369C696E7}" type="pres">
      <dgm:prSet presAssocID="{C2EF0ACF-BC15-8B4F-9D13-84974307FC32}" presName="parentText" presStyleLbl="node1" presStyleIdx="0" presStyleCnt="1" custScaleY="57722" custLinFactNeighborY="-4889">
        <dgm:presLayoutVars>
          <dgm:chMax val="0"/>
          <dgm:bulletEnabled val="1"/>
        </dgm:presLayoutVars>
      </dgm:prSet>
      <dgm:spPr/>
    </dgm:pt>
    <dgm:pt modelId="{C38F2D1B-219F-C947-B495-C7BB62D963BC}" type="pres">
      <dgm:prSet presAssocID="{C2EF0ACF-BC15-8B4F-9D13-84974307FC32}" presName="negativeSpace" presStyleCnt="0"/>
      <dgm:spPr/>
    </dgm:pt>
    <dgm:pt modelId="{A5F353A8-6B05-E049-AFCB-68E4F13FC5A7}" type="pres">
      <dgm:prSet presAssocID="{C2EF0ACF-BC15-8B4F-9D13-84974307FC32}" presName="childText" presStyleLbl="conFgAcc1" presStyleIdx="0" presStyleCnt="1">
        <dgm:presLayoutVars>
          <dgm:bulletEnabled val="1"/>
        </dgm:presLayoutVars>
      </dgm:prSet>
      <dgm:spPr/>
    </dgm:pt>
  </dgm:ptLst>
  <dgm:cxnLst>
    <dgm:cxn modelId="{6D7FB92C-C77B-E74B-AF65-EEADBE4800E6}" srcId="{C2EF0ACF-BC15-8B4F-9D13-84974307FC32}" destId="{EE0ED2D8-743D-AF40-9E0F-8DEA9A28518C}" srcOrd="1" destOrd="0" parTransId="{155B1F15-BE63-274A-BB1D-9401469F51D8}" sibTransId="{AEEACBCA-094F-5F4A-8E69-4C6AE5141012}"/>
    <dgm:cxn modelId="{5DE86C34-0CB8-EA4C-A4F9-E034AD973C20}" type="presOf" srcId="{5FD0858B-622D-F247-9A7A-D4DA096C3DDE}" destId="{A2CA4BF9-EA2B-E04F-9E0A-CD221ECCE0C5}" srcOrd="0" destOrd="0" presId="urn:microsoft.com/office/officeart/2005/8/layout/list1"/>
    <dgm:cxn modelId="{91AB8643-83BF-D24E-91CB-567190628D98}" type="presOf" srcId="{6160FC9F-C7E5-BB4F-BEBA-D43C17DD7F9B}" destId="{A5F353A8-6B05-E049-AFCB-68E4F13FC5A7}" srcOrd="0" destOrd="2" presId="urn:microsoft.com/office/officeart/2005/8/layout/list1"/>
    <dgm:cxn modelId="{30CEAB58-DF52-E745-9CB9-7DD07F9D87E9}" type="presOf" srcId="{EE0ED2D8-743D-AF40-9E0F-8DEA9A28518C}" destId="{A5F353A8-6B05-E049-AFCB-68E4F13FC5A7}" srcOrd="0" destOrd="1" presId="urn:microsoft.com/office/officeart/2005/8/layout/list1"/>
    <dgm:cxn modelId="{146D0B5F-479F-1A47-B62E-8B60FB8DD1E4}" type="presOf" srcId="{C2EF0ACF-BC15-8B4F-9D13-84974307FC32}" destId="{1CDE4767-8CE0-8949-A948-0C2B929FC9A3}" srcOrd="0" destOrd="0" presId="urn:microsoft.com/office/officeart/2005/8/layout/list1"/>
    <dgm:cxn modelId="{EAC36FAC-63F2-A74B-B606-3FC7B0F0468A}" type="presOf" srcId="{62CED894-F84B-5042-A1A6-D28079BDD961}" destId="{A5F353A8-6B05-E049-AFCB-68E4F13FC5A7}" srcOrd="0" destOrd="0" presId="urn:microsoft.com/office/officeart/2005/8/layout/list1"/>
    <dgm:cxn modelId="{886744B1-EEAF-4741-82EB-7C59FA6C42B2}" srcId="{C2EF0ACF-BC15-8B4F-9D13-84974307FC32}" destId="{62CED894-F84B-5042-A1A6-D28079BDD961}" srcOrd="0" destOrd="0" parTransId="{7D388736-AD5B-334D-8299-D060ABC698F8}" sibTransId="{72D67CDF-CC68-8946-B4FA-D54CA52F3CBC}"/>
    <dgm:cxn modelId="{0ABDC3C0-D455-8E4E-8FD4-24E1BFD9ECCB}" srcId="{C2EF0ACF-BC15-8B4F-9D13-84974307FC32}" destId="{6160FC9F-C7E5-BB4F-BEBA-D43C17DD7F9B}" srcOrd="2" destOrd="0" parTransId="{8487424F-7E9B-F741-AC97-C9DFA1E1FAAA}" sibTransId="{ED3AE188-1BA9-C24B-9922-7001B22DD47A}"/>
    <dgm:cxn modelId="{D57C23FA-8264-C04C-AED1-7C95E4A472A7}" type="presOf" srcId="{C2EF0ACF-BC15-8B4F-9D13-84974307FC32}" destId="{10238043-EFC4-1149-969A-039369C696E7}" srcOrd="1" destOrd="0" presId="urn:microsoft.com/office/officeart/2005/8/layout/list1"/>
    <dgm:cxn modelId="{3623A3FB-FE19-4A49-84F9-90E9BA4B0151}" srcId="{5FD0858B-622D-F247-9A7A-D4DA096C3DDE}" destId="{C2EF0ACF-BC15-8B4F-9D13-84974307FC32}" srcOrd="0" destOrd="0" parTransId="{E6E06CA2-5A7E-F14A-8A7F-8EB58E01E80C}" sibTransId="{6C481367-5939-444E-9165-0A5E7A8C46CC}"/>
    <dgm:cxn modelId="{F3C8EE10-95B4-E948-A50E-7CCF2F59659B}" type="presParOf" srcId="{A2CA4BF9-EA2B-E04F-9E0A-CD221ECCE0C5}" destId="{E5B88EA1-7C30-9646-BAED-424487146F6E}" srcOrd="0" destOrd="0" presId="urn:microsoft.com/office/officeart/2005/8/layout/list1"/>
    <dgm:cxn modelId="{33D84E8B-6676-9343-93A3-F2A91DA898C8}" type="presParOf" srcId="{E5B88EA1-7C30-9646-BAED-424487146F6E}" destId="{1CDE4767-8CE0-8949-A948-0C2B929FC9A3}" srcOrd="0" destOrd="0" presId="urn:microsoft.com/office/officeart/2005/8/layout/list1"/>
    <dgm:cxn modelId="{1F61851F-1C65-FD46-881B-DA07F5B46D54}" type="presParOf" srcId="{E5B88EA1-7C30-9646-BAED-424487146F6E}" destId="{10238043-EFC4-1149-969A-039369C696E7}" srcOrd="1" destOrd="0" presId="urn:microsoft.com/office/officeart/2005/8/layout/list1"/>
    <dgm:cxn modelId="{D387AA57-2B90-9F43-95E8-C00E43A16DD3}" type="presParOf" srcId="{A2CA4BF9-EA2B-E04F-9E0A-CD221ECCE0C5}" destId="{C38F2D1B-219F-C947-B495-C7BB62D963BC}" srcOrd="1" destOrd="0" presId="urn:microsoft.com/office/officeart/2005/8/layout/list1"/>
    <dgm:cxn modelId="{3FDF1F15-D92B-5740-8898-53C4E2A057F6}" type="presParOf" srcId="{A2CA4BF9-EA2B-E04F-9E0A-CD221ECCE0C5}" destId="{A5F353A8-6B05-E049-AFCB-68E4F13FC5A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2F21484-52BE-4B49-99E4-57E1546D1C22}" type="doc">
      <dgm:prSet loTypeId="urn:microsoft.com/office/officeart/2005/8/layout/vList5" loCatId="list" qsTypeId="urn:microsoft.com/office/officeart/2005/8/quickstyle/3d2" qsCatId="3D" csTypeId="urn:microsoft.com/office/officeart/2005/8/colors/accent2_1" csCatId="accent2" phldr="1"/>
      <dgm:spPr/>
      <dgm:t>
        <a:bodyPr/>
        <a:lstStyle/>
        <a:p>
          <a:endParaRPr lang="zh-CN" altLang="en-US"/>
        </a:p>
      </dgm:t>
    </dgm:pt>
    <dgm:pt modelId="{2B1CC566-2BF9-2A4E-B4C4-41DAD97F27BD}">
      <dgm:prSet custT="1"/>
      <dgm:spPr/>
      <dgm:t>
        <a:bodyPr/>
        <a:lstStyle/>
        <a:p>
          <a:pPr algn="l" rtl="0"/>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一次性访谈</a:t>
          </a:r>
        </a:p>
      </dgm:t>
    </dgm:pt>
    <dgm:pt modelId="{EEDA09BD-1CB3-8C48-A4FC-44A1A5658B27}" type="parTrans" cxnId="{A8BB7BC9-F23B-C541-8AC9-4098FD5A35D3}">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8AA494CD-ADFC-1C4D-BBE3-AB073E0F4305}" type="sibTrans" cxnId="{A8BB7BC9-F23B-C541-8AC9-4098FD5A35D3}">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733F071C-E02A-9446-A2A0-8ADE9F3C282B}">
      <dgm:prSet custT="1"/>
      <dgm:spPr/>
      <dgm:t>
        <a:bodyPr/>
        <a:lstStyle/>
        <a:p>
          <a:pPr algn="ctr" rtl="0"/>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多次访谈</a:t>
          </a:r>
        </a:p>
        <a:p>
          <a:pPr algn="ctr" rtl="0"/>
          <a:r>
            <a:rPr lang="zh-CN" altLang="en-US" sz="2000" dirty="0">
              <a:latin typeface="Microsoft YaHei" panose="020B0503020204020204" pitchFamily="34" charset="-122"/>
              <a:ea typeface="Microsoft YaHei" panose="020B0503020204020204" pitchFamily="34" charset="-122"/>
            </a:rPr>
            <a:t>（纵向访谈）</a:t>
          </a:r>
        </a:p>
      </dgm:t>
    </dgm:pt>
    <dgm:pt modelId="{4C46CC36-02B6-5646-9A1E-801DA61440F2}" type="parTrans" cxnId="{EBB848F3-D854-6141-9D14-F614CF523C36}">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7E94E2EC-2500-1B4F-9EC3-D1ACA09A1CCD}" type="sibTrans" cxnId="{EBB848F3-D854-6141-9D14-F614CF523C36}">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0647F935-631F-AE4B-AC84-90A05F43ED35}">
      <dgm:prSet custT="1"/>
      <dgm:spPr/>
      <dgm:t>
        <a:bodyPr/>
        <a:lstStyle/>
        <a:p>
          <a:pPr algn="l"/>
          <a:r>
            <a:rPr lang="zh-CN" altLang="en-US" sz="2000" dirty="0">
              <a:latin typeface="Microsoft YaHei" panose="020B0503020204020204" pitchFamily="34" charset="-122"/>
              <a:ea typeface="Microsoft YaHei" panose="020B0503020204020204" pitchFamily="34" charset="-122"/>
            </a:rPr>
            <a:t>指在同一时段对某一问题进行的一次性收集资料的访谈调查。</a:t>
          </a:r>
        </a:p>
      </dgm:t>
    </dgm:pt>
    <dgm:pt modelId="{DCD368CD-0D75-EE49-82B3-FD8A53FF5007}" type="parTrans" cxnId="{B33D449B-15B0-7F40-98A8-3215B87D9386}">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C11017F3-0A82-B641-BBED-4684B607E71F}" type="sibTrans" cxnId="{B33D449B-15B0-7F40-98A8-3215B87D9386}">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E3C079D2-4247-5740-AFFF-A1B2F42F1975}">
      <dgm:prSet custT="1"/>
      <dgm:spPr/>
      <dgm:t>
        <a:bodyPr/>
        <a:lstStyle/>
        <a:p>
          <a:pPr algn="l"/>
          <a:r>
            <a:rPr lang="zh-CN" altLang="en-US" sz="2000" dirty="0">
              <a:latin typeface="Microsoft YaHei" panose="020B0503020204020204" pitchFamily="34" charset="-122"/>
              <a:ea typeface="Microsoft YaHei" panose="020B0503020204020204" pitchFamily="34" charset="-122"/>
            </a:rPr>
            <a:t>对固定的研究对象进行两次或两次以上的访谈。</a:t>
          </a:r>
        </a:p>
      </dgm:t>
    </dgm:pt>
    <dgm:pt modelId="{6CC42D87-9855-DB49-B913-D9AFCEFBCC7F}" type="parTrans" cxnId="{D7F0FE70-5D70-EF4A-9E43-5B80DE16C6AF}">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D7C26BD6-5564-CC40-ABD1-A682AFAEB23E}" type="sibTrans" cxnId="{D7F0FE70-5D70-EF4A-9E43-5B80DE16C6AF}">
      <dgm:prSet/>
      <dgm:spPr/>
      <dgm:t>
        <a:bodyPr/>
        <a:lstStyle/>
        <a:p>
          <a:pPr algn="l"/>
          <a:endParaRPr lang="zh-CN" altLang="en-US" sz="2000">
            <a:latin typeface="Microsoft YaHei" panose="020B0503020204020204" pitchFamily="34" charset="-122"/>
            <a:ea typeface="Microsoft YaHei" panose="020B0503020204020204" pitchFamily="34" charset="-122"/>
          </a:endParaRPr>
        </a:p>
      </dgm:t>
    </dgm:pt>
    <dgm:pt modelId="{683D4758-2BD1-914C-AEC1-C5EC33413444}">
      <dgm:prSet custT="1"/>
      <dgm:spPr/>
      <dgm:t>
        <a:bodyPr/>
        <a:lstStyle/>
        <a:p>
          <a:pPr algn="l"/>
          <a:r>
            <a:rPr lang="zh-CN" altLang="en-US" sz="2000" dirty="0">
              <a:latin typeface="Microsoft YaHei" panose="020B0503020204020204" pitchFamily="34" charset="-122"/>
              <a:ea typeface="Microsoft YaHei" panose="020B0503020204020204" pitchFamily="34" charset="-122"/>
            </a:rPr>
            <a:t>是一种深度访谈，可以对问题展开由浅入深的调查，以探讨深层次的问题，常用于质的研究。</a:t>
          </a:r>
        </a:p>
      </dgm:t>
    </dgm:pt>
    <dgm:pt modelId="{43181BEF-4F16-4049-83FD-D204DE6B5710}" type="parTrans" cxnId="{74F489E1-D627-DB41-B552-2BC7DE922F6A}">
      <dgm:prSet/>
      <dgm:spPr/>
      <dgm:t>
        <a:bodyPr/>
        <a:lstStyle/>
        <a:p>
          <a:pPr algn="l"/>
          <a:endParaRPr lang="zh-CN" altLang="en-US" sz="1800">
            <a:latin typeface="Microsoft YaHei" panose="020B0503020204020204" pitchFamily="34" charset="-122"/>
            <a:ea typeface="Microsoft YaHei" panose="020B0503020204020204" pitchFamily="34" charset="-122"/>
          </a:endParaRPr>
        </a:p>
      </dgm:t>
    </dgm:pt>
    <dgm:pt modelId="{CFCD3CCA-9C7F-8E4C-96BC-BCDA64FCBD36}" type="sibTrans" cxnId="{74F489E1-D627-DB41-B552-2BC7DE922F6A}">
      <dgm:prSet/>
      <dgm:spPr/>
      <dgm:t>
        <a:bodyPr/>
        <a:lstStyle/>
        <a:p>
          <a:pPr algn="l"/>
          <a:endParaRPr lang="zh-CN" altLang="en-US" sz="1800">
            <a:latin typeface="Microsoft YaHei" panose="020B0503020204020204" pitchFamily="34" charset="-122"/>
            <a:ea typeface="Microsoft YaHei" panose="020B0503020204020204" pitchFamily="34" charset="-122"/>
          </a:endParaRPr>
        </a:p>
      </dgm:t>
    </dgm:pt>
    <dgm:pt modelId="{C946B8CD-F14E-6A4E-9E24-9630468B2ACF}">
      <dgm:prSet custT="1"/>
      <dgm:spPr/>
      <dgm:t>
        <a:bodyPr/>
        <a:lstStyle/>
        <a:p>
          <a:pPr algn="l"/>
          <a:r>
            <a:rPr lang="zh-CN" altLang="en-US" sz="2000" dirty="0">
              <a:latin typeface="Microsoft YaHei" panose="020B0503020204020204" pitchFamily="34" charset="-122"/>
              <a:ea typeface="Microsoft YaHei" panose="020B0503020204020204" pitchFamily="34" charset="-122"/>
            </a:rPr>
            <a:t>研究是一次性完成的，因而对于访谈双方来说所花费的时间和精力较少，常用于定量研究。</a:t>
          </a:r>
        </a:p>
      </dgm:t>
    </dgm:pt>
    <dgm:pt modelId="{84ACEA30-1739-4B43-BEB4-040DB9338FF0}" type="parTrans" cxnId="{E42F7C09-1798-2D4C-8E7E-C796548DADB2}">
      <dgm:prSet/>
      <dgm:spPr/>
      <dgm:t>
        <a:bodyPr/>
        <a:lstStyle/>
        <a:p>
          <a:pPr algn="l"/>
          <a:endParaRPr lang="zh-CN" altLang="en-US" sz="1800">
            <a:latin typeface="Microsoft YaHei" panose="020B0503020204020204" pitchFamily="34" charset="-122"/>
            <a:ea typeface="Microsoft YaHei" panose="020B0503020204020204" pitchFamily="34" charset="-122"/>
          </a:endParaRPr>
        </a:p>
      </dgm:t>
    </dgm:pt>
    <dgm:pt modelId="{3B73CD61-7A07-0942-BEC5-3C1071DAA220}" type="sibTrans" cxnId="{E42F7C09-1798-2D4C-8E7E-C796548DADB2}">
      <dgm:prSet/>
      <dgm:spPr/>
      <dgm:t>
        <a:bodyPr/>
        <a:lstStyle/>
        <a:p>
          <a:pPr algn="l"/>
          <a:endParaRPr lang="zh-CN" altLang="en-US" sz="1800">
            <a:latin typeface="Microsoft YaHei" panose="020B0503020204020204" pitchFamily="34" charset="-122"/>
            <a:ea typeface="Microsoft YaHei" panose="020B0503020204020204" pitchFamily="34" charset="-122"/>
          </a:endParaRPr>
        </a:p>
      </dgm:t>
    </dgm:pt>
    <dgm:pt modelId="{85255F81-D51F-4848-937D-89F7AC775C80}" type="pres">
      <dgm:prSet presAssocID="{C2F21484-52BE-4B49-99E4-57E1546D1C22}" presName="Name0" presStyleCnt="0">
        <dgm:presLayoutVars>
          <dgm:dir/>
          <dgm:animLvl val="lvl"/>
          <dgm:resizeHandles val="exact"/>
        </dgm:presLayoutVars>
      </dgm:prSet>
      <dgm:spPr/>
    </dgm:pt>
    <dgm:pt modelId="{4844BDDF-F616-FE44-9055-3FFBB7B2B4AA}" type="pres">
      <dgm:prSet presAssocID="{2B1CC566-2BF9-2A4E-B4C4-41DAD97F27BD}" presName="linNode" presStyleCnt="0"/>
      <dgm:spPr/>
    </dgm:pt>
    <dgm:pt modelId="{9B187ED6-3757-864F-AF74-8DD4BFB08308}" type="pres">
      <dgm:prSet presAssocID="{2B1CC566-2BF9-2A4E-B4C4-41DAD97F27BD}" presName="parentText" presStyleLbl="node1" presStyleIdx="0" presStyleCnt="2" custScaleX="78867">
        <dgm:presLayoutVars>
          <dgm:chMax val="1"/>
          <dgm:bulletEnabled val="1"/>
        </dgm:presLayoutVars>
      </dgm:prSet>
      <dgm:spPr/>
    </dgm:pt>
    <dgm:pt modelId="{0D1A1A97-E8A3-234A-B588-B295EC4CFB51}" type="pres">
      <dgm:prSet presAssocID="{2B1CC566-2BF9-2A4E-B4C4-41DAD97F27BD}" presName="descendantText" presStyleLbl="alignAccFollowNode1" presStyleIdx="0" presStyleCnt="2" custScaleX="121750" custScaleY="118609">
        <dgm:presLayoutVars>
          <dgm:bulletEnabled val="1"/>
        </dgm:presLayoutVars>
      </dgm:prSet>
      <dgm:spPr/>
    </dgm:pt>
    <dgm:pt modelId="{9C78E7F4-BAF5-EE4A-8EC2-299D879C21B5}" type="pres">
      <dgm:prSet presAssocID="{8AA494CD-ADFC-1C4D-BBE3-AB073E0F4305}" presName="sp" presStyleCnt="0"/>
      <dgm:spPr/>
    </dgm:pt>
    <dgm:pt modelId="{E8939960-A764-5446-935D-44EFD4CA206F}" type="pres">
      <dgm:prSet presAssocID="{733F071C-E02A-9446-A2A0-8ADE9F3C282B}" presName="linNode" presStyleCnt="0"/>
      <dgm:spPr/>
    </dgm:pt>
    <dgm:pt modelId="{29FCF67F-7927-2641-8397-A4F41C5E442A}" type="pres">
      <dgm:prSet presAssocID="{733F071C-E02A-9446-A2A0-8ADE9F3C282B}" presName="parentText" presStyleLbl="node1" presStyleIdx="1" presStyleCnt="2" custScaleX="74405">
        <dgm:presLayoutVars>
          <dgm:chMax val="1"/>
          <dgm:bulletEnabled val="1"/>
        </dgm:presLayoutVars>
      </dgm:prSet>
      <dgm:spPr/>
    </dgm:pt>
    <dgm:pt modelId="{74E6CEBE-0095-AE49-AF6A-EAC49E003B1D}" type="pres">
      <dgm:prSet presAssocID="{733F071C-E02A-9446-A2A0-8ADE9F3C282B}" presName="descendantText" presStyleLbl="alignAccFollowNode1" presStyleIdx="1" presStyleCnt="2" custScaleX="114397">
        <dgm:presLayoutVars>
          <dgm:bulletEnabled val="1"/>
        </dgm:presLayoutVars>
      </dgm:prSet>
      <dgm:spPr/>
    </dgm:pt>
  </dgm:ptLst>
  <dgm:cxnLst>
    <dgm:cxn modelId="{E42F7C09-1798-2D4C-8E7E-C796548DADB2}" srcId="{2B1CC566-2BF9-2A4E-B4C4-41DAD97F27BD}" destId="{C946B8CD-F14E-6A4E-9E24-9630468B2ACF}" srcOrd="1" destOrd="0" parTransId="{84ACEA30-1739-4B43-BEB4-040DB9338FF0}" sibTransId="{3B73CD61-7A07-0942-BEC5-3C1071DAA220}"/>
    <dgm:cxn modelId="{66CE8D15-26DB-5040-8BF3-35146824397F}" type="presOf" srcId="{C946B8CD-F14E-6A4E-9E24-9630468B2ACF}" destId="{0D1A1A97-E8A3-234A-B588-B295EC4CFB51}" srcOrd="0" destOrd="1" presId="urn:microsoft.com/office/officeart/2005/8/layout/vList5"/>
    <dgm:cxn modelId="{8388125F-7307-4948-ABEA-FA635E50D179}" type="presOf" srcId="{0647F935-631F-AE4B-AC84-90A05F43ED35}" destId="{0D1A1A97-E8A3-234A-B588-B295EC4CFB51}" srcOrd="0" destOrd="0" presId="urn:microsoft.com/office/officeart/2005/8/layout/vList5"/>
    <dgm:cxn modelId="{D7F0FE70-5D70-EF4A-9E43-5B80DE16C6AF}" srcId="{733F071C-E02A-9446-A2A0-8ADE9F3C282B}" destId="{E3C079D2-4247-5740-AFFF-A1B2F42F1975}" srcOrd="0" destOrd="0" parTransId="{6CC42D87-9855-DB49-B913-D9AFCEFBCC7F}" sibTransId="{D7C26BD6-5564-CC40-ABD1-A682AFAEB23E}"/>
    <dgm:cxn modelId="{710B8785-60C6-EF42-BD3A-B9818C1BB468}" type="presOf" srcId="{E3C079D2-4247-5740-AFFF-A1B2F42F1975}" destId="{74E6CEBE-0095-AE49-AF6A-EAC49E003B1D}" srcOrd="0" destOrd="0" presId="urn:microsoft.com/office/officeart/2005/8/layout/vList5"/>
    <dgm:cxn modelId="{B33D449B-15B0-7F40-98A8-3215B87D9386}" srcId="{2B1CC566-2BF9-2A4E-B4C4-41DAD97F27BD}" destId="{0647F935-631F-AE4B-AC84-90A05F43ED35}" srcOrd="0" destOrd="0" parTransId="{DCD368CD-0D75-EE49-82B3-FD8A53FF5007}" sibTransId="{C11017F3-0A82-B641-BBED-4684B607E71F}"/>
    <dgm:cxn modelId="{93D5D19D-D8B2-6449-BD92-5A350BB9A078}" type="presOf" srcId="{733F071C-E02A-9446-A2A0-8ADE9F3C282B}" destId="{29FCF67F-7927-2641-8397-A4F41C5E442A}" srcOrd="0" destOrd="0" presId="urn:microsoft.com/office/officeart/2005/8/layout/vList5"/>
    <dgm:cxn modelId="{A8BB7BC9-F23B-C541-8AC9-4098FD5A35D3}" srcId="{C2F21484-52BE-4B49-99E4-57E1546D1C22}" destId="{2B1CC566-2BF9-2A4E-B4C4-41DAD97F27BD}" srcOrd="0" destOrd="0" parTransId="{EEDA09BD-1CB3-8C48-A4FC-44A1A5658B27}" sibTransId="{8AA494CD-ADFC-1C4D-BBE3-AB073E0F4305}"/>
    <dgm:cxn modelId="{6E16ADD7-1C7A-2245-B8C7-DAC0FA40E6D0}" type="presOf" srcId="{C2F21484-52BE-4B49-99E4-57E1546D1C22}" destId="{85255F81-D51F-4848-937D-89F7AC775C80}" srcOrd="0" destOrd="0" presId="urn:microsoft.com/office/officeart/2005/8/layout/vList5"/>
    <dgm:cxn modelId="{74F489E1-D627-DB41-B552-2BC7DE922F6A}" srcId="{733F071C-E02A-9446-A2A0-8ADE9F3C282B}" destId="{683D4758-2BD1-914C-AEC1-C5EC33413444}" srcOrd="1" destOrd="0" parTransId="{43181BEF-4F16-4049-83FD-D204DE6B5710}" sibTransId="{CFCD3CCA-9C7F-8E4C-96BC-BCDA64FCBD36}"/>
    <dgm:cxn modelId="{D305D4E5-F6C8-6743-B80C-0ECBA1D47699}" type="presOf" srcId="{2B1CC566-2BF9-2A4E-B4C4-41DAD97F27BD}" destId="{9B187ED6-3757-864F-AF74-8DD4BFB08308}" srcOrd="0" destOrd="0" presId="urn:microsoft.com/office/officeart/2005/8/layout/vList5"/>
    <dgm:cxn modelId="{33482DF3-56B7-8F4A-8929-FF86DEEEA78E}" type="presOf" srcId="{683D4758-2BD1-914C-AEC1-C5EC33413444}" destId="{74E6CEBE-0095-AE49-AF6A-EAC49E003B1D}" srcOrd="0" destOrd="1" presId="urn:microsoft.com/office/officeart/2005/8/layout/vList5"/>
    <dgm:cxn modelId="{EBB848F3-D854-6141-9D14-F614CF523C36}" srcId="{C2F21484-52BE-4B49-99E4-57E1546D1C22}" destId="{733F071C-E02A-9446-A2A0-8ADE9F3C282B}" srcOrd="1" destOrd="0" parTransId="{4C46CC36-02B6-5646-9A1E-801DA61440F2}" sibTransId="{7E94E2EC-2500-1B4F-9EC3-D1ACA09A1CCD}"/>
    <dgm:cxn modelId="{33C6CCF5-DF65-854C-AFA4-8F1E438C366D}" type="presParOf" srcId="{85255F81-D51F-4848-937D-89F7AC775C80}" destId="{4844BDDF-F616-FE44-9055-3FFBB7B2B4AA}" srcOrd="0" destOrd="0" presId="urn:microsoft.com/office/officeart/2005/8/layout/vList5"/>
    <dgm:cxn modelId="{2181B81A-F2F5-D14E-8220-DB4BD69808DD}" type="presParOf" srcId="{4844BDDF-F616-FE44-9055-3FFBB7B2B4AA}" destId="{9B187ED6-3757-864F-AF74-8DD4BFB08308}" srcOrd="0" destOrd="0" presId="urn:microsoft.com/office/officeart/2005/8/layout/vList5"/>
    <dgm:cxn modelId="{FDE9BCEF-0B7D-1D41-A608-19F0BC32ECA1}" type="presParOf" srcId="{4844BDDF-F616-FE44-9055-3FFBB7B2B4AA}" destId="{0D1A1A97-E8A3-234A-B588-B295EC4CFB51}" srcOrd="1" destOrd="0" presId="urn:microsoft.com/office/officeart/2005/8/layout/vList5"/>
    <dgm:cxn modelId="{15CC3E66-1460-D44F-994A-174062DE073E}" type="presParOf" srcId="{85255F81-D51F-4848-937D-89F7AC775C80}" destId="{9C78E7F4-BAF5-EE4A-8EC2-299D879C21B5}" srcOrd="1" destOrd="0" presId="urn:microsoft.com/office/officeart/2005/8/layout/vList5"/>
    <dgm:cxn modelId="{D067DA52-91B7-C145-AB92-B3FDA8BED93B}" type="presParOf" srcId="{85255F81-D51F-4848-937D-89F7AC775C80}" destId="{E8939960-A764-5446-935D-44EFD4CA206F}" srcOrd="2" destOrd="0" presId="urn:microsoft.com/office/officeart/2005/8/layout/vList5"/>
    <dgm:cxn modelId="{1AFD996E-CC62-4C45-8A8B-C8B28A4FCD87}" type="presParOf" srcId="{E8939960-A764-5446-935D-44EFD4CA206F}" destId="{29FCF67F-7927-2641-8397-A4F41C5E442A}" srcOrd="0" destOrd="0" presId="urn:microsoft.com/office/officeart/2005/8/layout/vList5"/>
    <dgm:cxn modelId="{C203910A-F035-3E47-AD9F-B1EADC0B7D02}" type="presParOf" srcId="{E8939960-A764-5446-935D-44EFD4CA206F}" destId="{74E6CEBE-0095-AE49-AF6A-EAC49E003B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4BC5F5B-F842-2245-AA89-076DC6776874}" type="doc">
      <dgm:prSet loTypeId="urn:microsoft.com/office/officeart/2005/8/layout/hList7" loCatId="list" qsTypeId="urn:microsoft.com/office/officeart/2005/8/quickstyle/simple2" qsCatId="simple" csTypeId="urn:microsoft.com/office/officeart/2005/8/colors/accent2_1" csCatId="accent2" phldr="1"/>
      <dgm:spPr/>
      <dgm:t>
        <a:bodyPr/>
        <a:lstStyle/>
        <a:p>
          <a:endParaRPr lang="zh-CN" altLang="en-US"/>
        </a:p>
      </dgm:t>
    </dgm:pt>
    <dgm:pt modelId="{6FE1B556-D0FA-6B4E-BC30-1A15B93338FD}">
      <dgm:prSet custT="1"/>
      <dgm:spPr/>
      <dgm:t>
        <a:bodyPr/>
        <a:lstStyle/>
        <a:p>
          <a:pPr rtl="0"/>
          <a:r>
            <a:rPr kumimoji="1" lang="zh-CN" altLang="en-US" sz="2400" dirty="0">
              <a:latin typeface="Microsoft YaHei" panose="020B0503020204020204" pitchFamily="34" charset="-122"/>
              <a:ea typeface="Microsoft YaHei" panose="020B0503020204020204" pitchFamily="34" charset="-122"/>
            </a:rPr>
            <a:t>准备阶段</a:t>
          </a:r>
          <a:endParaRPr lang="zh-CN" altLang="en-US" sz="2400" dirty="0">
            <a:latin typeface="Microsoft YaHei" panose="020B0503020204020204" pitchFamily="34" charset="-122"/>
            <a:ea typeface="Microsoft YaHei" panose="020B0503020204020204" pitchFamily="34" charset="-122"/>
          </a:endParaRPr>
        </a:p>
      </dgm:t>
    </dgm:pt>
    <dgm:pt modelId="{EDF435CA-A657-364F-8049-D07CD001D291}" type="parTrans" cxnId="{CCDCAF5F-15C5-4E48-B4A6-06467EFDC5B6}">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93A6FC41-027C-FF43-BEDB-708508F2889E}" type="sibTrans" cxnId="{CCDCAF5F-15C5-4E48-B4A6-06467EFDC5B6}">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6E52FD94-5C07-9B42-9408-031CB9038FB9}">
      <dgm:prSet custT="1"/>
      <dgm:spPr/>
      <dgm:t>
        <a:bodyPr/>
        <a:lstStyle/>
        <a:p>
          <a:pPr rtl="0"/>
          <a:r>
            <a:rPr kumimoji="1" lang="zh-CN" altLang="en-US" sz="2400" dirty="0">
              <a:latin typeface="Microsoft YaHei" panose="020B0503020204020204" pitchFamily="34" charset="-122"/>
              <a:ea typeface="Microsoft YaHei" panose="020B0503020204020204" pitchFamily="34" charset="-122"/>
            </a:rPr>
            <a:t>访谈阶段</a:t>
          </a:r>
          <a:endParaRPr lang="zh-CN" altLang="en-US" sz="2400" dirty="0">
            <a:latin typeface="Microsoft YaHei" panose="020B0503020204020204" pitchFamily="34" charset="-122"/>
            <a:ea typeface="Microsoft YaHei" panose="020B0503020204020204" pitchFamily="34" charset="-122"/>
          </a:endParaRPr>
        </a:p>
      </dgm:t>
    </dgm:pt>
    <dgm:pt modelId="{315CA82F-96E7-3348-B601-9605BA2E4B9B}" type="parTrans" cxnId="{654B64D9-2BF1-AC41-9696-2BC6FB713FDC}">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A1C93D77-15CF-B84B-936F-A5BC20ED40E3}" type="sibTrans" cxnId="{654B64D9-2BF1-AC41-9696-2BC6FB713FDC}">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7E1681AC-4481-7C4E-BB14-CCB4328770F6}">
      <dgm:prSet custT="1"/>
      <dgm:spPr/>
      <dgm:t>
        <a:bodyPr/>
        <a:lstStyle/>
        <a:p>
          <a:pPr rtl="0"/>
          <a:r>
            <a:rPr kumimoji="1" lang="zh-CN" altLang="en-US" sz="2400" dirty="0">
              <a:latin typeface="Microsoft YaHei" panose="020B0503020204020204" pitchFamily="34" charset="-122"/>
              <a:ea typeface="Microsoft YaHei" panose="020B0503020204020204" pitchFamily="34" charset="-122"/>
            </a:rPr>
            <a:t>结束阶段</a:t>
          </a:r>
          <a:endParaRPr lang="zh-CN" altLang="en-US" sz="2400" dirty="0">
            <a:latin typeface="Microsoft YaHei" panose="020B0503020204020204" pitchFamily="34" charset="-122"/>
            <a:ea typeface="Microsoft YaHei" panose="020B0503020204020204" pitchFamily="34" charset="-122"/>
          </a:endParaRPr>
        </a:p>
      </dgm:t>
    </dgm:pt>
    <dgm:pt modelId="{CB9BECCB-D52D-2D43-A0DE-6161F71092B7}" type="parTrans" cxnId="{5A58DAB8-829E-7B40-8EFC-FA3A02A5ECA4}">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324DD596-8947-9D48-9177-C1EC70594127}" type="sibTrans" cxnId="{5A58DAB8-829E-7B40-8EFC-FA3A02A5ECA4}">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F18EE880-E258-B046-9C2E-4C822F5FEE08}" type="pres">
      <dgm:prSet presAssocID="{B4BC5F5B-F842-2245-AA89-076DC6776874}" presName="Name0" presStyleCnt="0">
        <dgm:presLayoutVars>
          <dgm:dir/>
          <dgm:resizeHandles val="exact"/>
        </dgm:presLayoutVars>
      </dgm:prSet>
      <dgm:spPr/>
    </dgm:pt>
    <dgm:pt modelId="{605F2FF5-86D2-794F-876F-2AC364F5773D}" type="pres">
      <dgm:prSet presAssocID="{B4BC5F5B-F842-2245-AA89-076DC6776874}" presName="fgShape" presStyleLbl="fgShp" presStyleIdx="0" presStyleCnt="1"/>
      <dgm:spPr/>
    </dgm:pt>
    <dgm:pt modelId="{5666A709-78EE-524C-A66B-4015AADC5EDC}" type="pres">
      <dgm:prSet presAssocID="{B4BC5F5B-F842-2245-AA89-076DC6776874}" presName="linComp" presStyleCnt="0"/>
      <dgm:spPr/>
    </dgm:pt>
    <dgm:pt modelId="{187EA092-6636-C447-82C2-11446510E81B}" type="pres">
      <dgm:prSet presAssocID="{6FE1B556-D0FA-6B4E-BC30-1A15B93338FD}" presName="compNode" presStyleCnt="0"/>
      <dgm:spPr/>
    </dgm:pt>
    <dgm:pt modelId="{074FEBBE-011D-D44D-8E4B-391AD1685B76}" type="pres">
      <dgm:prSet presAssocID="{6FE1B556-D0FA-6B4E-BC30-1A15B93338FD}" presName="bkgdShape" presStyleLbl="node1" presStyleIdx="0" presStyleCnt="3"/>
      <dgm:spPr/>
    </dgm:pt>
    <dgm:pt modelId="{264E516A-432F-DF45-AFA3-342CE789997C}" type="pres">
      <dgm:prSet presAssocID="{6FE1B556-D0FA-6B4E-BC30-1A15B93338FD}" presName="nodeTx" presStyleLbl="node1" presStyleIdx="0" presStyleCnt="3">
        <dgm:presLayoutVars>
          <dgm:bulletEnabled val="1"/>
        </dgm:presLayoutVars>
      </dgm:prSet>
      <dgm:spPr/>
    </dgm:pt>
    <dgm:pt modelId="{9845EC84-250A-2D4B-A016-9A24E0B00065}" type="pres">
      <dgm:prSet presAssocID="{6FE1B556-D0FA-6B4E-BC30-1A15B93338FD}" presName="invisiNode" presStyleLbl="node1" presStyleIdx="0" presStyleCnt="3"/>
      <dgm:spPr/>
    </dgm:pt>
    <dgm:pt modelId="{796B1645-2A34-DD42-A7F3-C98E6C176F25}" type="pres">
      <dgm:prSet presAssocID="{6FE1B556-D0FA-6B4E-BC30-1A15B93338F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F5B0436-15C6-C041-9A98-2046EF331D4F}" type="pres">
      <dgm:prSet presAssocID="{93A6FC41-027C-FF43-BEDB-708508F2889E}" presName="sibTrans" presStyleLbl="sibTrans2D1" presStyleIdx="0" presStyleCnt="0"/>
      <dgm:spPr/>
    </dgm:pt>
    <dgm:pt modelId="{F9D830EA-64E2-B345-9C4F-BAD4A663D6B7}" type="pres">
      <dgm:prSet presAssocID="{6E52FD94-5C07-9B42-9408-031CB9038FB9}" presName="compNode" presStyleCnt="0"/>
      <dgm:spPr/>
    </dgm:pt>
    <dgm:pt modelId="{F61163A4-51BC-C24F-AB02-B515D3E57438}" type="pres">
      <dgm:prSet presAssocID="{6E52FD94-5C07-9B42-9408-031CB9038FB9}" presName="bkgdShape" presStyleLbl="node1" presStyleIdx="1" presStyleCnt="3"/>
      <dgm:spPr/>
    </dgm:pt>
    <dgm:pt modelId="{53DFD9AF-49E0-7B47-9AFD-518C5B0A47C2}" type="pres">
      <dgm:prSet presAssocID="{6E52FD94-5C07-9B42-9408-031CB9038FB9}" presName="nodeTx" presStyleLbl="node1" presStyleIdx="1" presStyleCnt="3">
        <dgm:presLayoutVars>
          <dgm:bulletEnabled val="1"/>
        </dgm:presLayoutVars>
      </dgm:prSet>
      <dgm:spPr/>
    </dgm:pt>
    <dgm:pt modelId="{7327F828-8EF2-8E42-9676-468346EB7875}" type="pres">
      <dgm:prSet presAssocID="{6E52FD94-5C07-9B42-9408-031CB9038FB9}" presName="invisiNode" presStyleLbl="node1" presStyleIdx="1" presStyleCnt="3"/>
      <dgm:spPr/>
    </dgm:pt>
    <dgm:pt modelId="{023A69F7-6A9B-8248-B550-7F1DB36E6D8E}" type="pres">
      <dgm:prSet presAssocID="{6E52FD94-5C07-9B42-9408-031CB9038FB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7A27AD20-01B0-1B4F-89DE-CE922442B69A}" type="pres">
      <dgm:prSet presAssocID="{A1C93D77-15CF-B84B-936F-A5BC20ED40E3}" presName="sibTrans" presStyleLbl="sibTrans2D1" presStyleIdx="0" presStyleCnt="0"/>
      <dgm:spPr/>
    </dgm:pt>
    <dgm:pt modelId="{2498DF62-E7F4-404E-A078-DEC9E0A91DFC}" type="pres">
      <dgm:prSet presAssocID="{7E1681AC-4481-7C4E-BB14-CCB4328770F6}" presName="compNode" presStyleCnt="0"/>
      <dgm:spPr/>
    </dgm:pt>
    <dgm:pt modelId="{BA286F02-3372-BD42-9550-204B2125D3B4}" type="pres">
      <dgm:prSet presAssocID="{7E1681AC-4481-7C4E-BB14-CCB4328770F6}" presName="bkgdShape" presStyleLbl="node1" presStyleIdx="2" presStyleCnt="3"/>
      <dgm:spPr/>
    </dgm:pt>
    <dgm:pt modelId="{153537C9-9243-B64B-A72D-1AE990E20FD9}" type="pres">
      <dgm:prSet presAssocID="{7E1681AC-4481-7C4E-BB14-CCB4328770F6}" presName="nodeTx" presStyleLbl="node1" presStyleIdx="2" presStyleCnt="3">
        <dgm:presLayoutVars>
          <dgm:bulletEnabled val="1"/>
        </dgm:presLayoutVars>
      </dgm:prSet>
      <dgm:spPr/>
    </dgm:pt>
    <dgm:pt modelId="{AE254171-8279-5645-AD36-AD5CD59F4EED}" type="pres">
      <dgm:prSet presAssocID="{7E1681AC-4481-7C4E-BB14-CCB4328770F6}" presName="invisiNode" presStyleLbl="node1" presStyleIdx="2" presStyleCnt="3"/>
      <dgm:spPr/>
    </dgm:pt>
    <dgm:pt modelId="{32ED395B-0D8A-354A-9470-770BEC983EDB}" type="pres">
      <dgm:prSet presAssocID="{7E1681AC-4481-7C4E-BB14-CCB4328770F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902F1225-778A-6049-8C02-FEE58A08F6B5}" type="presOf" srcId="{6FE1B556-D0FA-6B4E-BC30-1A15B93338FD}" destId="{264E516A-432F-DF45-AFA3-342CE789997C}" srcOrd="1" destOrd="0" presId="urn:microsoft.com/office/officeart/2005/8/layout/hList7"/>
    <dgm:cxn modelId="{3086AB47-118E-C449-B619-5599914EA586}" type="presOf" srcId="{7E1681AC-4481-7C4E-BB14-CCB4328770F6}" destId="{BA286F02-3372-BD42-9550-204B2125D3B4}" srcOrd="0" destOrd="0" presId="urn:microsoft.com/office/officeart/2005/8/layout/hList7"/>
    <dgm:cxn modelId="{C6E2D04A-1EA8-6947-A626-E0658405D931}" type="presOf" srcId="{A1C93D77-15CF-B84B-936F-A5BC20ED40E3}" destId="{7A27AD20-01B0-1B4F-89DE-CE922442B69A}" srcOrd="0" destOrd="0" presId="urn:microsoft.com/office/officeart/2005/8/layout/hList7"/>
    <dgm:cxn modelId="{CCDCAF5F-15C5-4E48-B4A6-06467EFDC5B6}" srcId="{B4BC5F5B-F842-2245-AA89-076DC6776874}" destId="{6FE1B556-D0FA-6B4E-BC30-1A15B93338FD}" srcOrd="0" destOrd="0" parTransId="{EDF435CA-A657-364F-8049-D07CD001D291}" sibTransId="{93A6FC41-027C-FF43-BEDB-708508F2889E}"/>
    <dgm:cxn modelId="{BF7CDC65-2AD0-B04D-B8F1-26D81098DACA}" type="presOf" srcId="{6E52FD94-5C07-9B42-9408-031CB9038FB9}" destId="{F61163A4-51BC-C24F-AB02-B515D3E57438}" srcOrd="0" destOrd="0" presId="urn:microsoft.com/office/officeart/2005/8/layout/hList7"/>
    <dgm:cxn modelId="{6630CA6A-1795-524F-B93A-0F042C427B76}" type="presOf" srcId="{6FE1B556-D0FA-6B4E-BC30-1A15B93338FD}" destId="{074FEBBE-011D-D44D-8E4B-391AD1685B76}" srcOrd="0" destOrd="0" presId="urn:microsoft.com/office/officeart/2005/8/layout/hList7"/>
    <dgm:cxn modelId="{3A3990A5-B6DB-9643-95D8-299261C7FE9E}" type="presOf" srcId="{B4BC5F5B-F842-2245-AA89-076DC6776874}" destId="{F18EE880-E258-B046-9C2E-4C822F5FEE08}" srcOrd="0" destOrd="0" presId="urn:microsoft.com/office/officeart/2005/8/layout/hList7"/>
    <dgm:cxn modelId="{309F17AB-4D0C-8847-BFDE-85127C92E309}" type="presOf" srcId="{6E52FD94-5C07-9B42-9408-031CB9038FB9}" destId="{53DFD9AF-49E0-7B47-9AFD-518C5B0A47C2}" srcOrd="1" destOrd="0" presId="urn:microsoft.com/office/officeart/2005/8/layout/hList7"/>
    <dgm:cxn modelId="{90D29CB0-CF26-AC4E-BB41-E3C58A19B9AF}" type="presOf" srcId="{7E1681AC-4481-7C4E-BB14-CCB4328770F6}" destId="{153537C9-9243-B64B-A72D-1AE990E20FD9}" srcOrd="1" destOrd="0" presId="urn:microsoft.com/office/officeart/2005/8/layout/hList7"/>
    <dgm:cxn modelId="{5A58DAB8-829E-7B40-8EFC-FA3A02A5ECA4}" srcId="{B4BC5F5B-F842-2245-AA89-076DC6776874}" destId="{7E1681AC-4481-7C4E-BB14-CCB4328770F6}" srcOrd="2" destOrd="0" parTransId="{CB9BECCB-D52D-2D43-A0DE-6161F71092B7}" sibTransId="{324DD596-8947-9D48-9177-C1EC70594127}"/>
    <dgm:cxn modelId="{654B64D9-2BF1-AC41-9696-2BC6FB713FDC}" srcId="{B4BC5F5B-F842-2245-AA89-076DC6776874}" destId="{6E52FD94-5C07-9B42-9408-031CB9038FB9}" srcOrd="1" destOrd="0" parTransId="{315CA82F-96E7-3348-B601-9605BA2E4B9B}" sibTransId="{A1C93D77-15CF-B84B-936F-A5BC20ED40E3}"/>
    <dgm:cxn modelId="{B2ECFAE9-EDEE-5444-A527-DCC7ECBCAD92}" type="presOf" srcId="{93A6FC41-027C-FF43-BEDB-708508F2889E}" destId="{BF5B0436-15C6-C041-9A98-2046EF331D4F}" srcOrd="0" destOrd="0" presId="urn:microsoft.com/office/officeart/2005/8/layout/hList7"/>
    <dgm:cxn modelId="{621298D9-F2FB-444A-A973-53FCC133F507}" type="presParOf" srcId="{F18EE880-E258-B046-9C2E-4C822F5FEE08}" destId="{605F2FF5-86D2-794F-876F-2AC364F5773D}" srcOrd="0" destOrd="0" presId="urn:microsoft.com/office/officeart/2005/8/layout/hList7"/>
    <dgm:cxn modelId="{AA49FC08-9857-8C4F-9BAE-971E45FC913C}" type="presParOf" srcId="{F18EE880-E258-B046-9C2E-4C822F5FEE08}" destId="{5666A709-78EE-524C-A66B-4015AADC5EDC}" srcOrd="1" destOrd="0" presId="urn:microsoft.com/office/officeart/2005/8/layout/hList7"/>
    <dgm:cxn modelId="{AA2BA499-976B-F445-B66A-D9D827D22743}" type="presParOf" srcId="{5666A709-78EE-524C-A66B-4015AADC5EDC}" destId="{187EA092-6636-C447-82C2-11446510E81B}" srcOrd="0" destOrd="0" presId="urn:microsoft.com/office/officeart/2005/8/layout/hList7"/>
    <dgm:cxn modelId="{94A9ACE4-7916-BB4B-A3C1-0129B8B5CED2}" type="presParOf" srcId="{187EA092-6636-C447-82C2-11446510E81B}" destId="{074FEBBE-011D-D44D-8E4B-391AD1685B76}" srcOrd="0" destOrd="0" presId="urn:microsoft.com/office/officeart/2005/8/layout/hList7"/>
    <dgm:cxn modelId="{73B2EB07-F804-964C-A011-7688461DCD5D}" type="presParOf" srcId="{187EA092-6636-C447-82C2-11446510E81B}" destId="{264E516A-432F-DF45-AFA3-342CE789997C}" srcOrd="1" destOrd="0" presId="urn:microsoft.com/office/officeart/2005/8/layout/hList7"/>
    <dgm:cxn modelId="{9AA53DEC-6D76-AE4E-BD53-918295FA9F6D}" type="presParOf" srcId="{187EA092-6636-C447-82C2-11446510E81B}" destId="{9845EC84-250A-2D4B-A016-9A24E0B00065}" srcOrd="2" destOrd="0" presId="urn:microsoft.com/office/officeart/2005/8/layout/hList7"/>
    <dgm:cxn modelId="{61E3E25D-7AB5-F142-B3A3-524DDDBF5B43}" type="presParOf" srcId="{187EA092-6636-C447-82C2-11446510E81B}" destId="{796B1645-2A34-DD42-A7F3-C98E6C176F25}" srcOrd="3" destOrd="0" presId="urn:microsoft.com/office/officeart/2005/8/layout/hList7"/>
    <dgm:cxn modelId="{7110827D-6768-424E-B793-5E19C558EA53}" type="presParOf" srcId="{5666A709-78EE-524C-A66B-4015AADC5EDC}" destId="{BF5B0436-15C6-C041-9A98-2046EF331D4F}" srcOrd="1" destOrd="0" presId="urn:microsoft.com/office/officeart/2005/8/layout/hList7"/>
    <dgm:cxn modelId="{BC1A191F-95F8-B141-9647-63EE57E9BFA3}" type="presParOf" srcId="{5666A709-78EE-524C-A66B-4015AADC5EDC}" destId="{F9D830EA-64E2-B345-9C4F-BAD4A663D6B7}" srcOrd="2" destOrd="0" presId="urn:microsoft.com/office/officeart/2005/8/layout/hList7"/>
    <dgm:cxn modelId="{520FC820-47E9-1B4E-BD0D-332BCE39CD8B}" type="presParOf" srcId="{F9D830EA-64E2-B345-9C4F-BAD4A663D6B7}" destId="{F61163A4-51BC-C24F-AB02-B515D3E57438}" srcOrd="0" destOrd="0" presId="urn:microsoft.com/office/officeart/2005/8/layout/hList7"/>
    <dgm:cxn modelId="{01C195E2-EE63-7641-BE38-35B30698AC6B}" type="presParOf" srcId="{F9D830EA-64E2-B345-9C4F-BAD4A663D6B7}" destId="{53DFD9AF-49E0-7B47-9AFD-518C5B0A47C2}" srcOrd="1" destOrd="0" presId="urn:microsoft.com/office/officeart/2005/8/layout/hList7"/>
    <dgm:cxn modelId="{FD21186C-1512-2848-B74C-A48B6CA66477}" type="presParOf" srcId="{F9D830EA-64E2-B345-9C4F-BAD4A663D6B7}" destId="{7327F828-8EF2-8E42-9676-468346EB7875}" srcOrd="2" destOrd="0" presId="urn:microsoft.com/office/officeart/2005/8/layout/hList7"/>
    <dgm:cxn modelId="{F52B91E3-E80E-0040-A54A-9C725325EE5E}" type="presParOf" srcId="{F9D830EA-64E2-B345-9C4F-BAD4A663D6B7}" destId="{023A69F7-6A9B-8248-B550-7F1DB36E6D8E}" srcOrd="3" destOrd="0" presId="urn:microsoft.com/office/officeart/2005/8/layout/hList7"/>
    <dgm:cxn modelId="{BDAEA87A-1944-644D-9F82-B56015249B6C}" type="presParOf" srcId="{5666A709-78EE-524C-A66B-4015AADC5EDC}" destId="{7A27AD20-01B0-1B4F-89DE-CE922442B69A}" srcOrd="3" destOrd="0" presId="urn:microsoft.com/office/officeart/2005/8/layout/hList7"/>
    <dgm:cxn modelId="{E109DCAF-F67C-7144-A986-754764F751A9}" type="presParOf" srcId="{5666A709-78EE-524C-A66B-4015AADC5EDC}" destId="{2498DF62-E7F4-404E-A078-DEC9E0A91DFC}" srcOrd="4" destOrd="0" presId="urn:microsoft.com/office/officeart/2005/8/layout/hList7"/>
    <dgm:cxn modelId="{971E6C62-7C48-8340-8B05-4F9763192886}" type="presParOf" srcId="{2498DF62-E7F4-404E-A078-DEC9E0A91DFC}" destId="{BA286F02-3372-BD42-9550-204B2125D3B4}" srcOrd="0" destOrd="0" presId="urn:microsoft.com/office/officeart/2005/8/layout/hList7"/>
    <dgm:cxn modelId="{957D0846-1DFF-C945-9B41-60BE646ABE20}" type="presParOf" srcId="{2498DF62-E7F4-404E-A078-DEC9E0A91DFC}" destId="{153537C9-9243-B64B-A72D-1AE990E20FD9}" srcOrd="1" destOrd="0" presId="urn:microsoft.com/office/officeart/2005/8/layout/hList7"/>
    <dgm:cxn modelId="{101ECC70-9346-334D-A1E3-BBDE2995450C}" type="presParOf" srcId="{2498DF62-E7F4-404E-A078-DEC9E0A91DFC}" destId="{AE254171-8279-5645-AD36-AD5CD59F4EED}" srcOrd="2" destOrd="0" presId="urn:microsoft.com/office/officeart/2005/8/layout/hList7"/>
    <dgm:cxn modelId="{3F046F8E-DA5C-A340-A6CB-BE84F75E8BF1}" type="presParOf" srcId="{2498DF62-E7F4-404E-A078-DEC9E0A91DFC}" destId="{32ED395B-0D8A-354A-9470-770BEC983ED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EEB0E22-DA61-CF44-9002-729D83CB63E5}" type="doc">
      <dgm:prSet loTypeId="urn:microsoft.com/office/officeart/2005/8/layout/process1" loCatId="list" qsTypeId="urn:microsoft.com/office/officeart/2005/8/quickstyle/simple4" qsCatId="simple" csTypeId="urn:microsoft.com/office/officeart/2005/8/colors/colorful5" csCatId="colorful"/>
      <dgm:spPr/>
      <dgm:t>
        <a:bodyPr/>
        <a:lstStyle/>
        <a:p>
          <a:endParaRPr lang="zh-CN" altLang="en-US"/>
        </a:p>
      </dgm:t>
    </dgm:pt>
    <dgm:pt modelId="{3327E7CE-4AB9-CD40-A92B-BBA1A8F564A7}">
      <dgm:prSet custT="1"/>
      <dgm:spPr/>
      <dgm:t>
        <a:bodyPr/>
        <a:lstStyle/>
        <a:p>
          <a:pPr rtl="0"/>
          <a:r>
            <a:rPr kumimoji="1" lang="zh-CN" altLang="en-US" sz="2400" dirty="0">
              <a:latin typeface="Microsoft YaHei" panose="020B0503020204020204" pitchFamily="34" charset="-122"/>
              <a:ea typeface="Microsoft YaHei" panose="020B0503020204020204" pitchFamily="34" charset="-122"/>
            </a:rPr>
            <a:t>研究目的和理论假设</a:t>
          </a:r>
          <a:endParaRPr lang="zh-CN" altLang="en-US" sz="2400" dirty="0">
            <a:latin typeface="Microsoft YaHei" panose="020B0503020204020204" pitchFamily="34" charset="-122"/>
            <a:ea typeface="Microsoft YaHei" panose="020B0503020204020204" pitchFamily="34" charset="-122"/>
          </a:endParaRPr>
        </a:p>
      </dgm:t>
    </dgm:pt>
    <dgm:pt modelId="{DC9D9ED2-FB02-1D46-96FA-13C6CC4BBDD5}" type="parTrans" cxnId="{BABA19CF-728B-964E-88A4-F01E221D9A67}">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D50C946D-8780-9A49-A790-081034EF81B1}" type="sibTrans" cxnId="{BABA19CF-728B-964E-88A4-F01E221D9A67}">
      <dgm:prSet custT="1"/>
      <dgm:spPr/>
      <dgm:t>
        <a:bodyPr/>
        <a:lstStyle/>
        <a:p>
          <a:endParaRPr lang="zh-CN" altLang="en-US" sz="2400">
            <a:latin typeface="Microsoft YaHei" panose="020B0503020204020204" pitchFamily="34" charset="-122"/>
            <a:ea typeface="Microsoft YaHei" panose="020B0503020204020204" pitchFamily="34" charset="-122"/>
          </a:endParaRPr>
        </a:p>
      </dgm:t>
    </dgm:pt>
    <dgm:pt modelId="{F926E3ED-8486-A848-9F37-80F21FBD20FC}">
      <dgm:prSet custT="1"/>
      <dgm:spPr/>
      <dgm:t>
        <a:bodyPr/>
        <a:lstStyle/>
        <a:p>
          <a:pPr rtl="0"/>
          <a:r>
            <a:rPr kumimoji="1" lang="zh-CN" altLang="en-US" sz="2400" dirty="0">
              <a:latin typeface="Microsoft YaHei" panose="020B0503020204020204" pitchFamily="34" charset="-122"/>
              <a:ea typeface="Microsoft YaHei" panose="020B0503020204020204" pitchFamily="34" charset="-122"/>
            </a:rPr>
            <a:t>变量</a:t>
          </a:r>
          <a:endParaRPr lang="zh-CN" altLang="en-US" sz="2400" dirty="0">
            <a:latin typeface="Microsoft YaHei" panose="020B0503020204020204" pitchFamily="34" charset="-122"/>
            <a:ea typeface="Microsoft YaHei" panose="020B0503020204020204" pitchFamily="34" charset="-122"/>
          </a:endParaRPr>
        </a:p>
      </dgm:t>
    </dgm:pt>
    <dgm:pt modelId="{F0ECD1BE-E940-1840-86C5-EC3FEF32C964}" type="parTrans" cxnId="{A974F9CA-FE9F-604F-BEDE-49F574E67C39}">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A93A1EC8-C152-BE4E-9506-42A6C549F70F}" type="sibTrans" cxnId="{A974F9CA-FE9F-604F-BEDE-49F574E67C39}">
      <dgm:prSet custT="1"/>
      <dgm:spPr/>
      <dgm:t>
        <a:bodyPr/>
        <a:lstStyle/>
        <a:p>
          <a:endParaRPr lang="zh-CN" altLang="en-US" sz="2400">
            <a:latin typeface="Microsoft YaHei" panose="020B0503020204020204" pitchFamily="34" charset="-122"/>
            <a:ea typeface="Microsoft YaHei" panose="020B0503020204020204" pitchFamily="34" charset="-122"/>
          </a:endParaRPr>
        </a:p>
      </dgm:t>
    </dgm:pt>
    <dgm:pt modelId="{54894C34-AC13-8048-BF88-511391D6A420}">
      <dgm:prSet custT="1"/>
      <dgm:spPr/>
      <dgm:t>
        <a:bodyPr/>
        <a:lstStyle/>
        <a:p>
          <a:pPr rtl="0"/>
          <a:r>
            <a:rPr kumimoji="1" lang="zh-CN" altLang="en-US" sz="2400" dirty="0">
              <a:latin typeface="Microsoft YaHei" panose="020B0503020204020204" pitchFamily="34" charset="-122"/>
              <a:ea typeface="Microsoft YaHei" panose="020B0503020204020204" pitchFamily="34" charset="-122"/>
            </a:rPr>
            <a:t>访谈问题</a:t>
          </a:r>
          <a:endParaRPr lang="zh-CN" altLang="en-US" sz="2400" dirty="0">
            <a:latin typeface="Microsoft YaHei" panose="020B0503020204020204" pitchFamily="34" charset="-122"/>
            <a:ea typeface="Microsoft YaHei" panose="020B0503020204020204" pitchFamily="34" charset="-122"/>
          </a:endParaRPr>
        </a:p>
      </dgm:t>
    </dgm:pt>
    <dgm:pt modelId="{CC022797-4035-1749-8B1E-C2619A560942}" type="parTrans" cxnId="{9DA728EE-3E80-744C-A2F6-EA74E06013F1}">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1F23EBDF-6AAF-5444-984D-A11A76C1CF2D}" type="sibTrans" cxnId="{9DA728EE-3E80-744C-A2F6-EA74E06013F1}">
      <dgm:prSet/>
      <dgm:spPr/>
      <dgm:t>
        <a:bodyPr/>
        <a:lstStyle/>
        <a:p>
          <a:endParaRPr lang="zh-CN" altLang="en-US" sz="2400">
            <a:latin typeface="Microsoft YaHei" panose="020B0503020204020204" pitchFamily="34" charset="-122"/>
            <a:ea typeface="Microsoft YaHei" panose="020B0503020204020204" pitchFamily="34" charset="-122"/>
          </a:endParaRPr>
        </a:p>
      </dgm:t>
    </dgm:pt>
    <dgm:pt modelId="{CB50ADC6-50BA-044E-A3F2-E210D8B2BE20}" type="pres">
      <dgm:prSet presAssocID="{BEEB0E22-DA61-CF44-9002-729D83CB63E5}" presName="Name0" presStyleCnt="0">
        <dgm:presLayoutVars>
          <dgm:dir/>
          <dgm:resizeHandles val="exact"/>
        </dgm:presLayoutVars>
      </dgm:prSet>
      <dgm:spPr/>
    </dgm:pt>
    <dgm:pt modelId="{A42926DB-A7C9-D943-918E-3AABC64FBE64}" type="pres">
      <dgm:prSet presAssocID="{3327E7CE-4AB9-CD40-A92B-BBA1A8F564A7}" presName="node" presStyleLbl="node1" presStyleIdx="0" presStyleCnt="3" custLinFactNeighborX="-57565" custLinFactNeighborY="29814">
        <dgm:presLayoutVars>
          <dgm:bulletEnabled val="1"/>
        </dgm:presLayoutVars>
      </dgm:prSet>
      <dgm:spPr/>
    </dgm:pt>
    <dgm:pt modelId="{645167E4-4D07-F04A-A975-C01B15E6DF1C}" type="pres">
      <dgm:prSet presAssocID="{D50C946D-8780-9A49-A790-081034EF81B1}" presName="sibTrans" presStyleLbl="sibTrans2D1" presStyleIdx="0" presStyleCnt="2"/>
      <dgm:spPr/>
    </dgm:pt>
    <dgm:pt modelId="{8EF54246-D137-E247-AFA1-F88F4462AA70}" type="pres">
      <dgm:prSet presAssocID="{D50C946D-8780-9A49-A790-081034EF81B1}" presName="connectorText" presStyleLbl="sibTrans2D1" presStyleIdx="0" presStyleCnt="2"/>
      <dgm:spPr/>
    </dgm:pt>
    <dgm:pt modelId="{EF2CF745-5C57-3148-95BA-D8D90AAEE0CE}" type="pres">
      <dgm:prSet presAssocID="{F926E3ED-8486-A848-9F37-80F21FBD20FC}" presName="node" presStyleLbl="node1" presStyleIdx="1" presStyleCnt="3">
        <dgm:presLayoutVars>
          <dgm:bulletEnabled val="1"/>
        </dgm:presLayoutVars>
      </dgm:prSet>
      <dgm:spPr/>
    </dgm:pt>
    <dgm:pt modelId="{012CB809-9B3E-4048-913B-470C4EC3ECF5}" type="pres">
      <dgm:prSet presAssocID="{A93A1EC8-C152-BE4E-9506-42A6C549F70F}" presName="sibTrans" presStyleLbl="sibTrans2D1" presStyleIdx="1" presStyleCnt="2"/>
      <dgm:spPr/>
    </dgm:pt>
    <dgm:pt modelId="{B95527B3-37DA-7044-B66E-E80B99A2F13A}" type="pres">
      <dgm:prSet presAssocID="{A93A1EC8-C152-BE4E-9506-42A6C549F70F}" presName="connectorText" presStyleLbl="sibTrans2D1" presStyleIdx="1" presStyleCnt="2"/>
      <dgm:spPr/>
    </dgm:pt>
    <dgm:pt modelId="{F7C07405-AEC8-C546-817F-9179AE9D802C}" type="pres">
      <dgm:prSet presAssocID="{54894C34-AC13-8048-BF88-511391D6A420}" presName="node" presStyleLbl="node1" presStyleIdx="2" presStyleCnt="3">
        <dgm:presLayoutVars>
          <dgm:bulletEnabled val="1"/>
        </dgm:presLayoutVars>
      </dgm:prSet>
      <dgm:spPr/>
    </dgm:pt>
  </dgm:ptLst>
  <dgm:cxnLst>
    <dgm:cxn modelId="{EB277A12-8304-2A48-8B3D-1BE7472052E2}" type="presOf" srcId="{54894C34-AC13-8048-BF88-511391D6A420}" destId="{F7C07405-AEC8-C546-817F-9179AE9D802C}" srcOrd="0" destOrd="0" presId="urn:microsoft.com/office/officeart/2005/8/layout/process1"/>
    <dgm:cxn modelId="{DD9B6C2E-9CF1-A245-B54A-8B2652EE756A}" type="presOf" srcId="{3327E7CE-4AB9-CD40-A92B-BBA1A8F564A7}" destId="{A42926DB-A7C9-D943-918E-3AABC64FBE64}" srcOrd="0" destOrd="0" presId="urn:microsoft.com/office/officeart/2005/8/layout/process1"/>
    <dgm:cxn modelId="{03E2715A-41AC-2846-813F-0579206D08A1}" type="presOf" srcId="{D50C946D-8780-9A49-A790-081034EF81B1}" destId="{8EF54246-D137-E247-AFA1-F88F4462AA70}" srcOrd="1" destOrd="0" presId="urn:microsoft.com/office/officeart/2005/8/layout/process1"/>
    <dgm:cxn modelId="{995F966C-96F6-ED42-A42A-78A59D999277}" type="presOf" srcId="{BEEB0E22-DA61-CF44-9002-729D83CB63E5}" destId="{CB50ADC6-50BA-044E-A3F2-E210D8B2BE20}" srcOrd="0" destOrd="0" presId="urn:microsoft.com/office/officeart/2005/8/layout/process1"/>
    <dgm:cxn modelId="{EF76468D-43C9-D343-843D-CB67C1654625}" type="presOf" srcId="{A93A1EC8-C152-BE4E-9506-42A6C549F70F}" destId="{B95527B3-37DA-7044-B66E-E80B99A2F13A}" srcOrd="1" destOrd="0" presId="urn:microsoft.com/office/officeart/2005/8/layout/process1"/>
    <dgm:cxn modelId="{A974F9CA-FE9F-604F-BEDE-49F574E67C39}" srcId="{BEEB0E22-DA61-CF44-9002-729D83CB63E5}" destId="{F926E3ED-8486-A848-9F37-80F21FBD20FC}" srcOrd="1" destOrd="0" parTransId="{F0ECD1BE-E940-1840-86C5-EC3FEF32C964}" sibTransId="{A93A1EC8-C152-BE4E-9506-42A6C549F70F}"/>
    <dgm:cxn modelId="{AF2494CC-EE65-9446-957A-C97AFAAEFE32}" type="presOf" srcId="{F926E3ED-8486-A848-9F37-80F21FBD20FC}" destId="{EF2CF745-5C57-3148-95BA-D8D90AAEE0CE}" srcOrd="0" destOrd="0" presId="urn:microsoft.com/office/officeart/2005/8/layout/process1"/>
    <dgm:cxn modelId="{BABA19CF-728B-964E-88A4-F01E221D9A67}" srcId="{BEEB0E22-DA61-CF44-9002-729D83CB63E5}" destId="{3327E7CE-4AB9-CD40-A92B-BBA1A8F564A7}" srcOrd="0" destOrd="0" parTransId="{DC9D9ED2-FB02-1D46-96FA-13C6CC4BBDD5}" sibTransId="{D50C946D-8780-9A49-A790-081034EF81B1}"/>
    <dgm:cxn modelId="{9DA728EE-3E80-744C-A2F6-EA74E06013F1}" srcId="{BEEB0E22-DA61-CF44-9002-729D83CB63E5}" destId="{54894C34-AC13-8048-BF88-511391D6A420}" srcOrd="2" destOrd="0" parTransId="{CC022797-4035-1749-8B1E-C2619A560942}" sibTransId="{1F23EBDF-6AAF-5444-984D-A11A76C1CF2D}"/>
    <dgm:cxn modelId="{0EABCAF9-1447-F844-8043-42302C222F0E}" type="presOf" srcId="{D50C946D-8780-9A49-A790-081034EF81B1}" destId="{645167E4-4D07-F04A-A975-C01B15E6DF1C}" srcOrd="0" destOrd="0" presId="urn:microsoft.com/office/officeart/2005/8/layout/process1"/>
    <dgm:cxn modelId="{52B91FFD-C559-F743-BEE3-7F9685C45B8D}" type="presOf" srcId="{A93A1EC8-C152-BE4E-9506-42A6C549F70F}" destId="{012CB809-9B3E-4048-913B-470C4EC3ECF5}" srcOrd="0" destOrd="0" presId="urn:microsoft.com/office/officeart/2005/8/layout/process1"/>
    <dgm:cxn modelId="{0F8BDE65-1160-AC41-AF37-E3671AA86A72}" type="presParOf" srcId="{CB50ADC6-50BA-044E-A3F2-E210D8B2BE20}" destId="{A42926DB-A7C9-D943-918E-3AABC64FBE64}" srcOrd="0" destOrd="0" presId="urn:microsoft.com/office/officeart/2005/8/layout/process1"/>
    <dgm:cxn modelId="{97CF4F71-121A-BE43-A80F-B49254D88207}" type="presParOf" srcId="{CB50ADC6-50BA-044E-A3F2-E210D8B2BE20}" destId="{645167E4-4D07-F04A-A975-C01B15E6DF1C}" srcOrd="1" destOrd="0" presId="urn:microsoft.com/office/officeart/2005/8/layout/process1"/>
    <dgm:cxn modelId="{CC65DD16-2CF0-754C-8485-2523F0F40C49}" type="presParOf" srcId="{645167E4-4D07-F04A-A975-C01B15E6DF1C}" destId="{8EF54246-D137-E247-AFA1-F88F4462AA70}" srcOrd="0" destOrd="0" presId="urn:microsoft.com/office/officeart/2005/8/layout/process1"/>
    <dgm:cxn modelId="{22EA7B16-A6AC-5A4C-8301-78EC92FECCBD}" type="presParOf" srcId="{CB50ADC6-50BA-044E-A3F2-E210D8B2BE20}" destId="{EF2CF745-5C57-3148-95BA-D8D90AAEE0CE}" srcOrd="2" destOrd="0" presId="urn:microsoft.com/office/officeart/2005/8/layout/process1"/>
    <dgm:cxn modelId="{650EFA4F-AC06-244C-9E0A-E580E5712616}" type="presParOf" srcId="{CB50ADC6-50BA-044E-A3F2-E210D8B2BE20}" destId="{012CB809-9B3E-4048-913B-470C4EC3ECF5}" srcOrd="3" destOrd="0" presId="urn:microsoft.com/office/officeart/2005/8/layout/process1"/>
    <dgm:cxn modelId="{B4BF1ADC-AFAB-1B47-B6E9-63D6E4BF3408}" type="presParOf" srcId="{012CB809-9B3E-4048-913B-470C4EC3ECF5}" destId="{B95527B3-37DA-7044-B66E-E80B99A2F13A}" srcOrd="0" destOrd="0" presId="urn:microsoft.com/office/officeart/2005/8/layout/process1"/>
    <dgm:cxn modelId="{37CA8017-6583-134D-BB4D-66BCEBE80E8B}" type="presParOf" srcId="{CB50ADC6-50BA-044E-A3F2-E210D8B2BE20}" destId="{F7C07405-AEC8-C546-817F-9179AE9D802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74DC7B9-F3A3-AC42-BB6F-B4512BC6EFBE}" type="doc">
      <dgm:prSet loTypeId="urn:microsoft.com/office/officeart/2005/8/layout/vList3" loCatId="list" qsTypeId="urn:microsoft.com/office/officeart/2005/8/quickstyle/3d3" qsCatId="3D" csTypeId="urn:microsoft.com/office/officeart/2005/8/colors/accent0_1" csCatId="mainScheme" phldr="1"/>
      <dgm:spPr/>
      <dgm:t>
        <a:bodyPr/>
        <a:lstStyle/>
        <a:p>
          <a:endParaRPr lang="zh-CN" altLang="en-US"/>
        </a:p>
      </dgm:t>
    </dgm:pt>
    <dgm:pt modelId="{149E8B45-81F6-094B-98C0-54567A04B24F}">
      <dgm:prSet custT="1"/>
      <dgm:spPr/>
      <dgm:t>
        <a:bodyPr/>
        <a:lstStyle/>
        <a:p>
          <a:pPr algn="l" rtl="0"/>
          <a:r>
            <a:rPr kumimoji="1" lang="zh-CN" altLang="en-US" sz="2800" dirty="0">
              <a:latin typeface="Microsoft YaHei" panose="020B0503020204020204" pitchFamily="34" charset="-122"/>
              <a:ea typeface="Microsoft YaHei" panose="020B0503020204020204" pitchFamily="34" charset="-122"/>
              <a:cs typeface="SimSun" charset="-122"/>
            </a:rPr>
            <a:t>自我介绍与访谈介绍</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6BC69C41-4753-B045-B3F3-EAF2587D05B6}" type="parTrans" cxnId="{CD176312-30F5-2346-A624-B3C9C4B394B6}">
      <dgm:prSet/>
      <dgm:spPr/>
      <dgm:t>
        <a:bodyPr/>
        <a:lstStyle/>
        <a:p>
          <a:pPr algn="l"/>
          <a:endParaRPr lang="zh-CN" altLang="en-US" sz="2800">
            <a:latin typeface="Microsoft YaHei" panose="020B0503020204020204" pitchFamily="34" charset="-122"/>
            <a:ea typeface="Microsoft YaHei" panose="020B0503020204020204" pitchFamily="34" charset="-122"/>
            <a:cs typeface="SimSun" charset="-122"/>
          </a:endParaRPr>
        </a:p>
      </dgm:t>
    </dgm:pt>
    <dgm:pt modelId="{5014B5D4-738D-3141-979F-BC9AAB5734AA}" type="sibTrans" cxnId="{CD176312-30F5-2346-A624-B3C9C4B394B6}">
      <dgm:prSet/>
      <dgm:spPr/>
      <dgm:t>
        <a:bodyPr/>
        <a:lstStyle/>
        <a:p>
          <a:pPr algn="l"/>
          <a:endParaRPr lang="zh-CN" altLang="en-US" sz="2800">
            <a:latin typeface="Microsoft YaHei" panose="020B0503020204020204" pitchFamily="34" charset="-122"/>
            <a:ea typeface="Microsoft YaHei" panose="020B0503020204020204" pitchFamily="34" charset="-122"/>
            <a:cs typeface="SimSun" charset="-122"/>
          </a:endParaRPr>
        </a:p>
      </dgm:t>
    </dgm:pt>
    <dgm:pt modelId="{351E4DDC-73AE-C549-A4C4-5F1B2BC81A13}">
      <dgm:prSet custT="1"/>
      <dgm:spPr/>
      <dgm:t>
        <a:bodyPr/>
        <a:lstStyle/>
        <a:p>
          <a:pPr algn="l" rtl="0"/>
          <a:r>
            <a:rPr kumimoji="1" lang="zh-CN" altLang="en-US" sz="2800" dirty="0">
              <a:latin typeface="Microsoft YaHei" panose="020B0503020204020204" pitchFamily="34" charset="-122"/>
              <a:ea typeface="Microsoft YaHei" panose="020B0503020204020204" pitchFamily="34" charset="-122"/>
              <a:cs typeface="SimSun" charset="-122"/>
            </a:rPr>
            <a:t>建立良好的、相互信任的人际关系</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F5B2BFF8-0A8A-7D48-AF1D-456BA1AA9CE9}" type="parTrans" cxnId="{EE5312B8-642C-F84C-857C-6C69076A2CD2}">
      <dgm:prSet/>
      <dgm:spPr/>
      <dgm:t>
        <a:bodyPr/>
        <a:lstStyle/>
        <a:p>
          <a:pPr algn="l"/>
          <a:endParaRPr lang="zh-CN" altLang="en-US" sz="2800">
            <a:latin typeface="Microsoft YaHei" panose="020B0503020204020204" pitchFamily="34" charset="-122"/>
            <a:ea typeface="Microsoft YaHei" panose="020B0503020204020204" pitchFamily="34" charset="-122"/>
            <a:cs typeface="SimSun" charset="-122"/>
          </a:endParaRPr>
        </a:p>
      </dgm:t>
    </dgm:pt>
    <dgm:pt modelId="{0144227A-1191-DA48-865D-C8A1CE1B6DA2}" type="sibTrans" cxnId="{EE5312B8-642C-F84C-857C-6C69076A2CD2}">
      <dgm:prSet/>
      <dgm:spPr/>
      <dgm:t>
        <a:bodyPr/>
        <a:lstStyle/>
        <a:p>
          <a:pPr algn="l"/>
          <a:endParaRPr lang="zh-CN" altLang="en-US" sz="2800">
            <a:latin typeface="Microsoft YaHei" panose="020B0503020204020204" pitchFamily="34" charset="-122"/>
            <a:ea typeface="Microsoft YaHei" panose="020B0503020204020204" pitchFamily="34" charset="-122"/>
            <a:cs typeface="SimSun" charset="-122"/>
          </a:endParaRPr>
        </a:p>
      </dgm:t>
    </dgm:pt>
    <dgm:pt modelId="{1593F4F7-6F63-E04E-B23C-3165251500FB}">
      <dgm:prSet custT="1"/>
      <dgm:spPr/>
      <dgm:t>
        <a:bodyPr/>
        <a:lstStyle/>
        <a:p>
          <a:pPr algn="l" rtl="0"/>
          <a:r>
            <a:rPr kumimoji="1" lang="zh-CN" altLang="en-US" sz="2800" dirty="0">
              <a:latin typeface="Microsoft YaHei" panose="020B0503020204020204" pitchFamily="34" charset="-122"/>
              <a:ea typeface="Microsoft YaHei" panose="020B0503020204020204" pitchFamily="34" charset="-122"/>
              <a:cs typeface="SimSun" charset="-122"/>
            </a:rPr>
            <a:t>按访谈提纲进行访谈并做好访谈记录</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BB30DBC9-A2ED-0A44-8A6B-1FC8CCB5205E}" type="parTrans" cxnId="{C926C6E9-A5EC-4D4A-98ED-0720C5F97EB7}">
      <dgm:prSet/>
      <dgm:spPr/>
      <dgm:t>
        <a:bodyPr/>
        <a:lstStyle/>
        <a:p>
          <a:pPr algn="l"/>
          <a:endParaRPr lang="zh-CN" altLang="en-US" sz="2800">
            <a:latin typeface="Microsoft YaHei" panose="020B0503020204020204" pitchFamily="34" charset="-122"/>
            <a:ea typeface="Microsoft YaHei" panose="020B0503020204020204" pitchFamily="34" charset="-122"/>
            <a:cs typeface="SimSun" charset="-122"/>
          </a:endParaRPr>
        </a:p>
      </dgm:t>
    </dgm:pt>
    <dgm:pt modelId="{EB9DCA55-95F6-3B45-A2AC-B2540D42737C}" type="sibTrans" cxnId="{C926C6E9-A5EC-4D4A-98ED-0720C5F97EB7}">
      <dgm:prSet/>
      <dgm:spPr/>
      <dgm:t>
        <a:bodyPr/>
        <a:lstStyle/>
        <a:p>
          <a:pPr algn="l"/>
          <a:endParaRPr lang="zh-CN" altLang="en-US" sz="2800">
            <a:latin typeface="Microsoft YaHei" panose="020B0503020204020204" pitchFamily="34" charset="-122"/>
            <a:ea typeface="Microsoft YaHei" panose="020B0503020204020204" pitchFamily="34" charset="-122"/>
            <a:cs typeface="SimSun" charset="-122"/>
          </a:endParaRPr>
        </a:p>
      </dgm:t>
    </dgm:pt>
    <dgm:pt modelId="{5109A909-4708-BE48-AF8F-6469196CE2DA}" type="pres">
      <dgm:prSet presAssocID="{F74DC7B9-F3A3-AC42-BB6F-B4512BC6EFBE}" presName="linearFlow" presStyleCnt="0">
        <dgm:presLayoutVars>
          <dgm:dir/>
          <dgm:resizeHandles val="exact"/>
        </dgm:presLayoutVars>
      </dgm:prSet>
      <dgm:spPr/>
    </dgm:pt>
    <dgm:pt modelId="{1E97BCDA-4B95-AD4F-836C-736723D8BA9B}" type="pres">
      <dgm:prSet presAssocID="{149E8B45-81F6-094B-98C0-54567A04B24F}" presName="composite" presStyleCnt="0"/>
      <dgm:spPr/>
    </dgm:pt>
    <dgm:pt modelId="{16A8175F-3A5D-FA4C-844C-068653CA928C}" type="pres">
      <dgm:prSet presAssocID="{149E8B45-81F6-094B-98C0-54567A04B24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67F13AA-D1E8-A943-A112-5556ED9DDC45}" type="pres">
      <dgm:prSet presAssocID="{149E8B45-81F6-094B-98C0-54567A04B24F}" presName="txShp" presStyleLbl="node1" presStyleIdx="0" presStyleCnt="3" custScaleX="111000" custLinFactNeighborX="4296" custLinFactNeighborY="6911">
        <dgm:presLayoutVars>
          <dgm:bulletEnabled val="1"/>
        </dgm:presLayoutVars>
      </dgm:prSet>
      <dgm:spPr/>
    </dgm:pt>
    <dgm:pt modelId="{5529DD06-E2B6-5040-AED8-CACFA210F7A8}" type="pres">
      <dgm:prSet presAssocID="{5014B5D4-738D-3141-979F-BC9AAB5734AA}" presName="spacing" presStyleCnt="0"/>
      <dgm:spPr/>
    </dgm:pt>
    <dgm:pt modelId="{8F9CA908-37FF-5B40-BEF1-A0E053992085}" type="pres">
      <dgm:prSet presAssocID="{351E4DDC-73AE-C549-A4C4-5F1B2BC81A13}" presName="composite" presStyleCnt="0"/>
      <dgm:spPr/>
    </dgm:pt>
    <dgm:pt modelId="{CBF79CCF-7E26-B34E-8315-8068A55E3049}" type="pres">
      <dgm:prSet presAssocID="{351E4DDC-73AE-C549-A4C4-5F1B2BC81A1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88A2F3A0-9772-CA44-9DA4-E943626EA7AD}" type="pres">
      <dgm:prSet presAssocID="{351E4DDC-73AE-C549-A4C4-5F1B2BC81A13}" presName="txShp" presStyleLbl="node1" presStyleIdx="1" presStyleCnt="3" custScaleX="112432" custLinFactNeighborX="5729" custLinFactNeighborY="5183">
        <dgm:presLayoutVars>
          <dgm:bulletEnabled val="1"/>
        </dgm:presLayoutVars>
      </dgm:prSet>
      <dgm:spPr/>
    </dgm:pt>
    <dgm:pt modelId="{D0C53877-8F4A-E241-AABC-F500E38D8339}" type="pres">
      <dgm:prSet presAssocID="{0144227A-1191-DA48-865D-C8A1CE1B6DA2}" presName="spacing" presStyleCnt="0"/>
      <dgm:spPr/>
    </dgm:pt>
    <dgm:pt modelId="{51D31B95-D237-8345-B1DC-5F6BBB9601E8}" type="pres">
      <dgm:prSet presAssocID="{1593F4F7-6F63-E04E-B23C-3165251500FB}" presName="composite" presStyleCnt="0"/>
      <dgm:spPr/>
    </dgm:pt>
    <dgm:pt modelId="{2F54676E-FE00-DE43-97AD-B593971DF065}" type="pres">
      <dgm:prSet presAssocID="{1593F4F7-6F63-E04E-B23C-3165251500F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E8FA98E-4551-B240-BFE4-5298CDF9C3F0}" type="pres">
      <dgm:prSet presAssocID="{1593F4F7-6F63-E04E-B23C-3165251500FB}" presName="txShp" presStyleLbl="node1" presStyleIdx="2" presStyleCnt="3" custScaleX="116192" custLinFactNeighborX="6301" custLinFactNeighborY="1841">
        <dgm:presLayoutVars>
          <dgm:bulletEnabled val="1"/>
        </dgm:presLayoutVars>
      </dgm:prSet>
      <dgm:spPr/>
    </dgm:pt>
  </dgm:ptLst>
  <dgm:cxnLst>
    <dgm:cxn modelId="{CD176312-30F5-2346-A624-B3C9C4B394B6}" srcId="{F74DC7B9-F3A3-AC42-BB6F-B4512BC6EFBE}" destId="{149E8B45-81F6-094B-98C0-54567A04B24F}" srcOrd="0" destOrd="0" parTransId="{6BC69C41-4753-B045-B3F3-EAF2587D05B6}" sibTransId="{5014B5D4-738D-3141-979F-BC9AAB5734AA}"/>
    <dgm:cxn modelId="{DF631040-3E5E-EB4F-A198-972634DC99F1}" type="presOf" srcId="{149E8B45-81F6-094B-98C0-54567A04B24F}" destId="{B67F13AA-D1E8-A943-A112-5556ED9DDC45}" srcOrd="0" destOrd="0" presId="urn:microsoft.com/office/officeart/2005/8/layout/vList3"/>
    <dgm:cxn modelId="{EE5312B8-642C-F84C-857C-6C69076A2CD2}" srcId="{F74DC7B9-F3A3-AC42-BB6F-B4512BC6EFBE}" destId="{351E4DDC-73AE-C549-A4C4-5F1B2BC81A13}" srcOrd="1" destOrd="0" parTransId="{F5B2BFF8-0A8A-7D48-AF1D-456BA1AA9CE9}" sibTransId="{0144227A-1191-DA48-865D-C8A1CE1B6DA2}"/>
    <dgm:cxn modelId="{FDF272D2-F438-8D49-A8DF-B3878318FE56}" type="presOf" srcId="{351E4DDC-73AE-C549-A4C4-5F1B2BC81A13}" destId="{88A2F3A0-9772-CA44-9DA4-E943626EA7AD}" srcOrd="0" destOrd="0" presId="urn:microsoft.com/office/officeart/2005/8/layout/vList3"/>
    <dgm:cxn modelId="{FFE30DE5-9EB2-8344-A0BC-BB7A7918BF3A}" type="presOf" srcId="{1593F4F7-6F63-E04E-B23C-3165251500FB}" destId="{8E8FA98E-4551-B240-BFE4-5298CDF9C3F0}" srcOrd="0" destOrd="0" presId="urn:microsoft.com/office/officeart/2005/8/layout/vList3"/>
    <dgm:cxn modelId="{C926C6E9-A5EC-4D4A-98ED-0720C5F97EB7}" srcId="{F74DC7B9-F3A3-AC42-BB6F-B4512BC6EFBE}" destId="{1593F4F7-6F63-E04E-B23C-3165251500FB}" srcOrd="2" destOrd="0" parTransId="{BB30DBC9-A2ED-0A44-8A6B-1FC8CCB5205E}" sibTransId="{EB9DCA55-95F6-3B45-A2AC-B2540D42737C}"/>
    <dgm:cxn modelId="{F0A75FF5-69D6-454B-881E-1FB777F539CD}" type="presOf" srcId="{F74DC7B9-F3A3-AC42-BB6F-B4512BC6EFBE}" destId="{5109A909-4708-BE48-AF8F-6469196CE2DA}" srcOrd="0" destOrd="0" presId="urn:microsoft.com/office/officeart/2005/8/layout/vList3"/>
    <dgm:cxn modelId="{B12CC352-92E3-D84E-9D79-7B4AADC11C9F}" type="presParOf" srcId="{5109A909-4708-BE48-AF8F-6469196CE2DA}" destId="{1E97BCDA-4B95-AD4F-836C-736723D8BA9B}" srcOrd="0" destOrd="0" presId="urn:microsoft.com/office/officeart/2005/8/layout/vList3"/>
    <dgm:cxn modelId="{DA40C285-2069-CA47-A30A-DA532978A1F5}" type="presParOf" srcId="{1E97BCDA-4B95-AD4F-836C-736723D8BA9B}" destId="{16A8175F-3A5D-FA4C-844C-068653CA928C}" srcOrd="0" destOrd="0" presId="urn:microsoft.com/office/officeart/2005/8/layout/vList3"/>
    <dgm:cxn modelId="{9B1C1E90-4549-1544-AB85-7BFC3E12B016}" type="presParOf" srcId="{1E97BCDA-4B95-AD4F-836C-736723D8BA9B}" destId="{B67F13AA-D1E8-A943-A112-5556ED9DDC45}" srcOrd="1" destOrd="0" presId="urn:microsoft.com/office/officeart/2005/8/layout/vList3"/>
    <dgm:cxn modelId="{B34A7306-1D2E-7042-BFD0-856AEF864AC9}" type="presParOf" srcId="{5109A909-4708-BE48-AF8F-6469196CE2DA}" destId="{5529DD06-E2B6-5040-AED8-CACFA210F7A8}" srcOrd="1" destOrd="0" presId="urn:microsoft.com/office/officeart/2005/8/layout/vList3"/>
    <dgm:cxn modelId="{3738ABA5-2223-3343-919B-9A0CF29D4846}" type="presParOf" srcId="{5109A909-4708-BE48-AF8F-6469196CE2DA}" destId="{8F9CA908-37FF-5B40-BEF1-A0E053992085}" srcOrd="2" destOrd="0" presId="urn:microsoft.com/office/officeart/2005/8/layout/vList3"/>
    <dgm:cxn modelId="{8617B65A-5726-414B-9167-E7C275420BEB}" type="presParOf" srcId="{8F9CA908-37FF-5B40-BEF1-A0E053992085}" destId="{CBF79CCF-7E26-B34E-8315-8068A55E3049}" srcOrd="0" destOrd="0" presId="urn:microsoft.com/office/officeart/2005/8/layout/vList3"/>
    <dgm:cxn modelId="{85E3294B-F6DF-E745-AEE3-8EFED0620751}" type="presParOf" srcId="{8F9CA908-37FF-5B40-BEF1-A0E053992085}" destId="{88A2F3A0-9772-CA44-9DA4-E943626EA7AD}" srcOrd="1" destOrd="0" presId="urn:microsoft.com/office/officeart/2005/8/layout/vList3"/>
    <dgm:cxn modelId="{D23D8661-8DF5-0849-AE3E-F0508F92CEF9}" type="presParOf" srcId="{5109A909-4708-BE48-AF8F-6469196CE2DA}" destId="{D0C53877-8F4A-E241-AABC-F500E38D8339}" srcOrd="3" destOrd="0" presId="urn:microsoft.com/office/officeart/2005/8/layout/vList3"/>
    <dgm:cxn modelId="{6C7909A4-3F9B-6F47-9485-4DD9DF27B5C3}" type="presParOf" srcId="{5109A909-4708-BE48-AF8F-6469196CE2DA}" destId="{51D31B95-D237-8345-B1DC-5F6BBB9601E8}" srcOrd="4" destOrd="0" presId="urn:microsoft.com/office/officeart/2005/8/layout/vList3"/>
    <dgm:cxn modelId="{33EABC31-A958-1C43-B7F2-47DFB3CFC6C4}" type="presParOf" srcId="{51D31B95-D237-8345-B1DC-5F6BBB9601E8}" destId="{2F54676E-FE00-DE43-97AD-B593971DF065}" srcOrd="0" destOrd="0" presId="urn:microsoft.com/office/officeart/2005/8/layout/vList3"/>
    <dgm:cxn modelId="{E1DB46CB-2632-EC4E-AB24-9C59C59A21EC}" type="presParOf" srcId="{51D31B95-D237-8345-B1DC-5F6BBB9601E8}" destId="{8E8FA98E-4551-B240-BFE4-5298CDF9C3F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1F63CA1-50EE-2A47-9F53-CE5AF4A04EAD}" type="doc">
      <dgm:prSet loTypeId="urn:microsoft.com/office/officeart/2005/8/layout/vList2" loCatId="list" qsTypeId="urn:microsoft.com/office/officeart/2005/8/quickstyle/3D7" qsCatId="3D" csTypeId="urn:microsoft.com/office/officeart/2005/8/colors/accent2_1" csCatId="accent2"/>
      <dgm:spPr/>
      <dgm:t>
        <a:bodyPr/>
        <a:lstStyle/>
        <a:p>
          <a:endParaRPr lang="zh-CN" altLang="en-US"/>
        </a:p>
      </dgm:t>
    </dgm:pt>
    <dgm:pt modelId="{DE03628F-5869-2449-833A-21BD761E2931}">
      <dgm:prSet custT="1"/>
      <dgm:spPr/>
      <dgm:t>
        <a:bodyPr/>
        <a:lstStyle/>
        <a:p>
          <a:pPr rtl="0"/>
          <a:r>
            <a:rPr kumimoji="1" lang="zh-CN" altLang="en-US" sz="2800" dirty="0">
              <a:latin typeface="Microsoft YaHei" panose="020B0503020204020204" pitchFamily="34" charset="-122"/>
              <a:ea typeface="Microsoft YaHei" panose="020B0503020204020204" pitchFamily="34" charset="-122"/>
            </a:rPr>
            <a:t>首先，严格控制访谈时间，把握访谈结束的时机；</a:t>
          </a:r>
          <a:endParaRPr lang="zh-CN" altLang="en-US" sz="2800" dirty="0">
            <a:latin typeface="Microsoft YaHei" panose="020B0503020204020204" pitchFamily="34" charset="-122"/>
            <a:ea typeface="Microsoft YaHei" panose="020B0503020204020204" pitchFamily="34" charset="-122"/>
          </a:endParaRPr>
        </a:p>
      </dgm:t>
    </dgm:pt>
    <dgm:pt modelId="{85B6BB3D-ADFD-7C49-A21A-A6FD7A41147D}" type="parTrans" cxnId="{D7BDC61E-E924-8F4A-86BC-CA6E951E7573}">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00DE8287-C8DA-F943-96B1-C68C6BA8491D}" type="sibTrans" cxnId="{D7BDC61E-E924-8F4A-86BC-CA6E951E7573}">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E299EA09-D72C-5F4A-BC02-45BC1CAAF3CD}">
      <dgm:prSet custT="1"/>
      <dgm:spPr/>
      <dgm:t>
        <a:bodyPr/>
        <a:lstStyle/>
        <a:p>
          <a:pPr rtl="0"/>
          <a:r>
            <a:rPr kumimoji="1" lang="zh-CN" altLang="en-US" sz="2800" dirty="0">
              <a:latin typeface="Microsoft YaHei" panose="020B0503020204020204" pitchFamily="34" charset="-122"/>
              <a:ea typeface="Microsoft YaHei" panose="020B0503020204020204" pitchFamily="34" charset="-122"/>
            </a:rPr>
            <a:t>其次，离开时向被访者表示感谢；</a:t>
          </a:r>
          <a:endParaRPr lang="zh-CN" altLang="en-US" sz="2800" dirty="0">
            <a:latin typeface="Microsoft YaHei" panose="020B0503020204020204" pitchFamily="34" charset="-122"/>
            <a:ea typeface="Microsoft YaHei" panose="020B0503020204020204" pitchFamily="34" charset="-122"/>
          </a:endParaRPr>
        </a:p>
      </dgm:t>
    </dgm:pt>
    <dgm:pt modelId="{1C9B433F-EEFD-2944-825C-5338319AFDAF}" type="parTrans" cxnId="{21984EA1-1444-4546-A7D6-8E9A21FD53CE}">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ABC0C170-F5E1-CA41-B3EF-477438B05C27}" type="sibTrans" cxnId="{21984EA1-1444-4546-A7D6-8E9A21FD53CE}">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D659EF3E-12D7-F846-96A3-2B951EB164EE}">
      <dgm:prSet custT="1"/>
      <dgm:spPr/>
      <dgm:t>
        <a:bodyPr/>
        <a:lstStyle/>
        <a:p>
          <a:pPr rtl="0"/>
          <a:r>
            <a:rPr kumimoji="1" lang="zh-CN" altLang="en-US" sz="2800">
              <a:latin typeface="Microsoft YaHei" panose="020B0503020204020204" pitchFamily="34" charset="-122"/>
              <a:ea typeface="Microsoft YaHei" panose="020B0503020204020204" pitchFamily="34" charset="-122"/>
            </a:rPr>
            <a:t>最后，对访谈记录进行分类整理。</a:t>
          </a:r>
          <a:endParaRPr lang="zh-CN" altLang="en-US" sz="2800">
            <a:latin typeface="Microsoft YaHei" panose="020B0503020204020204" pitchFamily="34" charset="-122"/>
            <a:ea typeface="Microsoft YaHei" panose="020B0503020204020204" pitchFamily="34" charset="-122"/>
          </a:endParaRPr>
        </a:p>
      </dgm:t>
    </dgm:pt>
    <dgm:pt modelId="{4C2DE2EC-4131-244E-8D9E-A8F708BA3349}" type="parTrans" cxnId="{BF9F6604-0A78-C64B-81E6-491943B8D179}">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B9E16F31-0E32-9947-9EB2-7F04F48FC663}" type="sibTrans" cxnId="{BF9F6604-0A78-C64B-81E6-491943B8D179}">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158B74D4-92D2-254A-B617-F40B3C23D818}" type="pres">
      <dgm:prSet presAssocID="{31F63CA1-50EE-2A47-9F53-CE5AF4A04EAD}" presName="linear" presStyleCnt="0">
        <dgm:presLayoutVars>
          <dgm:animLvl val="lvl"/>
          <dgm:resizeHandles val="exact"/>
        </dgm:presLayoutVars>
      </dgm:prSet>
      <dgm:spPr/>
    </dgm:pt>
    <dgm:pt modelId="{DF82F906-FE69-B340-B555-E9D3FB04BFA2}" type="pres">
      <dgm:prSet presAssocID="{DE03628F-5869-2449-833A-21BD761E2931}" presName="parentText" presStyleLbl="node1" presStyleIdx="0" presStyleCnt="3">
        <dgm:presLayoutVars>
          <dgm:chMax val="0"/>
          <dgm:bulletEnabled val="1"/>
        </dgm:presLayoutVars>
      </dgm:prSet>
      <dgm:spPr/>
    </dgm:pt>
    <dgm:pt modelId="{34DDBE83-E6B5-C348-B985-874F3FC71E76}" type="pres">
      <dgm:prSet presAssocID="{00DE8287-C8DA-F943-96B1-C68C6BA8491D}" presName="spacer" presStyleCnt="0"/>
      <dgm:spPr/>
    </dgm:pt>
    <dgm:pt modelId="{7C7E572A-F6B5-1744-A8DF-0C318F140124}" type="pres">
      <dgm:prSet presAssocID="{E299EA09-D72C-5F4A-BC02-45BC1CAAF3CD}" presName="parentText" presStyleLbl="node1" presStyleIdx="1" presStyleCnt="3">
        <dgm:presLayoutVars>
          <dgm:chMax val="0"/>
          <dgm:bulletEnabled val="1"/>
        </dgm:presLayoutVars>
      </dgm:prSet>
      <dgm:spPr/>
    </dgm:pt>
    <dgm:pt modelId="{5E78FB89-54CF-504C-969F-05A157654FF7}" type="pres">
      <dgm:prSet presAssocID="{ABC0C170-F5E1-CA41-B3EF-477438B05C27}" presName="spacer" presStyleCnt="0"/>
      <dgm:spPr/>
    </dgm:pt>
    <dgm:pt modelId="{DE891FA7-5C4A-7646-BCE3-A81A48DCB053}" type="pres">
      <dgm:prSet presAssocID="{D659EF3E-12D7-F846-96A3-2B951EB164EE}" presName="parentText" presStyleLbl="node1" presStyleIdx="2" presStyleCnt="3">
        <dgm:presLayoutVars>
          <dgm:chMax val="0"/>
          <dgm:bulletEnabled val="1"/>
        </dgm:presLayoutVars>
      </dgm:prSet>
      <dgm:spPr/>
    </dgm:pt>
  </dgm:ptLst>
  <dgm:cxnLst>
    <dgm:cxn modelId="{BF9F6604-0A78-C64B-81E6-491943B8D179}" srcId="{31F63CA1-50EE-2A47-9F53-CE5AF4A04EAD}" destId="{D659EF3E-12D7-F846-96A3-2B951EB164EE}" srcOrd="2" destOrd="0" parTransId="{4C2DE2EC-4131-244E-8D9E-A8F708BA3349}" sibTransId="{B9E16F31-0E32-9947-9EB2-7F04F48FC663}"/>
    <dgm:cxn modelId="{D7BDC61E-E924-8F4A-86BC-CA6E951E7573}" srcId="{31F63CA1-50EE-2A47-9F53-CE5AF4A04EAD}" destId="{DE03628F-5869-2449-833A-21BD761E2931}" srcOrd="0" destOrd="0" parTransId="{85B6BB3D-ADFD-7C49-A21A-A6FD7A41147D}" sibTransId="{00DE8287-C8DA-F943-96B1-C68C6BA8491D}"/>
    <dgm:cxn modelId="{61010C36-8E5E-294B-B5EA-F47043B4F977}" type="presOf" srcId="{D659EF3E-12D7-F846-96A3-2B951EB164EE}" destId="{DE891FA7-5C4A-7646-BCE3-A81A48DCB053}" srcOrd="0" destOrd="0" presId="urn:microsoft.com/office/officeart/2005/8/layout/vList2"/>
    <dgm:cxn modelId="{A09B0D75-5BCD-7146-8421-F321F9A967F2}" type="presOf" srcId="{E299EA09-D72C-5F4A-BC02-45BC1CAAF3CD}" destId="{7C7E572A-F6B5-1744-A8DF-0C318F140124}" srcOrd="0" destOrd="0" presId="urn:microsoft.com/office/officeart/2005/8/layout/vList2"/>
    <dgm:cxn modelId="{000F2A8E-5E04-664E-913A-0CAF87EC86C6}" type="presOf" srcId="{DE03628F-5869-2449-833A-21BD761E2931}" destId="{DF82F906-FE69-B340-B555-E9D3FB04BFA2}" srcOrd="0" destOrd="0" presId="urn:microsoft.com/office/officeart/2005/8/layout/vList2"/>
    <dgm:cxn modelId="{21984EA1-1444-4546-A7D6-8E9A21FD53CE}" srcId="{31F63CA1-50EE-2A47-9F53-CE5AF4A04EAD}" destId="{E299EA09-D72C-5F4A-BC02-45BC1CAAF3CD}" srcOrd="1" destOrd="0" parTransId="{1C9B433F-EEFD-2944-825C-5338319AFDAF}" sibTransId="{ABC0C170-F5E1-CA41-B3EF-477438B05C27}"/>
    <dgm:cxn modelId="{A6F31BDB-4C20-DC40-9724-5EF9CD14FD1F}" type="presOf" srcId="{31F63CA1-50EE-2A47-9F53-CE5AF4A04EAD}" destId="{158B74D4-92D2-254A-B617-F40B3C23D818}" srcOrd="0" destOrd="0" presId="urn:microsoft.com/office/officeart/2005/8/layout/vList2"/>
    <dgm:cxn modelId="{FB05199C-292E-3740-8F03-E632CC4CD20C}" type="presParOf" srcId="{158B74D4-92D2-254A-B617-F40B3C23D818}" destId="{DF82F906-FE69-B340-B555-E9D3FB04BFA2}" srcOrd="0" destOrd="0" presId="urn:microsoft.com/office/officeart/2005/8/layout/vList2"/>
    <dgm:cxn modelId="{EA0738EC-7565-A943-9803-1C097A3C4323}" type="presParOf" srcId="{158B74D4-92D2-254A-B617-F40B3C23D818}" destId="{34DDBE83-E6B5-C348-B985-874F3FC71E76}" srcOrd="1" destOrd="0" presId="urn:microsoft.com/office/officeart/2005/8/layout/vList2"/>
    <dgm:cxn modelId="{C9F912B5-47E4-364D-B1E5-AE74FE5400F0}" type="presParOf" srcId="{158B74D4-92D2-254A-B617-F40B3C23D818}" destId="{7C7E572A-F6B5-1744-A8DF-0C318F140124}" srcOrd="2" destOrd="0" presId="urn:microsoft.com/office/officeart/2005/8/layout/vList2"/>
    <dgm:cxn modelId="{43A18AAD-3B40-EE49-9C50-92E1BB6F3EA1}" type="presParOf" srcId="{158B74D4-92D2-254A-B617-F40B3C23D818}" destId="{5E78FB89-54CF-504C-969F-05A157654FF7}" srcOrd="3" destOrd="0" presId="urn:microsoft.com/office/officeart/2005/8/layout/vList2"/>
    <dgm:cxn modelId="{EB1CC011-3C8E-4B43-8295-998D409624CB}" type="presParOf" srcId="{158B74D4-92D2-254A-B617-F40B3C23D818}" destId="{DE891FA7-5C4A-7646-BCE3-A81A48DCB0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0FE0A52-012B-E24D-99C0-62712DAE18C0}" type="doc">
      <dgm:prSet loTypeId="urn:microsoft.com/office/officeart/2005/8/layout/list1" loCatId="list" qsTypeId="urn:microsoft.com/office/officeart/2005/8/quickstyle/simple4" qsCatId="simple" csTypeId="urn:microsoft.com/office/officeart/2005/8/colors/accent2_1" csCatId="accent2" phldr="1"/>
      <dgm:spPr/>
      <dgm:t>
        <a:bodyPr/>
        <a:lstStyle/>
        <a:p>
          <a:endParaRPr lang="zh-CN" altLang="en-US"/>
        </a:p>
      </dgm:t>
    </dgm:pt>
    <dgm:pt modelId="{F9FF13F0-7395-3041-8C39-BF25316E4D38}">
      <dgm:prSet custT="1"/>
      <dgm:spPr/>
      <dgm:t>
        <a:bodyPr/>
        <a:lstStyle/>
        <a:p>
          <a:pPr rtl="0"/>
          <a:r>
            <a:rPr kumimoji="1" lang="en-US" altLang="zh-CN" sz="2800">
              <a:latin typeface="Microsoft YaHei" panose="020B0503020204020204" pitchFamily="34" charset="-122"/>
              <a:ea typeface="Microsoft YaHei" panose="020B0503020204020204" pitchFamily="34" charset="-122"/>
              <a:cs typeface="SimSun" charset="-122"/>
            </a:rPr>
            <a:t>1.</a:t>
          </a:r>
          <a:r>
            <a:rPr kumimoji="1" lang="zh-CN" altLang="en-US" sz="2800">
              <a:latin typeface="Microsoft YaHei" panose="020B0503020204020204" pitchFamily="34" charset="-122"/>
              <a:ea typeface="Microsoft YaHei" panose="020B0503020204020204" pitchFamily="34" charset="-122"/>
              <a:cs typeface="SimSun" charset="-122"/>
            </a:rPr>
            <a:t>问题先易后难、先简后繁</a:t>
          </a:r>
          <a:endParaRPr lang="zh-CN" altLang="en-US" sz="2800">
            <a:latin typeface="Microsoft YaHei" panose="020B0503020204020204" pitchFamily="34" charset="-122"/>
            <a:ea typeface="Microsoft YaHei" panose="020B0503020204020204" pitchFamily="34" charset="-122"/>
            <a:cs typeface="SimSun" charset="-122"/>
          </a:endParaRPr>
        </a:p>
      </dgm:t>
    </dgm:pt>
    <dgm:pt modelId="{15DF0DC5-B95A-6048-82D1-7EBAD6D4ADDA}" type="parTrans" cxnId="{52366745-081C-8C4A-9525-BC5F618A9C2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770105C6-5595-AD46-AF02-5D4FE39B063A}" type="sibTrans" cxnId="{52366745-081C-8C4A-9525-BC5F618A9C2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82984507-428C-A647-859F-5C398378BC1F}">
      <dgm:prSet custT="1"/>
      <dgm:spPr/>
      <dgm:t>
        <a:bodyPr/>
        <a:lstStyle/>
        <a:p>
          <a:pPr rtl="0"/>
          <a:r>
            <a:rPr kumimoji="1" lang="en-US" altLang="zh-CN" sz="2800" dirty="0">
              <a:latin typeface="Microsoft YaHei" panose="020B0503020204020204" pitchFamily="34" charset="-122"/>
              <a:ea typeface="Microsoft YaHei" panose="020B0503020204020204" pitchFamily="34" charset="-122"/>
              <a:cs typeface="SimSun" charset="-122"/>
            </a:rPr>
            <a:t>2.</a:t>
          </a:r>
          <a:r>
            <a:rPr kumimoji="1" lang="zh-CN" altLang="en-US" sz="2800" dirty="0">
              <a:latin typeface="Microsoft YaHei" panose="020B0503020204020204" pitchFamily="34" charset="-122"/>
              <a:ea typeface="Microsoft YaHei" panose="020B0503020204020204" pitchFamily="34" charset="-122"/>
              <a:cs typeface="SimSun" charset="-122"/>
            </a:rPr>
            <a:t>问题之间应衔接自然、流畅</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9C383434-BF90-2649-A93B-B2C4B390D4A5}" type="parTrans" cxnId="{5523B9C7-633D-214E-A62A-DCB31528CCC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275A9EFA-25F2-2A45-8635-AD72FA78E9B7}" type="sibTrans" cxnId="{5523B9C7-633D-214E-A62A-DCB31528CCC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48BB43EC-BB87-244F-9BD8-72836BE987CE}">
      <dgm:prSet custT="1"/>
      <dgm:spPr/>
      <dgm:t>
        <a:bodyPr/>
        <a:lstStyle/>
        <a:p>
          <a:pPr rtl="0"/>
          <a:r>
            <a:rPr kumimoji="1" lang="en-US" altLang="zh-CN" sz="2800">
              <a:latin typeface="Microsoft YaHei" panose="020B0503020204020204" pitchFamily="34" charset="-122"/>
              <a:ea typeface="Microsoft YaHei" panose="020B0503020204020204" pitchFamily="34" charset="-122"/>
              <a:cs typeface="SimSun" charset="-122"/>
            </a:rPr>
            <a:t>3.</a:t>
          </a:r>
          <a:r>
            <a:rPr kumimoji="1" lang="zh-CN" altLang="en-US" sz="2800">
              <a:latin typeface="Microsoft YaHei" panose="020B0503020204020204" pitchFamily="34" charset="-122"/>
              <a:ea typeface="Microsoft YaHei" panose="020B0503020204020204" pitchFamily="34" charset="-122"/>
              <a:cs typeface="SimSun" charset="-122"/>
            </a:rPr>
            <a:t>选择适当时机进行引导</a:t>
          </a:r>
          <a:endParaRPr lang="zh-CN" altLang="en-US" sz="2800">
            <a:latin typeface="Microsoft YaHei" panose="020B0503020204020204" pitchFamily="34" charset="-122"/>
            <a:ea typeface="Microsoft YaHei" panose="020B0503020204020204" pitchFamily="34" charset="-122"/>
            <a:cs typeface="SimSun" charset="-122"/>
          </a:endParaRPr>
        </a:p>
      </dgm:t>
    </dgm:pt>
    <dgm:pt modelId="{29AF9804-EC40-8E4D-A794-56DDA580AD5C}" type="parTrans" cxnId="{E4178782-727F-1F4A-A4B7-F1D013D4375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13DC17DB-81F8-F24C-8731-BCDD66A4423A}" type="sibTrans" cxnId="{E4178782-727F-1F4A-A4B7-F1D013D4375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97BE1692-386A-904C-935C-F51110822922}">
      <dgm:prSet custT="1"/>
      <dgm:spPr/>
      <dgm:t>
        <a:bodyPr/>
        <a:lstStyle/>
        <a:p>
          <a:pPr rtl="0"/>
          <a:r>
            <a:rPr kumimoji="1" lang="en-US" altLang="zh-CN" sz="2800">
              <a:latin typeface="Microsoft YaHei" panose="020B0503020204020204" pitchFamily="34" charset="-122"/>
              <a:ea typeface="Microsoft YaHei" panose="020B0503020204020204" pitchFamily="34" charset="-122"/>
              <a:cs typeface="SimSun" charset="-122"/>
            </a:rPr>
            <a:t>4.</a:t>
          </a:r>
          <a:r>
            <a:rPr kumimoji="1" lang="zh-CN" altLang="en-US" sz="2800">
              <a:latin typeface="Microsoft YaHei" panose="020B0503020204020204" pitchFamily="34" charset="-122"/>
              <a:ea typeface="Microsoft YaHei" panose="020B0503020204020204" pitchFamily="34" charset="-122"/>
              <a:cs typeface="SimSun" charset="-122"/>
            </a:rPr>
            <a:t>保持客观公正</a:t>
          </a:r>
          <a:endParaRPr lang="zh-CN" altLang="en-US" sz="2800">
            <a:latin typeface="Microsoft YaHei" panose="020B0503020204020204" pitchFamily="34" charset="-122"/>
            <a:ea typeface="Microsoft YaHei" panose="020B0503020204020204" pitchFamily="34" charset="-122"/>
            <a:cs typeface="SimSun" charset="-122"/>
          </a:endParaRPr>
        </a:p>
      </dgm:t>
    </dgm:pt>
    <dgm:pt modelId="{160DFC81-8C19-E84C-B851-8053C8FE4DDF}" type="parTrans" cxnId="{2E6C41AD-DC90-6147-932B-2AE1959A3B69}">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3DBDECE1-1E6C-204C-B5DA-DE68E36D6058}" type="sibTrans" cxnId="{2E6C41AD-DC90-6147-932B-2AE1959A3B69}">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E7DC0DA0-D685-B442-9637-10804D44E930}">
      <dgm:prSet custT="1"/>
      <dgm:spPr/>
      <dgm:t>
        <a:bodyPr/>
        <a:lstStyle/>
        <a:p>
          <a:pPr rtl="0"/>
          <a:r>
            <a:rPr kumimoji="1" lang="en-US" altLang="zh-CN" sz="2800" dirty="0">
              <a:latin typeface="Microsoft YaHei" panose="020B0503020204020204" pitchFamily="34" charset="-122"/>
              <a:ea typeface="Microsoft YaHei" panose="020B0503020204020204" pitchFamily="34" charset="-122"/>
              <a:cs typeface="SimSun" charset="-122"/>
            </a:rPr>
            <a:t>5.</a:t>
          </a:r>
          <a:r>
            <a:rPr kumimoji="1" lang="zh-CN" altLang="en-US" sz="2800" dirty="0">
              <a:latin typeface="Microsoft YaHei" panose="020B0503020204020204" pitchFamily="34" charset="-122"/>
              <a:ea typeface="Microsoft YaHei" panose="020B0503020204020204" pitchFamily="34" charset="-122"/>
              <a:cs typeface="SimSun" charset="-122"/>
            </a:rPr>
            <a:t>语言表达方式要恰当</a:t>
          </a:r>
          <a:endParaRPr lang="zh-CN" altLang="en-US" sz="2800" dirty="0">
            <a:latin typeface="Microsoft YaHei" panose="020B0503020204020204" pitchFamily="34" charset="-122"/>
            <a:ea typeface="Microsoft YaHei" panose="020B0503020204020204" pitchFamily="34" charset="-122"/>
            <a:cs typeface="SimSun" charset="-122"/>
          </a:endParaRPr>
        </a:p>
      </dgm:t>
    </dgm:pt>
    <dgm:pt modelId="{D7880126-A81E-9142-A27D-0E8DDE1E7489}" type="parTrans" cxnId="{8845BBC4-6D46-3048-8417-7866C676857F}">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33A71452-0222-5A47-8D0F-1C7DC090B164}" type="sibTrans" cxnId="{8845BBC4-6D46-3048-8417-7866C676857F}">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18B87112-FF48-2641-8BB6-AB301B72BD52}">
      <dgm:prSet custT="1"/>
      <dgm:spPr/>
      <dgm:t>
        <a:bodyPr/>
        <a:lstStyle/>
        <a:p>
          <a:r>
            <a:rPr lang="zh-CN" altLang="en-US" sz="2800" dirty="0">
              <a:latin typeface="Microsoft YaHei" panose="020B0503020204020204" pitchFamily="34" charset="-122"/>
              <a:ea typeface="Microsoft YaHei" panose="020B0503020204020204" pitchFamily="34" charset="-122"/>
              <a:cs typeface="SimSun" charset="-122"/>
            </a:rPr>
            <a:t>通俗化、口语化</a:t>
          </a:r>
        </a:p>
      </dgm:t>
    </dgm:pt>
    <dgm:pt modelId="{25A033EE-1BF4-F343-965D-B5681A56DAAD}" type="parTrans" cxnId="{D454942C-394A-9844-BFA7-BDE159546A5C}">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BD429A39-B83B-7B4D-94C6-27B89DF21507}" type="sibTrans" cxnId="{D454942C-394A-9844-BFA7-BDE159546A5C}">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2B718E50-13A9-BB41-9581-2FBB42551F23}" type="pres">
      <dgm:prSet presAssocID="{40FE0A52-012B-E24D-99C0-62712DAE18C0}" presName="linear" presStyleCnt="0">
        <dgm:presLayoutVars>
          <dgm:dir/>
          <dgm:animLvl val="lvl"/>
          <dgm:resizeHandles val="exact"/>
        </dgm:presLayoutVars>
      </dgm:prSet>
      <dgm:spPr/>
    </dgm:pt>
    <dgm:pt modelId="{138F594A-0F11-5242-9EEE-38B88C5F2920}" type="pres">
      <dgm:prSet presAssocID="{F9FF13F0-7395-3041-8C39-BF25316E4D38}" presName="parentLin" presStyleCnt="0"/>
      <dgm:spPr/>
    </dgm:pt>
    <dgm:pt modelId="{2666D05A-9AE9-AE49-9BDB-DA4985D8C5E9}" type="pres">
      <dgm:prSet presAssocID="{F9FF13F0-7395-3041-8C39-BF25316E4D38}" presName="parentLeftMargin" presStyleLbl="node1" presStyleIdx="0" presStyleCnt="5"/>
      <dgm:spPr/>
    </dgm:pt>
    <dgm:pt modelId="{75E9CD8C-41A9-844E-BC3A-88DCF1971BBF}" type="pres">
      <dgm:prSet presAssocID="{F9FF13F0-7395-3041-8C39-BF25316E4D38}" presName="parentText" presStyleLbl="node1" presStyleIdx="0" presStyleCnt="5">
        <dgm:presLayoutVars>
          <dgm:chMax val="0"/>
          <dgm:bulletEnabled val="1"/>
        </dgm:presLayoutVars>
      </dgm:prSet>
      <dgm:spPr/>
    </dgm:pt>
    <dgm:pt modelId="{36476D34-137B-A743-B971-BC71477C72C3}" type="pres">
      <dgm:prSet presAssocID="{F9FF13F0-7395-3041-8C39-BF25316E4D38}" presName="negativeSpace" presStyleCnt="0"/>
      <dgm:spPr/>
    </dgm:pt>
    <dgm:pt modelId="{E594B745-24BC-8C47-9D4E-74ECA75B271D}" type="pres">
      <dgm:prSet presAssocID="{F9FF13F0-7395-3041-8C39-BF25316E4D38}" presName="childText" presStyleLbl="conFgAcc1" presStyleIdx="0" presStyleCnt="5">
        <dgm:presLayoutVars>
          <dgm:bulletEnabled val="1"/>
        </dgm:presLayoutVars>
      </dgm:prSet>
      <dgm:spPr/>
    </dgm:pt>
    <dgm:pt modelId="{81B59581-2AF4-A944-B1D9-D020411B8353}" type="pres">
      <dgm:prSet presAssocID="{770105C6-5595-AD46-AF02-5D4FE39B063A}" presName="spaceBetweenRectangles" presStyleCnt="0"/>
      <dgm:spPr/>
    </dgm:pt>
    <dgm:pt modelId="{39D2E2AB-8F91-BA49-8859-C046FB87853F}" type="pres">
      <dgm:prSet presAssocID="{82984507-428C-A647-859F-5C398378BC1F}" presName="parentLin" presStyleCnt="0"/>
      <dgm:spPr/>
    </dgm:pt>
    <dgm:pt modelId="{985F7C2E-FADF-CD47-A64A-E6B19CB6CF78}" type="pres">
      <dgm:prSet presAssocID="{82984507-428C-A647-859F-5C398378BC1F}" presName="parentLeftMargin" presStyleLbl="node1" presStyleIdx="0" presStyleCnt="5"/>
      <dgm:spPr/>
    </dgm:pt>
    <dgm:pt modelId="{D7D0A1C1-DF30-6E48-B7FF-ACF67AD4869B}" type="pres">
      <dgm:prSet presAssocID="{82984507-428C-A647-859F-5C398378BC1F}" presName="parentText" presStyleLbl="node1" presStyleIdx="1" presStyleCnt="5">
        <dgm:presLayoutVars>
          <dgm:chMax val="0"/>
          <dgm:bulletEnabled val="1"/>
        </dgm:presLayoutVars>
      </dgm:prSet>
      <dgm:spPr/>
    </dgm:pt>
    <dgm:pt modelId="{0BFDDF55-7D69-834A-AC52-48D5E31DD21F}" type="pres">
      <dgm:prSet presAssocID="{82984507-428C-A647-859F-5C398378BC1F}" presName="negativeSpace" presStyleCnt="0"/>
      <dgm:spPr/>
    </dgm:pt>
    <dgm:pt modelId="{C2018B9D-B28B-1F48-BF18-9D6B6DD44E66}" type="pres">
      <dgm:prSet presAssocID="{82984507-428C-A647-859F-5C398378BC1F}" presName="childText" presStyleLbl="conFgAcc1" presStyleIdx="1" presStyleCnt="5">
        <dgm:presLayoutVars>
          <dgm:bulletEnabled val="1"/>
        </dgm:presLayoutVars>
      </dgm:prSet>
      <dgm:spPr/>
    </dgm:pt>
    <dgm:pt modelId="{315F48B6-459E-E74F-9507-BD851063DD96}" type="pres">
      <dgm:prSet presAssocID="{275A9EFA-25F2-2A45-8635-AD72FA78E9B7}" presName="spaceBetweenRectangles" presStyleCnt="0"/>
      <dgm:spPr/>
    </dgm:pt>
    <dgm:pt modelId="{B555A8D4-37B2-0B4F-BD4B-22FEEAA7FBC1}" type="pres">
      <dgm:prSet presAssocID="{48BB43EC-BB87-244F-9BD8-72836BE987CE}" presName="parentLin" presStyleCnt="0"/>
      <dgm:spPr/>
    </dgm:pt>
    <dgm:pt modelId="{5506FB69-286E-734E-96C5-EC577CF54369}" type="pres">
      <dgm:prSet presAssocID="{48BB43EC-BB87-244F-9BD8-72836BE987CE}" presName="parentLeftMargin" presStyleLbl="node1" presStyleIdx="1" presStyleCnt="5"/>
      <dgm:spPr/>
    </dgm:pt>
    <dgm:pt modelId="{D03E2BDF-2945-5044-864D-3A17D187A31B}" type="pres">
      <dgm:prSet presAssocID="{48BB43EC-BB87-244F-9BD8-72836BE987CE}" presName="parentText" presStyleLbl="node1" presStyleIdx="2" presStyleCnt="5">
        <dgm:presLayoutVars>
          <dgm:chMax val="0"/>
          <dgm:bulletEnabled val="1"/>
        </dgm:presLayoutVars>
      </dgm:prSet>
      <dgm:spPr/>
    </dgm:pt>
    <dgm:pt modelId="{A54D3160-8694-B847-BF2E-DAE23AB11AEE}" type="pres">
      <dgm:prSet presAssocID="{48BB43EC-BB87-244F-9BD8-72836BE987CE}" presName="negativeSpace" presStyleCnt="0"/>
      <dgm:spPr/>
    </dgm:pt>
    <dgm:pt modelId="{5E3D15DD-8E7B-EA49-B928-C72BB2B6480E}" type="pres">
      <dgm:prSet presAssocID="{48BB43EC-BB87-244F-9BD8-72836BE987CE}" presName="childText" presStyleLbl="conFgAcc1" presStyleIdx="2" presStyleCnt="5">
        <dgm:presLayoutVars>
          <dgm:bulletEnabled val="1"/>
        </dgm:presLayoutVars>
      </dgm:prSet>
      <dgm:spPr/>
    </dgm:pt>
    <dgm:pt modelId="{6C6D83CF-E5AB-754D-93E0-DBFC389B5117}" type="pres">
      <dgm:prSet presAssocID="{13DC17DB-81F8-F24C-8731-BCDD66A4423A}" presName="spaceBetweenRectangles" presStyleCnt="0"/>
      <dgm:spPr/>
    </dgm:pt>
    <dgm:pt modelId="{30372218-8BB3-C64F-ADC3-1F6456E2E381}" type="pres">
      <dgm:prSet presAssocID="{97BE1692-386A-904C-935C-F51110822922}" presName="parentLin" presStyleCnt="0"/>
      <dgm:spPr/>
    </dgm:pt>
    <dgm:pt modelId="{F9A1C091-2E5D-2349-87CE-6684EF949918}" type="pres">
      <dgm:prSet presAssocID="{97BE1692-386A-904C-935C-F51110822922}" presName="parentLeftMargin" presStyleLbl="node1" presStyleIdx="2" presStyleCnt="5"/>
      <dgm:spPr/>
    </dgm:pt>
    <dgm:pt modelId="{0B9DA403-244C-EC40-9E35-56CC69E16244}" type="pres">
      <dgm:prSet presAssocID="{97BE1692-386A-904C-935C-F51110822922}" presName="parentText" presStyleLbl="node1" presStyleIdx="3" presStyleCnt="5">
        <dgm:presLayoutVars>
          <dgm:chMax val="0"/>
          <dgm:bulletEnabled val="1"/>
        </dgm:presLayoutVars>
      </dgm:prSet>
      <dgm:spPr/>
    </dgm:pt>
    <dgm:pt modelId="{0835E85A-2476-5548-8A3C-349E7BC7FF3D}" type="pres">
      <dgm:prSet presAssocID="{97BE1692-386A-904C-935C-F51110822922}" presName="negativeSpace" presStyleCnt="0"/>
      <dgm:spPr/>
    </dgm:pt>
    <dgm:pt modelId="{7302BB21-6617-F24A-8D3C-C89A76F89C99}" type="pres">
      <dgm:prSet presAssocID="{97BE1692-386A-904C-935C-F51110822922}" presName="childText" presStyleLbl="conFgAcc1" presStyleIdx="3" presStyleCnt="5">
        <dgm:presLayoutVars>
          <dgm:bulletEnabled val="1"/>
        </dgm:presLayoutVars>
      </dgm:prSet>
      <dgm:spPr/>
    </dgm:pt>
    <dgm:pt modelId="{D04705AB-EEE3-8344-A519-BEFF2936A008}" type="pres">
      <dgm:prSet presAssocID="{3DBDECE1-1E6C-204C-B5DA-DE68E36D6058}" presName="spaceBetweenRectangles" presStyleCnt="0"/>
      <dgm:spPr/>
    </dgm:pt>
    <dgm:pt modelId="{71EB65F8-FDE2-0C42-92DD-F97D58EE4E92}" type="pres">
      <dgm:prSet presAssocID="{E7DC0DA0-D685-B442-9637-10804D44E930}" presName="parentLin" presStyleCnt="0"/>
      <dgm:spPr/>
    </dgm:pt>
    <dgm:pt modelId="{97CC7C38-4551-2349-929D-C0ACB2E8B7CC}" type="pres">
      <dgm:prSet presAssocID="{E7DC0DA0-D685-B442-9637-10804D44E930}" presName="parentLeftMargin" presStyleLbl="node1" presStyleIdx="3" presStyleCnt="5"/>
      <dgm:spPr/>
    </dgm:pt>
    <dgm:pt modelId="{778E7B7B-8C1B-0545-92E9-56174CE12A47}" type="pres">
      <dgm:prSet presAssocID="{E7DC0DA0-D685-B442-9637-10804D44E930}" presName="parentText" presStyleLbl="node1" presStyleIdx="4" presStyleCnt="5">
        <dgm:presLayoutVars>
          <dgm:chMax val="0"/>
          <dgm:bulletEnabled val="1"/>
        </dgm:presLayoutVars>
      </dgm:prSet>
      <dgm:spPr/>
    </dgm:pt>
    <dgm:pt modelId="{0355E785-D528-4545-BC2B-71D7EB4A9182}" type="pres">
      <dgm:prSet presAssocID="{E7DC0DA0-D685-B442-9637-10804D44E930}" presName="negativeSpace" presStyleCnt="0"/>
      <dgm:spPr/>
    </dgm:pt>
    <dgm:pt modelId="{23BC1A32-0E11-3C4B-A9AE-8EADE8BF9136}" type="pres">
      <dgm:prSet presAssocID="{E7DC0DA0-D685-B442-9637-10804D44E930}" presName="childText" presStyleLbl="conFgAcc1" presStyleIdx="4" presStyleCnt="5">
        <dgm:presLayoutVars>
          <dgm:bulletEnabled val="1"/>
        </dgm:presLayoutVars>
      </dgm:prSet>
      <dgm:spPr/>
    </dgm:pt>
  </dgm:ptLst>
  <dgm:cxnLst>
    <dgm:cxn modelId="{6184A407-BFFB-D240-969C-102F7EE3DDBD}" type="presOf" srcId="{97BE1692-386A-904C-935C-F51110822922}" destId="{0B9DA403-244C-EC40-9E35-56CC69E16244}" srcOrd="1" destOrd="0" presId="urn:microsoft.com/office/officeart/2005/8/layout/list1"/>
    <dgm:cxn modelId="{9AA6010B-D52B-A740-8049-0C5E3B8E16D5}" type="presOf" srcId="{40FE0A52-012B-E24D-99C0-62712DAE18C0}" destId="{2B718E50-13A9-BB41-9581-2FBB42551F23}" srcOrd="0" destOrd="0" presId="urn:microsoft.com/office/officeart/2005/8/layout/list1"/>
    <dgm:cxn modelId="{D454942C-394A-9844-BFA7-BDE159546A5C}" srcId="{E7DC0DA0-D685-B442-9637-10804D44E930}" destId="{18B87112-FF48-2641-8BB6-AB301B72BD52}" srcOrd="0" destOrd="0" parTransId="{25A033EE-1BF4-F343-965D-B5681A56DAAD}" sibTransId="{BD429A39-B83B-7B4D-94C6-27B89DF21507}"/>
    <dgm:cxn modelId="{DED2143D-FD6C-3B44-B41F-A1C893C6C66D}" type="presOf" srcId="{97BE1692-386A-904C-935C-F51110822922}" destId="{F9A1C091-2E5D-2349-87CE-6684EF949918}" srcOrd="0" destOrd="0" presId="urn:microsoft.com/office/officeart/2005/8/layout/list1"/>
    <dgm:cxn modelId="{52366745-081C-8C4A-9525-BC5F618A9C22}" srcId="{40FE0A52-012B-E24D-99C0-62712DAE18C0}" destId="{F9FF13F0-7395-3041-8C39-BF25316E4D38}" srcOrd="0" destOrd="0" parTransId="{15DF0DC5-B95A-6048-82D1-7EBAD6D4ADDA}" sibTransId="{770105C6-5595-AD46-AF02-5D4FE39B063A}"/>
    <dgm:cxn modelId="{570B6170-7A73-9B4C-8F32-1BD5A287759B}" type="presOf" srcId="{82984507-428C-A647-859F-5C398378BC1F}" destId="{D7D0A1C1-DF30-6E48-B7FF-ACF67AD4869B}" srcOrd="1" destOrd="0" presId="urn:microsoft.com/office/officeart/2005/8/layout/list1"/>
    <dgm:cxn modelId="{FBE32F73-E8EC-E44B-8FDD-5155B2C46F97}" type="presOf" srcId="{48BB43EC-BB87-244F-9BD8-72836BE987CE}" destId="{5506FB69-286E-734E-96C5-EC577CF54369}" srcOrd="0" destOrd="0" presId="urn:microsoft.com/office/officeart/2005/8/layout/list1"/>
    <dgm:cxn modelId="{DE93A275-30B9-6642-BF98-C48D72E297F9}" type="presOf" srcId="{82984507-428C-A647-859F-5C398378BC1F}" destId="{985F7C2E-FADF-CD47-A64A-E6B19CB6CF78}" srcOrd="0" destOrd="0" presId="urn:microsoft.com/office/officeart/2005/8/layout/list1"/>
    <dgm:cxn modelId="{E4178782-727F-1F4A-A4B7-F1D013D43752}" srcId="{40FE0A52-012B-E24D-99C0-62712DAE18C0}" destId="{48BB43EC-BB87-244F-9BD8-72836BE987CE}" srcOrd="2" destOrd="0" parTransId="{29AF9804-EC40-8E4D-A794-56DDA580AD5C}" sibTransId="{13DC17DB-81F8-F24C-8731-BCDD66A4423A}"/>
    <dgm:cxn modelId="{2E6C41AD-DC90-6147-932B-2AE1959A3B69}" srcId="{40FE0A52-012B-E24D-99C0-62712DAE18C0}" destId="{97BE1692-386A-904C-935C-F51110822922}" srcOrd="3" destOrd="0" parTransId="{160DFC81-8C19-E84C-B851-8053C8FE4DDF}" sibTransId="{3DBDECE1-1E6C-204C-B5DA-DE68E36D6058}"/>
    <dgm:cxn modelId="{FDD9D1BC-EC81-A84D-BE59-9B3609AE552E}" type="presOf" srcId="{E7DC0DA0-D685-B442-9637-10804D44E930}" destId="{778E7B7B-8C1B-0545-92E9-56174CE12A47}" srcOrd="1" destOrd="0" presId="urn:microsoft.com/office/officeart/2005/8/layout/list1"/>
    <dgm:cxn modelId="{8845BBC4-6D46-3048-8417-7866C676857F}" srcId="{40FE0A52-012B-E24D-99C0-62712DAE18C0}" destId="{E7DC0DA0-D685-B442-9637-10804D44E930}" srcOrd="4" destOrd="0" parTransId="{D7880126-A81E-9142-A27D-0E8DDE1E7489}" sibTransId="{33A71452-0222-5A47-8D0F-1C7DC090B164}"/>
    <dgm:cxn modelId="{5523B9C7-633D-214E-A62A-DCB31528CCC2}" srcId="{40FE0A52-012B-E24D-99C0-62712DAE18C0}" destId="{82984507-428C-A647-859F-5C398378BC1F}" srcOrd="1" destOrd="0" parTransId="{9C383434-BF90-2649-A93B-B2C4B390D4A5}" sibTransId="{275A9EFA-25F2-2A45-8635-AD72FA78E9B7}"/>
    <dgm:cxn modelId="{C8D9E1CD-A997-B64F-A7A8-4FB011A22D56}" type="presOf" srcId="{E7DC0DA0-D685-B442-9637-10804D44E930}" destId="{97CC7C38-4551-2349-929D-C0ACB2E8B7CC}" srcOrd="0" destOrd="0" presId="urn:microsoft.com/office/officeart/2005/8/layout/list1"/>
    <dgm:cxn modelId="{A8B6A2CE-C27B-474E-B16D-9C5AFED9637E}" type="presOf" srcId="{F9FF13F0-7395-3041-8C39-BF25316E4D38}" destId="{75E9CD8C-41A9-844E-BC3A-88DCF1971BBF}" srcOrd="1" destOrd="0" presId="urn:microsoft.com/office/officeart/2005/8/layout/list1"/>
    <dgm:cxn modelId="{A45385E0-8811-B048-B9C2-60E77DD9D18D}" type="presOf" srcId="{18B87112-FF48-2641-8BB6-AB301B72BD52}" destId="{23BC1A32-0E11-3C4B-A9AE-8EADE8BF9136}" srcOrd="0" destOrd="0" presId="urn:microsoft.com/office/officeart/2005/8/layout/list1"/>
    <dgm:cxn modelId="{87B6AFE1-97FB-554A-B832-E729C6F342D0}" type="presOf" srcId="{48BB43EC-BB87-244F-9BD8-72836BE987CE}" destId="{D03E2BDF-2945-5044-864D-3A17D187A31B}" srcOrd="1" destOrd="0" presId="urn:microsoft.com/office/officeart/2005/8/layout/list1"/>
    <dgm:cxn modelId="{9F7DBFF2-50E3-CC45-B8D9-46D464F9F52A}" type="presOf" srcId="{F9FF13F0-7395-3041-8C39-BF25316E4D38}" destId="{2666D05A-9AE9-AE49-9BDB-DA4985D8C5E9}" srcOrd="0" destOrd="0" presId="urn:microsoft.com/office/officeart/2005/8/layout/list1"/>
    <dgm:cxn modelId="{0F8EF2F7-5C3A-B14D-A23E-5FE8AD5242FB}" type="presParOf" srcId="{2B718E50-13A9-BB41-9581-2FBB42551F23}" destId="{138F594A-0F11-5242-9EEE-38B88C5F2920}" srcOrd="0" destOrd="0" presId="urn:microsoft.com/office/officeart/2005/8/layout/list1"/>
    <dgm:cxn modelId="{4061B68B-6112-E048-A325-2ACEEE65B761}" type="presParOf" srcId="{138F594A-0F11-5242-9EEE-38B88C5F2920}" destId="{2666D05A-9AE9-AE49-9BDB-DA4985D8C5E9}" srcOrd="0" destOrd="0" presId="urn:microsoft.com/office/officeart/2005/8/layout/list1"/>
    <dgm:cxn modelId="{C434B941-4C5E-5544-B7B0-0F1E418C00B0}" type="presParOf" srcId="{138F594A-0F11-5242-9EEE-38B88C5F2920}" destId="{75E9CD8C-41A9-844E-BC3A-88DCF1971BBF}" srcOrd="1" destOrd="0" presId="urn:microsoft.com/office/officeart/2005/8/layout/list1"/>
    <dgm:cxn modelId="{2A5F4753-1376-774D-AEA7-E7D8623BAF55}" type="presParOf" srcId="{2B718E50-13A9-BB41-9581-2FBB42551F23}" destId="{36476D34-137B-A743-B971-BC71477C72C3}" srcOrd="1" destOrd="0" presId="urn:microsoft.com/office/officeart/2005/8/layout/list1"/>
    <dgm:cxn modelId="{CE9CEE18-4AB0-D547-9D36-9D0F0F6B8F1D}" type="presParOf" srcId="{2B718E50-13A9-BB41-9581-2FBB42551F23}" destId="{E594B745-24BC-8C47-9D4E-74ECA75B271D}" srcOrd="2" destOrd="0" presId="urn:microsoft.com/office/officeart/2005/8/layout/list1"/>
    <dgm:cxn modelId="{DF127179-4219-C24F-A35D-66C80711F113}" type="presParOf" srcId="{2B718E50-13A9-BB41-9581-2FBB42551F23}" destId="{81B59581-2AF4-A944-B1D9-D020411B8353}" srcOrd="3" destOrd="0" presId="urn:microsoft.com/office/officeart/2005/8/layout/list1"/>
    <dgm:cxn modelId="{38933724-09ED-4148-BAB1-DF74AEC65B39}" type="presParOf" srcId="{2B718E50-13A9-BB41-9581-2FBB42551F23}" destId="{39D2E2AB-8F91-BA49-8859-C046FB87853F}" srcOrd="4" destOrd="0" presId="urn:microsoft.com/office/officeart/2005/8/layout/list1"/>
    <dgm:cxn modelId="{0341311F-99A4-764D-8A48-0EAB35C1A5CD}" type="presParOf" srcId="{39D2E2AB-8F91-BA49-8859-C046FB87853F}" destId="{985F7C2E-FADF-CD47-A64A-E6B19CB6CF78}" srcOrd="0" destOrd="0" presId="urn:microsoft.com/office/officeart/2005/8/layout/list1"/>
    <dgm:cxn modelId="{1466FD59-BBF1-874C-B98E-76E5E18CF306}" type="presParOf" srcId="{39D2E2AB-8F91-BA49-8859-C046FB87853F}" destId="{D7D0A1C1-DF30-6E48-B7FF-ACF67AD4869B}" srcOrd="1" destOrd="0" presId="urn:microsoft.com/office/officeart/2005/8/layout/list1"/>
    <dgm:cxn modelId="{D4C5E4F3-1A73-DC45-9883-7CB935D67EBA}" type="presParOf" srcId="{2B718E50-13A9-BB41-9581-2FBB42551F23}" destId="{0BFDDF55-7D69-834A-AC52-48D5E31DD21F}" srcOrd="5" destOrd="0" presId="urn:microsoft.com/office/officeart/2005/8/layout/list1"/>
    <dgm:cxn modelId="{CB511104-580E-174A-BE66-B322683AFC32}" type="presParOf" srcId="{2B718E50-13A9-BB41-9581-2FBB42551F23}" destId="{C2018B9D-B28B-1F48-BF18-9D6B6DD44E66}" srcOrd="6" destOrd="0" presId="urn:microsoft.com/office/officeart/2005/8/layout/list1"/>
    <dgm:cxn modelId="{53ED20BC-0EA9-EB42-A882-3D6542A06161}" type="presParOf" srcId="{2B718E50-13A9-BB41-9581-2FBB42551F23}" destId="{315F48B6-459E-E74F-9507-BD851063DD96}" srcOrd="7" destOrd="0" presId="urn:microsoft.com/office/officeart/2005/8/layout/list1"/>
    <dgm:cxn modelId="{91DB6053-DF87-1149-B78C-CF6223E4BA76}" type="presParOf" srcId="{2B718E50-13A9-BB41-9581-2FBB42551F23}" destId="{B555A8D4-37B2-0B4F-BD4B-22FEEAA7FBC1}" srcOrd="8" destOrd="0" presId="urn:microsoft.com/office/officeart/2005/8/layout/list1"/>
    <dgm:cxn modelId="{3DBA5C77-ED6E-2E46-9289-6F77E9F45521}" type="presParOf" srcId="{B555A8D4-37B2-0B4F-BD4B-22FEEAA7FBC1}" destId="{5506FB69-286E-734E-96C5-EC577CF54369}" srcOrd="0" destOrd="0" presId="urn:microsoft.com/office/officeart/2005/8/layout/list1"/>
    <dgm:cxn modelId="{0388C497-E7C4-EB47-98D0-0046D322092A}" type="presParOf" srcId="{B555A8D4-37B2-0B4F-BD4B-22FEEAA7FBC1}" destId="{D03E2BDF-2945-5044-864D-3A17D187A31B}" srcOrd="1" destOrd="0" presId="urn:microsoft.com/office/officeart/2005/8/layout/list1"/>
    <dgm:cxn modelId="{755FB0F5-3131-4B40-BFB0-AF8214A42799}" type="presParOf" srcId="{2B718E50-13A9-BB41-9581-2FBB42551F23}" destId="{A54D3160-8694-B847-BF2E-DAE23AB11AEE}" srcOrd="9" destOrd="0" presId="urn:microsoft.com/office/officeart/2005/8/layout/list1"/>
    <dgm:cxn modelId="{C66D46E3-2981-E54E-BEAB-9D1E8098D586}" type="presParOf" srcId="{2B718E50-13A9-BB41-9581-2FBB42551F23}" destId="{5E3D15DD-8E7B-EA49-B928-C72BB2B6480E}" srcOrd="10" destOrd="0" presId="urn:microsoft.com/office/officeart/2005/8/layout/list1"/>
    <dgm:cxn modelId="{F93E9D04-A4B0-9D48-8C42-183DF9669119}" type="presParOf" srcId="{2B718E50-13A9-BB41-9581-2FBB42551F23}" destId="{6C6D83CF-E5AB-754D-93E0-DBFC389B5117}" srcOrd="11" destOrd="0" presId="urn:microsoft.com/office/officeart/2005/8/layout/list1"/>
    <dgm:cxn modelId="{19579106-8DFB-ED45-B0E0-45EF4E4EBE7E}" type="presParOf" srcId="{2B718E50-13A9-BB41-9581-2FBB42551F23}" destId="{30372218-8BB3-C64F-ADC3-1F6456E2E381}" srcOrd="12" destOrd="0" presId="urn:microsoft.com/office/officeart/2005/8/layout/list1"/>
    <dgm:cxn modelId="{69C93563-2980-144B-ABF9-09B23A0AEAFD}" type="presParOf" srcId="{30372218-8BB3-C64F-ADC3-1F6456E2E381}" destId="{F9A1C091-2E5D-2349-87CE-6684EF949918}" srcOrd="0" destOrd="0" presId="urn:microsoft.com/office/officeart/2005/8/layout/list1"/>
    <dgm:cxn modelId="{45A628AF-5F66-AC46-A9DD-220B1D1CE53F}" type="presParOf" srcId="{30372218-8BB3-C64F-ADC3-1F6456E2E381}" destId="{0B9DA403-244C-EC40-9E35-56CC69E16244}" srcOrd="1" destOrd="0" presId="urn:microsoft.com/office/officeart/2005/8/layout/list1"/>
    <dgm:cxn modelId="{E74B7305-461D-B048-A54B-BBD0587011A8}" type="presParOf" srcId="{2B718E50-13A9-BB41-9581-2FBB42551F23}" destId="{0835E85A-2476-5548-8A3C-349E7BC7FF3D}" srcOrd="13" destOrd="0" presId="urn:microsoft.com/office/officeart/2005/8/layout/list1"/>
    <dgm:cxn modelId="{82BF8A11-501C-3C4C-9065-77D39966D6AD}" type="presParOf" srcId="{2B718E50-13A9-BB41-9581-2FBB42551F23}" destId="{7302BB21-6617-F24A-8D3C-C89A76F89C99}" srcOrd="14" destOrd="0" presId="urn:microsoft.com/office/officeart/2005/8/layout/list1"/>
    <dgm:cxn modelId="{7B9AA143-A296-7743-B97D-19560E54CA81}" type="presParOf" srcId="{2B718E50-13A9-BB41-9581-2FBB42551F23}" destId="{D04705AB-EEE3-8344-A519-BEFF2936A008}" srcOrd="15" destOrd="0" presId="urn:microsoft.com/office/officeart/2005/8/layout/list1"/>
    <dgm:cxn modelId="{AFDBB989-0A9B-E14C-97B6-35D8ED1E27E7}" type="presParOf" srcId="{2B718E50-13A9-BB41-9581-2FBB42551F23}" destId="{71EB65F8-FDE2-0C42-92DD-F97D58EE4E92}" srcOrd="16" destOrd="0" presId="urn:microsoft.com/office/officeart/2005/8/layout/list1"/>
    <dgm:cxn modelId="{4186135A-B70F-6D45-BB4E-AD5DED3482E8}" type="presParOf" srcId="{71EB65F8-FDE2-0C42-92DD-F97D58EE4E92}" destId="{97CC7C38-4551-2349-929D-C0ACB2E8B7CC}" srcOrd="0" destOrd="0" presId="urn:microsoft.com/office/officeart/2005/8/layout/list1"/>
    <dgm:cxn modelId="{E5A184AF-5E3E-0948-A921-0C036359162F}" type="presParOf" srcId="{71EB65F8-FDE2-0C42-92DD-F97D58EE4E92}" destId="{778E7B7B-8C1B-0545-92E9-56174CE12A47}" srcOrd="1" destOrd="0" presId="urn:microsoft.com/office/officeart/2005/8/layout/list1"/>
    <dgm:cxn modelId="{B457742B-C102-9F4D-99CA-4452252693EB}" type="presParOf" srcId="{2B718E50-13A9-BB41-9581-2FBB42551F23}" destId="{0355E785-D528-4545-BC2B-71D7EB4A9182}" srcOrd="17" destOrd="0" presId="urn:microsoft.com/office/officeart/2005/8/layout/list1"/>
    <dgm:cxn modelId="{68447D54-A09D-164D-A078-775A7D1B0E93}" type="presParOf" srcId="{2B718E50-13A9-BB41-9581-2FBB42551F23}" destId="{23BC1A32-0E11-3C4B-A9AE-8EADE8BF913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4923C-A121-B747-9510-405763A6E4DA}" type="doc">
      <dgm:prSet loTypeId="urn:microsoft.com/office/officeart/2008/layout/VerticalCircleList" loCatId="list" qsTypeId="urn:microsoft.com/office/officeart/2005/8/quickstyle/simple4" qsCatId="simple" csTypeId="urn:microsoft.com/office/officeart/2005/8/colors/colorful1" csCatId="colorful" phldr="1"/>
      <dgm:spPr/>
      <dgm:t>
        <a:bodyPr/>
        <a:lstStyle/>
        <a:p>
          <a:endParaRPr lang="zh-CN" altLang="en-US"/>
        </a:p>
      </dgm:t>
    </dgm:pt>
    <dgm:pt modelId="{8961112B-76D8-7249-AAB5-38996464E9F3}">
      <dgm:prSet custT="1"/>
      <dgm:spPr/>
      <dgm:t>
        <a:bodyPr/>
        <a:lstStyle/>
        <a:p>
          <a:pPr rtl="0"/>
          <a:r>
            <a:rPr kumimoji="1" lang="en-US" altLang="zh-CN" sz="2800" b="0" dirty="0">
              <a:latin typeface="Microsoft YaHei" panose="020B0503020204020204" pitchFamily="34" charset="-122"/>
              <a:ea typeface="Microsoft YaHei" panose="020B0503020204020204" pitchFamily="34" charset="-122"/>
              <a:cs typeface="SimSun" charset="-122"/>
            </a:rPr>
            <a:t>1.</a:t>
          </a:r>
          <a:r>
            <a:rPr kumimoji="1" lang="zh-CN" altLang="en-US" sz="2800" b="0" dirty="0">
              <a:latin typeface="Microsoft YaHei" panose="020B0503020204020204" pitchFamily="34" charset="-122"/>
              <a:ea typeface="Microsoft YaHei" panose="020B0503020204020204" pitchFamily="34" charset="-122"/>
              <a:cs typeface="SimSun" charset="-122"/>
            </a:rPr>
            <a:t> 根据实际情况自行编制研究工具；</a:t>
          </a:r>
          <a:endParaRPr lang="zh-CN" altLang="en-US" sz="2800" b="0" dirty="0">
            <a:latin typeface="Microsoft YaHei" panose="020B0503020204020204" pitchFamily="34" charset="-122"/>
            <a:ea typeface="Microsoft YaHei" panose="020B0503020204020204" pitchFamily="34" charset="-122"/>
            <a:cs typeface="SimSun" charset="-122"/>
          </a:endParaRPr>
        </a:p>
      </dgm:t>
    </dgm:pt>
    <dgm:pt modelId="{86A40C39-BC1A-D04E-9AE4-2990F97D643A}" type="parTrans" cxnId="{A60B864A-C68E-2142-9DC1-43431072C53C}">
      <dgm:prSet/>
      <dgm:spPr/>
      <dgm:t>
        <a:bodyPr/>
        <a:lstStyle/>
        <a:p>
          <a:endParaRPr lang="zh-CN" altLang="en-US" sz="2800" b="0">
            <a:latin typeface="Microsoft YaHei" panose="020B0503020204020204" pitchFamily="34" charset="-122"/>
            <a:ea typeface="Microsoft YaHei" panose="020B0503020204020204" pitchFamily="34" charset="-122"/>
            <a:cs typeface="SimSun" charset="-122"/>
          </a:endParaRPr>
        </a:p>
      </dgm:t>
    </dgm:pt>
    <dgm:pt modelId="{8FE47DE2-0FAD-FE48-AFF1-E4AA4DBA4919}" type="sibTrans" cxnId="{A60B864A-C68E-2142-9DC1-43431072C53C}">
      <dgm:prSet/>
      <dgm:spPr/>
      <dgm:t>
        <a:bodyPr/>
        <a:lstStyle/>
        <a:p>
          <a:endParaRPr lang="zh-CN" altLang="en-US" sz="2800" b="0">
            <a:latin typeface="Microsoft YaHei" panose="020B0503020204020204" pitchFamily="34" charset="-122"/>
            <a:ea typeface="Microsoft YaHei" panose="020B0503020204020204" pitchFamily="34" charset="-122"/>
            <a:cs typeface="SimSun" charset="-122"/>
          </a:endParaRPr>
        </a:p>
      </dgm:t>
    </dgm:pt>
    <dgm:pt modelId="{2A8296F3-93C7-7C41-825D-1DD2FF8D03F8}">
      <dgm:prSet custT="1"/>
      <dgm:spPr/>
      <dgm:t>
        <a:bodyPr/>
        <a:lstStyle/>
        <a:p>
          <a:pPr rtl="0"/>
          <a:r>
            <a:rPr kumimoji="1" lang="en-US" altLang="zh-CN" sz="2800" b="0" dirty="0">
              <a:latin typeface="Microsoft YaHei" panose="020B0503020204020204" pitchFamily="34" charset="-122"/>
              <a:ea typeface="Microsoft YaHei" panose="020B0503020204020204" pitchFamily="34" charset="-122"/>
              <a:cs typeface="SimSun" charset="-122"/>
            </a:rPr>
            <a:t>2.</a:t>
          </a:r>
          <a:r>
            <a:rPr kumimoji="1" lang="zh-CN" altLang="en-US" sz="2800" b="0" dirty="0">
              <a:latin typeface="Microsoft YaHei" panose="020B0503020204020204" pitchFamily="34" charset="-122"/>
              <a:ea typeface="Microsoft YaHei" panose="020B0503020204020204" pitchFamily="34" charset="-122"/>
              <a:cs typeface="SimSun" charset="-122"/>
            </a:rPr>
            <a:t> 直接采用别人编制的研究工具；</a:t>
          </a:r>
          <a:endParaRPr lang="zh-CN" altLang="en-US" sz="2800" b="0" dirty="0">
            <a:latin typeface="Microsoft YaHei" panose="020B0503020204020204" pitchFamily="34" charset="-122"/>
            <a:ea typeface="Microsoft YaHei" panose="020B0503020204020204" pitchFamily="34" charset="-122"/>
            <a:cs typeface="SimSun" charset="-122"/>
          </a:endParaRPr>
        </a:p>
      </dgm:t>
    </dgm:pt>
    <dgm:pt modelId="{F4C03CC9-B551-D647-AEFA-0298E9E9D22B}" type="parTrans" cxnId="{29A8F3E5-614F-184F-89B5-0E92045E7EF9}">
      <dgm:prSet/>
      <dgm:spPr/>
      <dgm:t>
        <a:bodyPr/>
        <a:lstStyle/>
        <a:p>
          <a:endParaRPr lang="zh-CN" altLang="en-US" sz="2800" b="0">
            <a:latin typeface="Microsoft YaHei" panose="020B0503020204020204" pitchFamily="34" charset="-122"/>
            <a:ea typeface="Microsoft YaHei" panose="020B0503020204020204" pitchFamily="34" charset="-122"/>
            <a:cs typeface="SimSun" charset="-122"/>
          </a:endParaRPr>
        </a:p>
      </dgm:t>
    </dgm:pt>
    <dgm:pt modelId="{CDF329A0-2936-884D-91C3-060C6B2D252C}" type="sibTrans" cxnId="{29A8F3E5-614F-184F-89B5-0E92045E7EF9}">
      <dgm:prSet/>
      <dgm:spPr/>
      <dgm:t>
        <a:bodyPr/>
        <a:lstStyle/>
        <a:p>
          <a:endParaRPr lang="zh-CN" altLang="en-US" sz="2800" b="0">
            <a:latin typeface="Microsoft YaHei" panose="020B0503020204020204" pitchFamily="34" charset="-122"/>
            <a:ea typeface="Microsoft YaHei" panose="020B0503020204020204" pitchFamily="34" charset="-122"/>
            <a:cs typeface="SimSun" charset="-122"/>
          </a:endParaRPr>
        </a:p>
      </dgm:t>
    </dgm:pt>
    <dgm:pt modelId="{16885C9E-18C2-A44F-8E00-2E70B7449128}">
      <dgm:prSet custT="1"/>
      <dgm:spPr/>
      <dgm:t>
        <a:bodyPr/>
        <a:lstStyle/>
        <a:p>
          <a:pPr rtl="0"/>
          <a:r>
            <a:rPr kumimoji="1" lang="en-US" altLang="zh-CN" sz="2800" b="0" dirty="0">
              <a:latin typeface="Microsoft YaHei" panose="020B0503020204020204" pitchFamily="34" charset="-122"/>
              <a:ea typeface="Microsoft YaHei" panose="020B0503020204020204" pitchFamily="34" charset="-122"/>
              <a:cs typeface="SimSun" charset="-122"/>
            </a:rPr>
            <a:t>3.</a:t>
          </a:r>
          <a:r>
            <a:rPr kumimoji="1" lang="zh-CN" altLang="en-US" sz="2800" b="0" dirty="0">
              <a:latin typeface="Microsoft YaHei" panose="020B0503020204020204" pitchFamily="34" charset="-122"/>
              <a:ea typeface="Microsoft YaHei" panose="020B0503020204020204" pitchFamily="34" charset="-122"/>
              <a:cs typeface="SimSun" charset="-122"/>
            </a:rPr>
            <a:t> 改编已有的研究工具。</a:t>
          </a:r>
          <a:endParaRPr lang="zh-CN" altLang="en-US" sz="2800" b="0" dirty="0">
            <a:latin typeface="Microsoft YaHei" panose="020B0503020204020204" pitchFamily="34" charset="-122"/>
            <a:ea typeface="Microsoft YaHei" panose="020B0503020204020204" pitchFamily="34" charset="-122"/>
            <a:cs typeface="SimSun" charset="-122"/>
          </a:endParaRPr>
        </a:p>
      </dgm:t>
    </dgm:pt>
    <dgm:pt modelId="{197CEADA-0EC9-5648-9E4E-D38FF4133217}" type="parTrans" cxnId="{4B6816F3-7171-A94E-AA88-7F3D1B731D9B}">
      <dgm:prSet/>
      <dgm:spPr/>
      <dgm:t>
        <a:bodyPr/>
        <a:lstStyle/>
        <a:p>
          <a:endParaRPr lang="zh-CN" altLang="en-US" sz="2800" b="0">
            <a:latin typeface="Microsoft YaHei" panose="020B0503020204020204" pitchFamily="34" charset="-122"/>
            <a:ea typeface="Microsoft YaHei" panose="020B0503020204020204" pitchFamily="34" charset="-122"/>
            <a:cs typeface="SimSun" charset="-122"/>
          </a:endParaRPr>
        </a:p>
      </dgm:t>
    </dgm:pt>
    <dgm:pt modelId="{27B003C4-0C9C-6042-94DD-41A7FF4EDEE9}" type="sibTrans" cxnId="{4B6816F3-7171-A94E-AA88-7F3D1B731D9B}">
      <dgm:prSet/>
      <dgm:spPr/>
      <dgm:t>
        <a:bodyPr/>
        <a:lstStyle/>
        <a:p>
          <a:endParaRPr lang="zh-CN" altLang="en-US" sz="2800" b="0">
            <a:latin typeface="Microsoft YaHei" panose="020B0503020204020204" pitchFamily="34" charset="-122"/>
            <a:ea typeface="Microsoft YaHei" panose="020B0503020204020204" pitchFamily="34" charset="-122"/>
            <a:cs typeface="SimSun" charset="-122"/>
          </a:endParaRPr>
        </a:p>
      </dgm:t>
    </dgm:pt>
    <dgm:pt modelId="{272F281F-3FDC-0A48-B0B8-533EEE784D3A}" type="pres">
      <dgm:prSet presAssocID="{02D4923C-A121-B747-9510-405763A6E4DA}" presName="Name0" presStyleCnt="0">
        <dgm:presLayoutVars>
          <dgm:dir/>
        </dgm:presLayoutVars>
      </dgm:prSet>
      <dgm:spPr/>
    </dgm:pt>
    <dgm:pt modelId="{95C704D8-68DB-BA44-957F-D57C9F201B00}" type="pres">
      <dgm:prSet presAssocID="{8961112B-76D8-7249-AAB5-38996464E9F3}" presName="noChildren" presStyleCnt="0"/>
      <dgm:spPr/>
    </dgm:pt>
    <dgm:pt modelId="{A4831292-A551-BD4B-B46C-E463A4723F8A}" type="pres">
      <dgm:prSet presAssocID="{8961112B-76D8-7249-AAB5-38996464E9F3}" presName="gap" presStyleCnt="0"/>
      <dgm:spPr/>
    </dgm:pt>
    <dgm:pt modelId="{B1FB1CFE-E9AF-BA4C-9222-962AF6DFFC0F}" type="pres">
      <dgm:prSet presAssocID="{8961112B-76D8-7249-AAB5-38996464E9F3}" presName="medCircle2" presStyleLbl="vennNode1" presStyleIdx="0" presStyleCnt="3"/>
      <dgm:spPr/>
    </dgm:pt>
    <dgm:pt modelId="{CE680061-54EA-D046-9F7B-F7F351DBE474}" type="pres">
      <dgm:prSet presAssocID="{8961112B-76D8-7249-AAB5-38996464E9F3}" presName="txLvlOnly1" presStyleLbl="revTx" presStyleIdx="0" presStyleCnt="3" custScaleX="113097" custLinFactNeighborX="4110" custLinFactNeighborY="-1222"/>
      <dgm:spPr/>
    </dgm:pt>
    <dgm:pt modelId="{00697AF4-853E-E048-97A5-D175F450506C}" type="pres">
      <dgm:prSet presAssocID="{2A8296F3-93C7-7C41-825D-1DD2FF8D03F8}" presName="noChildren" presStyleCnt="0"/>
      <dgm:spPr/>
    </dgm:pt>
    <dgm:pt modelId="{C9053836-73DC-DE41-A764-DE2B03653E8F}" type="pres">
      <dgm:prSet presAssocID="{2A8296F3-93C7-7C41-825D-1DD2FF8D03F8}" presName="gap" presStyleCnt="0"/>
      <dgm:spPr/>
    </dgm:pt>
    <dgm:pt modelId="{EEF2766F-E505-1A4C-847E-D9A27966F10C}" type="pres">
      <dgm:prSet presAssocID="{2A8296F3-93C7-7C41-825D-1DD2FF8D03F8}" presName="medCircle2" presStyleLbl="vennNode1" presStyleIdx="1" presStyleCnt="3"/>
      <dgm:spPr/>
    </dgm:pt>
    <dgm:pt modelId="{76B884E8-E4D1-9147-AA36-F995EDD527EA}" type="pres">
      <dgm:prSet presAssocID="{2A8296F3-93C7-7C41-825D-1DD2FF8D03F8}" presName="txLvlOnly1" presStyleLbl="revTx" presStyleIdx="1" presStyleCnt="3" custScaleX="112623" custLinFactNeighborX="3992" custLinFactNeighborY="-1188"/>
      <dgm:spPr/>
    </dgm:pt>
    <dgm:pt modelId="{3EAFC149-6D0B-A946-83A4-A407388BE8D7}" type="pres">
      <dgm:prSet presAssocID="{16885C9E-18C2-A44F-8E00-2E70B7449128}" presName="noChildren" presStyleCnt="0"/>
      <dgm:spPr/>
    </dgm:pt>
    <dgm:pt modelId="{CD9B7E31-96F7-3648-85A7-4443CE682D53}" type="pres">
      <dgm:prSet presAssocID="{16885C9E-18C2-A44F-8E00-2E70B7449128}" presName="gap" presStyleCnt="0"/>
      <dgm:spPr/>
    </dgm:pt>
    <dgm:pt modelId="{F486CAB2-74CC-EC42-972E-9777B30016E8}" type="pres">
      <dgm:prSet presAssocID="{16885C9E-18C2-A44F-8E00-2E70B7449128}" presName="medCircle2" presStyleLbl="vennNode1" presStyleIdx="2" presStyleCnt="3"/>
      <dgm:spPr/>
    </dgm:pt>
    <dgm:pt modelId="{9A1C9FD3-D312-8646-A755-2A6F8815F9CC}" type="pres">
      <dgm:prSet presAssocID="{16885C9E-18C2-A44F-8E00-2E70B7449128}" presName="txLvlOnly1" presStyleLbl="revTx" presStyleIdx="2" presStyleCnt="3" custScaleX="112702" custLinFactNeighborX="4011" custLinFactNeighborY="1909"/>
      <dgm:spPr/>
    </dgm:pt>
  </dgm:ptLst>
  <dgm:cxnLst>
    <dgm:cxn modelId="{0340E62F-C920-7C4B-B6A0-9339D1464118}" type="presOf" srcId="{8961112B-76D8-7249-AAB5-38996464E9F3}" destId="{CE680061-54EA-D046-9F7B-F7F351DBE474}" srcOrd="0" destOrd="0" presId="urn:microsoft.com/office/officeart/2008/layout/VerticalCircleList"/>
    <dgm:cxn modelId="{0202174A-F1D4-4948-8A6D-901C41466711}" type="presOf" srcId="{02D4923C-A121-B747-9510-405763A6E4DA}" destId="{272F281F-3FDC-0A48-B0B8-533EEE784D3A}" srcOrd="0" destOrd="0" presId="urn:microsoft.com/office/officeart/2008/layout/VerticalCircleList"/>
    <dgm:cxn modelId="{A60B864A-C68E-2142-9DC1-43431072C53C}" srcId="{02D4923C-A121-B747-9510-405763A6E4DA}" destId="{8961112B-76D8-7249-AAB5-38996464E9F3}" srcOrd="0" destOrd="0" parTransId="{86A40C39-BC1A-D04E-9AE4-2990F97D643A}" sibTransId="{8FE47DE2-0FAD-FE48-AFF1-E4AA4DBA4919}"/>
    <dgm:cxn modelId="{496BA562-EF08-3C49-8046-7F5E936E981A}" type="presOf" srcId="{2A8296F3-93C7-7C41-825D-1DD2FF8D03F8}" destId="{76B884E8-E4D1-9147-AA36-F995EDD527EA}" srcOrd="0" destOrd="0" presId="urn:microsoft.com/office/officeart/2008/layout/VerticalCircleList"/>
    <dgm:cxn modelId="{F6EB8563-DECB-7F45-B5E2-7BDC24914B84}" type="presOf" srcId="{16885C9E-18C2-A44F-8E00-2E70B7449128}" destId="{9A1C9FD3-D312-8646-A755-2A6F8815F9CC}" srcOrd="0" destOrd="0" presId="urn:microsoft.com/office/officeart/2008/layout/VerticalCircleList"/>
    <dgm:cxn modelId="{29A8F3E5-614F-184F-89B5-0E92045E7EF9}" srcId="{02D4923C-A121-B747-9510-405763A6E4DA}" destId="{2A8296F3-93C7-7C41-825D-1DD2FF8D03F8}" srcOrd="1" destOrd="0" parTransId="{F4C03CC9-B551-D647-AEFA-0298E9E9D22B}" sibTransId="{CDF329A0-2936-884D-91C3-060C6B2D252C}"/>
    <dgm:cxn modelId="{4B6816F3-7171-A94E-AA88-7F3D1B731D9B}" srcId="{02D4923C-A121-B747-9510-405763A6E4DA}" destId="{16885C9E-18C2-A44F-8E00-2E70B7449128}" srcOrd="2" destOrd="0" parTransId="{197CEADA-0EC9-5648-9E4E-D38FF4133217}" sibTransId="{27B003C4-0C9C-6042-94DD-41A7FF4EDEE9}"/>
    <dgm:cxn modelId="{038890F6-9FE4-7044-88EF-7FEE504E8804}" type="presParOf" srcId="{272F281F-3FDC-0A48-B0B8-533EEE784D3A}" destId="{95C704D8-68DB-BA44-957F-D57C9F201B00}" srcOrd="0" destOrd="0" presId="urn:microsoft.com/office/officeart/2008/layout/VerticalCircleList"/>
    <dgm:cxn modelId="{89B6F89D-2759-9C41-91C6-4783A64EB348}" type="presParOf" srcId="{95C704D8-68DB-BA44-957F-D57C9F201B00}" destId="{A4831292-A551-BD4B-B46C-E463A4723F8A}" srcOrd="0" destOrd="0" presId="urn:microsoft.com/office/officeart/2008/layout/VerticalCircleList"/>
    <dgm:cxn modelId="{8212C87A-0241-0A4C-97C5-9C0284C46AFA}" type="presParOf" srcId="{95C704D8-68DB-BA44-957F-D57C9F201B00}" destId="{B1FB1CFE-E9AF-BA4C-9222-962AF6DFFC0F}" srcOrd="1" destOrd="0" presId="urn:microsoft.com/office/officeart/2008/layout/VerticalCircleList"/>
    <dgm:cxn modelId="{0A2FC310-2909-9040-97D8-C287B5B04DD2}" type="presParOf" srcId="{95C704D8-68DB-BA44-957F-D57C9F201B00}" destId="{CE680061-54EA-D046-9F7B-F7F351DBE474}" srcOrd="2" destOrd="0" presId="urn:microsoft.com/office/officeart/2008/layout/VerticalCircleList"/>
    <dgm:cxn modelId="{DF21A24D-C1B4-C04B-9040-15F54C75FD15}" type="presParOf" srcId="{272F281F-3FDC-0A48-B0B8-533EEE784D3A}" destId="{00697AF4-853E-E048-97A5-D175F450506C}" srcOrd="1" destOrd="0" presId="urn:microsoft.com/office/officeart/2008/layout/VerticalCircleList"/>
    <dgm:cxn modelId="{65DD157A-C7B6-D44F-9138-6A25EF716268}" type="presParOf" srcId="{00697AF4-853E-E048-97A5-D175F450506C}" destId="{C9053836-73DC-DE41-A764-DE2B03653E8F}" srcOrd="0" destOrd="0" presId="urn:microsoft.com/office/officeart/2008/layout/VerticalCircleList"/>
    <dgm:cxn modelId="{74E4ECB0-658E-9B48-90BA-8331A0C666AB}" type="presParOf" srcId="{00697AF4-853E-E048-97A5-D175F450506C}" destId="{EEF2766F-E505-1A4C-847E-D9A27966F10C}" srcOrd="1" destOrd="0" presId="urn:microsoft.com/office/officeart/2008/layout/VerticalCircleList"/>
    <dgm:cxn modelId="{7932D276-81B9-5844-A559-FB92F46E5583}" type="presParOf" srcId="{00697AF4-853E-E048-97A5-D175F450506C}" destId="{76B884E8-E4D1-9147-AA36-F995EDD527EA}" srcOrd="2" destOrd="0" presId="urn:microsoft.com/office/officeart/2008/layout/VerticalCircleList"/>
    <dgm:cxn modelId="{6F1BDAA3-81AE-934D-AED8-3AE5B9200FA8}" type="presParOf" srcId="{272F281F-3FDC-0A48-B0B8-533EEE784D3A}" destId="{3EAFC149-6D0B-A946-83A4-A407388BE8D7}" srcOrd="2" destOrd="0" presId="urn:microsoft.com/office/officeart/2008/layout/VerticalCircleList"/>
    <dgm:cxn modelId="{1F6B80D4-AB91-2B41-A5D5-7667B0592FC8}" type="presParOf" srcId="{3EAFC149-6D0B-A946-83A4-A407388BE8D7}" destId="{CD9B7E31-96F7-3648-85A7-4443CE682D53}" srcOrd="0" destOrd="0" presId="urn:microsoft.com/office/officeart/2008/layout/VerticalCircleList"/>
    <dgm:cxn modelId="{AD1A2AD5-C90F-F441-ABF7-73BA653B5D38}" type="presParOf" srcId="{3EAFC149-6D0B-A946-83A4-A407388BE8D7}" destId="{F486CAB2-74CC-EC42-972E-9777B30016E8}" srcOrd="1" destOrd="0" presId="urn:microsoft.com/office/officeart/2008/layout/VerticalCircleList"/>
    <dgm:cxn modelId="{27EABA3A-DA09-B941-A0A7-D420AE452106}" type="presParOf" srcId="{3EAFC149-6D0B-A946-83A4-A407388BE8D7}" destId="{9A1C9FD3-D312-8646-A755-2A6F8815F9C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33FE227-9623-3C4B-86A8-9749036B89DE}" type="doc">
      <dgm:prSet loTypeId="urn:microsoft.com/office/officeart/2008/layout/VerticalCircleList" loCatId="list" qsTypeId="urn:microsoft.com/office/officeart/2005/8/quickstyle/simple4" qsCatId="simple" csTypeId="urn:microsoft.com/office/officeart/2005/8/colors/colorful3" csCatId="colorful" phldr="1"/>
      <dgm:spPr/>
      <dgm:t>
        <a:bodyPr/>
        <a:lstStyle/>
        <a:p>
          <a:endParaRPr lang="zh-CN" altLang="en-US"/>
        </a:p>
      </dgm:t>
    </dgm:pt>
    <dgm:pt modelId="{31866A0B-75A1-8A43-B7FE-AA39231542B6}">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a:t>
          </a:r>
          <a:r>
            <a:rPr kumimoji="1" lang="en-US" altLang="zh-CN" sz="2400" dirty="0">
              <a:latin typeface="Microsoft YaHei" panose="020B0503020204020204" pitchFamily="34" charset="-122"/>
              <a:ea typeface="Microsoft YaHei" panose="020B0503020204020204" pitchFamily="34" charset="-122"/>
              <a:cs typeface="SimSun" charset="-122"/>
            </a:rPr>
            <a:t>1</a:t>
          </a:r>
          <a:r>
            <a:rPr kumimoji="1" lang="zh-CN" altLang="en-US" sz="2400" dirty="0">
              <a:latin typeface="Microsoft YaHei" panose="020B0503020204020204" pitchFamily="34" charset="-122"/>
              <a:ea typeface="Microsoft YaHei" panose="020B0503020204020204" pitchFamily="34" charset="-122"/>
              <a:cs typeface="SimSun" charset="-122"/>
            </a:rPr>
            <a:t>）不轻易打断受访者的谈话；</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41BC68E9-CE50-A448-87A3-7AA544007B09}" type="parTrans" cxnId="{EB5A962A-D80A-4747-8CEF-E1D180058945}">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DECA523-9DF0-6D49-99B8-F5DF24B3B644}" type="sibTrans" cxnId="{EB5A962A-D80A-4747-8CEF-E1D180058945}">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84380D27-8830-3448-B413-4FACC733D06A}">
      <dgm:prSet custT="1"/>
      <dgm:spPr/>
      <dgm:t>
        <a:bodyPr/>
        <a:lstStyle/>
        <a:p>
          <a:pPr rtl="0"/>
          <a:r>
            <a:rPr kumimoji="1" lang="zh-CN" altLang="en-US" sz="2400" dirty="0">
              <a:latin typeface="Microsoft YaHei" panose="020B0503020204020204" pitchFamily="34" charset="-122"/>
              <a:ea typeface="Microsoft YaHei" panose="020B0503020204020204" pitchFamily="34" charset="-122"/>
              <a:cs typeface="SimSun" charset="-122"/>
            </a:rPr>
            <a:t>（</a:t>
          </a:r>
          <a:r>
            <a:rPr kumimoji="1" lang="en-US" altLang="zh-CN" sz="2400" dirty="0">
              <a:latin typeface="Microsoft YaHei" panose="020B0503020204020204" pitchFamily="34" charset="-122"/>
              <a:ea typeface="Microsoft YaHei" panose="020B0503020204020204" pitchFamily="34" charset="-122"/>
              <a:cs typeface="SimSun" charset="-122"/>
            </a:rPr>
            <a:t>2</a:t>
          </a:r>
          <a:r>
            <a:rPr kumimoji="1" lang="zh-CN" altLang="en-US" sz="2400" dirty="0">
              <a:latin typeface="Microsoft YaHei" panose="020B0503020204020204" pitchFamily="34" charset="-122"/>
              <a:ea typeface="Microsoft YaHei" panose="020B0503020204020204" pitchFamily="34" charset="-122"/>
              <a:cs typeface="SimSun" charset="-122"/>
            </a:rPr>
            <a:t>）扩大自己容忍沉默的能力。</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3847F21C-F5FC-7042-A256-DBCBDE54E408}" type="parTrans" cxnId="{7BFA2D72-F158-FB40-A769-EC6FA5776B12}">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20079B18-703D-D147-8C14-931D1CAA4A77}" type="sibTrans" cxnId="{7BFA2D72-F158-FB40-A769-EC6FA5776B12}">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7C6C66EB-C6BA-0C47-B039-5BB447DE989D}" type="pres">
      <dgm:prSet presAssocID="{933FE227-9623-3C4B-86A8-9749036B89DE}" presName="Name0" presStyleCnt="0">
        <dgm:presLayoutVars>
          <dgm:dir/>
        </dgm:presLayoutVars>
      </dgm:prSet>
      <dgm:spPr/>
    </dgm:pt>
    <dgm:pt modelId="{549B55A5-EB29-9A46-BB20-EBBA1A7708DB}" type="pres">
      <dgm:prSet presAssocID="{31866A0B-75A1-8A43-B7FE-AA39231542B6}" presName="noChildren" presStyleCnt="0"/>
      <dgm:spPr/>
    </dgm:pt>
    <dgm:pt modelId="{09E77149-4513-0548-98CE-1961EB49EFBA}" type="pres">
      <dgm:prSet presAssocID="{31866A0B-75A1-8A43-B7FE-AA39231542B6}" presName="gap" presStyleCnt="0"/>
      <dgm:spPr/>
    </dgm:pt>
    <dgm:pt modelId="{3D26ADD0-3764-9F4A-A563-2D833AD96C76}" type="pres">
      <dgm:prSet presAssocID="{31866A0B-75A1-8A43-B7FE-AA39231542B6}" presName="medCircle2" presStyleLbl="vennNode1" presStyleIdx="0" presStyleCnt="2"/>
      <dgm:spPr/>
    </dgm:pt>
    <dgm:pt modelId="{317AC006-5A32-7E48-A9D1-90EDF89F27EC}" type="pres">
      <dgm:prSet presAssocID="{31866A0B-75A1-8A43-B7FE-AA39231542B6}" presName="txLvlOnly1" presStyleLbl="revTx" presStyleIdx="0" presStyleCnt="2" custLinFactNeighborX="-7343" custLinFactNeighborY="-89"/>
      <dgm:spPr/>
    </dgm:pt>
    <dgm:pt modelId="{58F970EC-D48E-5E48-AC8B-CBBDBD57F361}" type="pres">
      <dgm:prSet presAssocID="{84380D27-8830-3448-B413-4FACC733D06A}" presName="noChildren" presStyleCnt="0"/>
      <dgm:spPr/>
    </dgm:pt>
    <dgm:pt modelId="{38FB38FD-B01E-5D41-8CF3-EA96BB26B85F}" type="pres">
      <dgm:prSet presAssocID="{84380D27-8830-3448-B413-4FACC733D06A}" presName="gap" presStyleCnt="0"/>
      <dgm:spPr/>
    </dgm:pt>
    <dgm:pt modelId="{6849512F-A1C2-C649-BC65-291605CC4996}" type="pres">
      <dgm:prSet presAssocID="{84380D27-8830-3448-B413-4FACC733D06A}" presName="medCircle2" presStyleLbl="vennNode1" presStyleIdx="1" presStyleCnt="2"/>
      <dgm:spPr/>
    </dgm:pt>
    <dgm:pt modelId="{315CA01C-B1DD-7947-93A8-C42B9992D501}" type="pres">
      <dgm:prSet presAssocID="{84380D27-8830-3448-B413-4FACC733D06A}" presName="txLvlOnly1" presStyleLbl="revTx" presStyleIdx="1" presStyleCnt="2" custLinFactNeighborX="-6054" custLinFactNeighborY="4171"/>
      <dgm:spPr/>
    </dgm:pt>
  </dgm:ptLst>
  <dgm:cxnLst>
    <dgm:cxn modelId="{EB5A962A-D80A-4747-8CEF-E1D180058945}" srcId="{933FE227-9623-3C4B-86A8-9749036B89DE}" destId="{31866A0B-75A1-8A43-B7FE-AA39231542B6}" srcOrd="0" destOrd="0" parTransId="{41BC68E9-CE50-A448-87A3-7AA544007B09}" sibTransId="{1DECA523-9DF0-6D49-99B8-F5DF24B3B644}"/>
    <dgm:cxn modelId="{7BFA2D72-F158-FB40-A769-EC6FA5776B12}" srcId="{933FE227-9623-3C4B-86A8-9749036B89DE}" destId="{84380D27-8830-3448-B413-4FACC733D06A}" srcOrd="1" destOrd="0" parTransId="{3847F21C-F5FC-7042-A256-DBCBDE54E408}" sibTransId="{20079B18-703D-D147-8C14-931D1CAA4A77}"/>
    <dgm:cxn modelId="{79C08D83-16F0-FC45-ADAB-320C8EF3A596}" type="presOf" srcId="{31866A0B-75A1-8A43-B7FE-AA39231542B6}" destId="{317AC006-5A32-7E48-A9D1-90EDF89F27EC}" srcOrd="0" destOrd="0" presId="urn:microsoft.com/office/officeart/2008/layout/VerticalCircleList"/>
    <dgm:cxn modelId="{FA6C6FAE-3087-3945-9680-C74ECB74B8E1}" type="presOf" srcId="{933FE227-9623-3C4B-86A8-9749036B89DE}" destId="{7C6C66EB-C6BA-0C47-B039-5BB447DE989D}" srcOrd="0" destOrd="0" presId="urn:microsoft.com/office/officeart/2008/layout/VerticalCircleList"/>
    <dgm:cxn modelId="{698E4BDE-A177-4448-A9D4-E801D87DC54D}" type="presOf" srcId="{84380D27-8830-3448-B413-4FACC733D06A}" destId="{315CA01C-B1DD-7947-93A8-C42B9992D501}" srcOrd="0" destOrd="0" presId="urn:microsoft.com/office/officeart/2008/layout/VerticalCircleList"/>
    <dgm:cxn modelId="{055F8239-40B5-634D-8752-5B0E8E7B6462}" type="presParOf" srcId="{7C6C66EB-C6BA-0C47-B039-5BB447DE989D}" destId="{549B55A5-EB29-9A46-BB20-EBBA1A7708DB}" srcOrd="0" destOrd="0" presId="urn:microsoft.com/office/officeart/2008/layout/VerticalCircleList"/>
    <dgm:cxn modelId="{9A069BBC-6444-5048-8575-72CCE3DE6DD0}" type="presParOf" srcId="{549B55A5-EB29-9A46-BB20-EBBA1A7708DB}" destId="{09E77149-4513-0548-98CE-1961EB49EFBA}" srcOrd="0" destOrd="0" presId="urn:microsoft.com/office/officeart/2008/layout/VerticalCircleList"/>
    <dgm:cxn modelId="{61889586-5F96-B344-AD98-AD3F36822843}" type="presParOf" srcId="{549B55A5-EB29-9A46-BB20-EBBA1A7708DB}" destId="{3D26ADD0-3764-9F4A-A563-2D833AD96C76}" srcOrd="1" destOrd="0" presId="urn:microsoft.com/office/officeart/2008/layout/VerticalCircleList"/>
    <dgm:cxn modelId="{7D847AC4-B92B-464D-B1E2-6D6044DA26F8}" type="presParOf" srcId="{549B55A5-EB29-9A46-BB20-EBBA1A7708DB}" destId="{317AC006-5A32-7E48-A9D1-90EDF89F27EC}" srcOrd="2" destOrd="0" presId="urn:microsoft.com/office/officeart/2008/layout/VerticalCircleList"/>
    <dgm:cxn modelId="{9CA8F93B-9AF6-8740-92A1-EE650DF06F15}" type="presParOf" srcId="{7C6C66EB-C6BA-0C47-B039-5BB447DE989D}" destId="{58F970EC-D48E-5E48-AC8B-CBBDBD57F361}" srcOrd="1" destOrd="0" presId="urn:microsoft.com/office/officeart/2008/layout/VerticalCircleList"/>
    <dgm:cxn modelId="{1405993F-6AA7-E648-B3E3-29652B47B9EA}" type="presParOf" srcId="{58F970EC-D48E-5E48-AC8B-CBBDBD57F361}" destId="{38FB38FD-B01E-5D41-8CF3-EA96BB26B85F}" srcOrd="0" destOrd="0" presId="urn:microsoft.com/office/officeart/2008/layout/VerticalCircleList"/>
    <dgm:cxn modelId="{B53E61EC-AFA0-6D45-B283-03B7997065B3}" type="presParOf" srcId="{58F970EC-D48E-5E48-AC8B-CBBDBD57F361}" destId="{6849512F-A1C2-C649-BC65-291605CC4996}" srcOrd="1" destOrd="0" presId="urn:microsoft.com/office/officeart/2008/layout/VerticalCircleList"/>
    <dgm:cxn modelId="{537E6C82-7095-5848-97E7-F03CDF6F9644}" type="presParOf" srcId="{58F970EC-D48E-5E48-AC8B-CBBDBD57F361}" destId="{315CA01C-B1DD-7947-93A8-C42B9992D501}"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D02E0DF-77C6-2D4A-9787-FD27C7452E7B}" type="doc">
      <dgm:prSet loTypeId="urn:microsoft.com/office/officeart/2005/8/layout/vList5" loCatId="list" qsTypeId="urn:microsoft.com/office/officeart/2005/8/quickstyle/3d2" qsCatId="3D" csTypeId="urn:microsoft.com/office/officeart/2005/8/colors/accent0_1" csCatId="mainScheme" phldr="1"/>
      <dgm:spPr/>
      <dgm:t>
        <a:bodyPr/>
        <a:lstStyle/>
        <a:p>
          <a:endParaRPr lang="zh-CN" altLang="en-US"/>
        </a:p>
      </dgm:t>
    </dgm:pt>
    <dgm:pt modelId="{3928A9C8-38B0-6E43-910C-342FCA606786}">
      <dgm:prSet custT="1"/>
      <dgm:spPr/>
      <dgm:t>
        <a:bodyPr/>
        <a:lstStyle/>
        <a:p>
          <a:pPr algn="ctr" rtl="0"/>
          <a:r>
            <a:rPr kumimoji="1" lang="zh-CN" altLang="en-US" sz="2400" dirty="0">
              <a:latin typeface="Microsoft YaHei" panose="020B0503020204020204" pitchFamily="34" charset="-122"/>
              <a:ea typeface="Microsoft YaHei" panose="020B0503020204020204" pitchFamily="34" charset="-122"/>
              <a:cs typeface="SimSun" charset="-122"/>
            </a:rPr>
            <a:t>认可</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A12D15C0-3376-DA45-AC68-880B9169D66D}" type="parTrans" cxnId="{D467BBBE-BBAA-6A48-A8E2-81DF7FB46BCA}">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7D57C37E-E1F4-9E4A-B62C-B91A04B104BA}" type="sibTrans" cxnId="{D467BBBE-BBAA-6A48-A8E2-81DF7FB46BCA}">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3DF87B42-F0BF-4640-A99C-219DE8C850B4}">
      <dgm:prSet custT="1"/>
      <dgm:spPr/>
      <dgm:t>
        <a:bodyPr/>
        <a:lstStyle/>
        <a:p>
          <a:pPr algn="ctr" rtl="0"/>
          <a:r>
            <a:rPr kumimoji="1" lang="zh-CN" altLang="en-US" sz="2400" dirty="0">
              <a:latin typeface="Microsoft YaHei" panose="020B0503020204020204" pitchFamily="34" charset="-122"/>
              <a:ea typeface="Microsoft YaHei" panose="020B0503020204020204" pitchFamily="34" charset="-122"/>
              <a:cs typeface="SimSun" charset="-122"/>
            </a:rPr>
            <a:t>重复</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CFE0C7AF-1DB5-F94F-8AB5-261C3F9468AE}" type="parTrans" cxnId="{2374F72B-B3C1-1E42-AE33-3632FE49E9B3}">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94742009-AAC6-A240-A08C-4ED21CCDC89D}" type="sibTrans" cxnId="{2374F72B-B3C1-1E42-AE33-3632FE49E9B3}">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DEE65324-1762-1445-A260-18BD062A0A0E}">
      <dgm:prSet custT="1"/>
      <dgm:spPr/>
      <dgm:t>
        <a:bodyPr/>
        <a:lstStyle/>
        <a:p>
          <a:pPr algn="ctr" rtl="0"/>
          <a:r>
            <a:rPr kumimoji="1" lang="zh-CN" altLang="en-US" sz="2400" dirty="0">
              <a:latin typeface="Microsoft YaHei" panose="020B0503020204020204" pitchFamily="34" charset="-122"/>
              <a:ea typeface="Microsoft YaHei" panose="020B0503020204020204" pitchFamily="34" charset="-122"/>
              <a:cs typeface="SimSun" charset="-122"/>
            </a:rPr>
            <a:t>重组和总结</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BA7F055F-F7EE-494B-954D-B566D068A417}" type="parTrans" cxnId="{53239363-C1DA-8940-98DF-92B7B7D75C59}">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860EC1CA-99A5-094A-8BA0-7F44AA76BD29}" type="sibTrans" cxnId="{53239363-C1DA-8940-98DF-92B7B7D75C59}">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4ADD21E5-A4CC-CB4E-8C96-B1831CFD031F}">
      <dgm:prSet custT="1"/>
      <dgm:spPr/>
      <dgm:t>
        <a:bodyPr/>
        <a:lstStyle/>
        <a:p>
          <a:pPr algn="ctr" rtl="0"/>
          <a:r>
            <a:rPr kumimoji="1" lang="zh-CN" altLang="en-US" sz="2400" dirty="0">
              <a:latin typeface="Microsoft YaHei" panose="020B0503020204020204" pitchFamily="34" charset="-122"/>
              <a:ea typeface="Microsoft YaHei" panose="020B0503020204020204" pitchFamily="34" charset="-122"/>
              <a:cs typeface="SimSun" charset="-122"/>
            </a:rPr>
            <a:t>鼓励对方</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0E9B249D-8777-2C46-BE44-65984EBD9D3B}" type="parTrans" cxnId="{1B004938-D88B-924E-B35F-1019021FEBF8}">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95A6C875-472F-474D-B552-64F0061F6C92}" type="sibTrans" cxnId="{1B004938-D88B-924E-B35F-1019021FEBF8}">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537F7895-AA5B-0E45-802D-48F250E12B00}">
      <dgm:prSet custT="1"/>
      <dgm:spPr/>
      <dgm:t>
        <a:bodyPr/>
        <a:lstStyle/>
        <a:p>
          <a:pPr algn="l"/>
          <a:r>
            <a:rPr lang="zh-CN" altLang="en-US" sz="2000" dirty="0">
              <a:latin typeface="Microsoft YaHei" panose="020B0503020204020204" pitchFamily="34" charset="-122"/>
              <a:ea typeface="Microsoft YaHei" panose="020B0503020204020204" pitchFamily="34" charset="-122"/>
              <a:cs typeface="SimSun" charset="-122"/>
            </a:rPr>
            <a:t>希望被访谈者继续说下去</a:t>
          </a:r>
        </a:p>
      </dgm:t>
    </dgm:pt>
    <dgm:pt modelId="{F8DF7621-B2B2-AA4E-91D9-8945FBE1CD8D}" type="parTrans" cxnId="{1BC4A959-D40D-3A49-82F1-59DC71BA9113}">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9F7EB344-F13B-BA49-8DBE-88125CDB54AE}" type="sibTrans" cxnId="{1BC4A959-D40D-3A49-82F1-59DC71BA9113}">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F5D402E0-6979-724B-98EF-252605DBFE3B}">
      <dgm:prSet custT="1"/>
      <dgm:spPr/>
      <dgm:t>
        <a:bodyPr lIns="72000" rIns="36000"/>
        <a:lstStyle/>
        <a:p>
          <a:pPr algn="l"/>
          <a:r>
            <a:rPr lang="zh-CN" altLang="en-US" sz="2000" dirty="0">
              <a:latin typeface="Microsoft YaHei" panose="020B0503020204020204" pitchFamily="34" charset="-122"/>
              <a:ea typeface="Microsoft YaHei" panose="020B0503020204020204" pitchFamily="34" charset="-122"/>
              <a:cs typeface="SimSun" charset="-122"/>
            </a:rPr>
            <a:t>重复的目的是引导对方继续就该事情的具体细节进行陈述，同时检验自己对这件事情的理解是否准确无误</a:t>
          </a:r>
        </a:p>
      </dgm:t>
    </dgm:pt>
    <dgm:pt modelId="{FA74D173-423C-8545-B213-E29AE29B06C8}" type="parTrans" cxnId="{6C96A7E6-53CE-B74A-9724-E756BE2BA6D9}">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60BE8899-447F-E149-8E65-B9AA287FACDB}" type="sibTrans" cxnId="{6C96A7E6-53CE-B74A-9724-E756BE2BA6D9}">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4D659CC4-601C-014B-AE14-95543F23375A}">
      <dgm:prSet custT="1"/>
      <dgm:spPr/>
      <dgm:t>
        <a:bodyPr lIns="72000"/>
        <a:lstStyle/>
        <a:p>
          <a:pPr algn="l"/>
          <a:r>
            <a:rPr lang="zh-CN" altLang="en-US" sz="2000" dirty="0">
              <a:latin typeface="Microsoft YaHei" panose="020B0503020204020204" pitchFamily="34" charset="-122"/>
              <a:ea typeface="Microsoft YaHei" panose="020B0503020204020204" pitchFamily="34" charset="-122"/>
              <a:cs typeface="SimSun" charset="-122"/>
            </a:rPr>
            <a:t>把被访者所说的话用一两句话概括地说出来</a:t>
          </a:r>
        </a:p>
      </dgm:t>
    </dgm:pt>
    <dgm:pt modelId="{4D41AC46-D1A7-0C4C-B11A-61822BED8E36}" type="parTrans" cxnId="{577B8128-1049-4142-BE98-B3AAC02078D3}">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02C3454A-74B1-6045-95CB-3D1D70477EEB}" type="sibTrans" cxnId="{577B8128-1049-4142-BE98-B3AAC02078D3}">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FDF8D876-75F5-B440-BA7F-70F4A9475191}">
      <dgm:prSet custT="1"/>
      <dgm:spPr/>
      <dgm:t>
        <a:bodyPr lIns="72000"/>
        <a:lstStyle/>
        <a:p>
          <a:pPr algn="l"/>
          <a:r>
            <a:rPr lang="zh-CN" altLang="en-US" sz="2000" dirty="0">
              <a:latin typeface="Microsoft YaHei" panose="020B0503020204020204" pitchFamily="34" charset="-122"/>
              <a:ea typeface="Microsoft YaHei" panose="020B0503020204020204" pitchFamily="34" charset="-122"/>
              <a:cs typeface="SimSun" charset="-122"/>
            </a:rPr>
            <a:t>打消被访者的心理顾虑</a:t>
          </a:r>
        </a:p>
      </dgm:t>
    </dgm:pt>
    <dgm:pt modelId="{289CF925-635E-2942-812D-5FB784B22119}" type="parTrans" cxnId="{CC204ED3-90C9-9F46-8462-88E9CBB276DD}">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BB776C9B-E79E-1F48-B213-AD74F673A384}" type="sibTrans" cxnId="{CC204ED3-90C9-9F46-8462-88E9CBB276DD}">
      <dgm:prSet/>
      <dgm:spPr/>
      <dgm:t>
        <a:bodyPr/>
        <a:lstStyle/>
        <a:p>
          <a:pPr algn="ctr"/>
          <a:endParaRPr lang="zh-CN" altLang="en-US" sz="2000">
            <a:latin typeface="Microsoft YaHei" panose="020B0503020204020204" pitchFamily="34" charset="-122"/>
            <a:ea typeface="Microsoft YaHei" panose="020B0503020204020204" pitchFamily="34" charset="-122"/>
            <a:cs typeface="SimSun" charset="-122"/>
          </a:endParaRPr>
        </a:p>
      </dgm:t>
    </dgm:pt>
    <dgm:pt modelId="{A0C393DF-5435-764B-9E1F-711AC1434CE3}" type="pres">
      <dgm:prSet presAssocID="{FD02E0DF-77C6-2D4A-9787-FD27C7452E7B}" presName="Name0" presStyleCnt="0">
        <dgm:presLayoutVars>
          <dgm:dir/>
          <dgm:animLvl val="lvl"/>
          <dgm:resizeHandles val="exact"/>
        </dgm:presLayoutVars>
      </dgm:prSet>
      <dgm:spPr/>
    </dgm:pt>
    <dgm:pt modelId="{18C77C88-78B5-4246-BCAF-48E05DB1DDFE}" type="pres">
      <dgm:prSet presAssocID="{3928A9C8-38B0-6E43-910C-342FCA606786}" presName="linNode" presStyleCnt="0"/>
      <dgm:spPr/>
    </dgm:pt>
    <dgm:pt modelId="{97BBCABE-7594-8E48-BDAD-ED7E73840726}" type="pres">
      <dgm:prSet presAssocID="{3928A9C8-38B0-6E43-910C-342FCA606786}" presName="parentText" presStyleLbl="node1" presStyleIdx="0" presStyleCnt="4" custScaleX="66343">
        <dgm:presLayoutVars>
          <dgm:chMax val="1"/>
          <dgm:bulletEnabled val="1"/>
        </dgm:presLayoutVars>
      </dgm:prSet>
      <dgm:spPr/>
    </dgm:pt>
    <dgm:pt modelId="{B6B0A1D1-945A-3A43-A6B1-F644F5F3BED4}" type="pres">
      <dgm:prSet presAssocID="{3928A9C8-38B0-6E43-910C-342FCA606786}" presName="descendantText" presStyleLbl="alignAccFollowNode1" presStyleIdx="0" presStyleCnt="4" custScaleX="121400">
        <dgm:presLayoutVars>
          <dgm:bulletEnabled val="1"/>
        </dgm:presLayoutVars>
      </dgm:prSet>
      <dgm:spPr/>
    </dgm:pt>
    <dgm:pt modelId="{B9700610-B75B-5C4A-8BBF-A00CCFE55795}" type="pres">
      <dgm:prSet presAssocID="{7D57C37E-E1F4-9E4A-B62C-B91A04B104BA}" presName="sp" presStyleCnt="0"/>
      <dgm:spPr/>
    </dgm:pt>
    <dgm:pt modelId="{AC5A706C-8CFA-FC4A-85D0-CB264D353726}" type="pres">
      <dgm:prSet presAssocID="{3DF87B42-F0BF-4640-A99C-219DE8C850B4}" presName="linNode" presStyleCnt="0"/>
      <dgm:spPr/>
    </dgm:pt>
    <dgm:pt modelId="{EE2CFBD8-8E63-D04C-9E5E-56F6B2DD105C}" type="pres">
      <dgm:prSet presAssocID="{3DF87B42-F0BF-4640-A99C-219DE8C850B4}" presName="parentText" presStyleLbl="node1" presStyleIdx="1" presStyleCnt="4" custScaleX="67953">
        <dgm:presLayoutVars>
          <dgm:chMax val="1"/>
          <dgm:bulletEnabled val="1"/>
        </dgm:presLayoutVars>
      </dgm:prSet>
      <dgm:spPr/>
    </dgm:pt>
    <dgm:pt modelId="{7B05C441-7979-C842-BF08-C861B0DE9EDF}" type="pres">
      <dgm:prSet presAssocID="{3DF87B42-F0BF-4640-A99C-219DE8C850B4}" presName="descendantText" presStyleLbl="alignAccFollowNode1" presStyleIdx="1" presStyleCnt="4" custScaleX="118467" custScaleY="134920">
        <dgm:presLayoutVars>
          <dgm:bulletEnabled val="1"/>
        </dgm:presLayoutVars>
      </dgm:prSet>
      <dgm:spPr/>
    </dgm:pt>
    <dgm:pt modelId="{2C95248C-4707-384A-9531-1FECB0F092DF}" type="pres">
      <dgm:prSet presAssocID="{94742009-AAC6-A240-A08C-4ED21CCDC89D}" presName="sp" presStyleCnt="0"/>
      <dgm:spPr/>
    </dgm:pt>
    <dgm:pt modelId="{C99D6C98-7566-5F48-A7AF-C16074A772E5}" type="pres">
      <dgm:prSet presAssocID="{DEE65324-1762-1445-A260-18BD062A0A0E}" presName="linNode" presStyleCnt="0"/>
      <dgm:spPr/>
    </dgm:pt>
    <dgm:pt modelId="{34087329-74C5-D04B-865A-D89AB7EE1D49}" type="pres">
      <dgm:prSet presAssocID="{DEE65324-1762-1445-A260-18BD062A0A0E}" presName="parentText" presStyleLbl="node1" presStyleIdx="2" presStyleCnt="4" custScaleX="69037">
        <dgm:presLayoutVars>
          <dgm:chMax val="1"/>
          <dgm:bulletEnabled val="1"/>
        </dgm:presLayoutVars>
      </dgm:prSet>
      <dgm:spPr/>
    </dgm:pt>
    <dgm:pt modelId="{83C8284F-BE5B-4049-8E53-3AF769AE3A95}" type="pres">
      <dgm:prSet presAssocID="{DEE65324-1762-1445-A260-18BD062A0A0E}" presName="descendantText" presStyleLbl="alignAccFollowNode1" presStyleIdx="2" presStyleCnt="4" custScaleX="117065">
        <dgm:presLayoutVars>
          <dgm:bulletEnabled val="1"/>
        </dgm:presLayoutVars>
      </dgm:prSet>
      <dgm:spPr/>
    </dgm:pt>
    <dgm:pt modelId="{F75C685F-B54E-4F4A-83BE-5E9EC16341A5}" type="pres">
      <dgm:prSet presAssocID="{860EC1CA-99A5-094A-8BA0-7F44AA76BD29}" presName="sp" presStyleCnt="0"/>
      <dgm:spPr/>
    </dgm:pt>
    <dgm:pt modelId="{AF1A304B-AFCE-D542-BF39-3913856AE75C}" type="pres">
      <dgm:prSet presAssocID="{4ADD21E5-A4CC-CB4E-8C96-B1831CFD031F}" presName="linNode" presStyleCnt="0"/>
      <dgm:spPr/>
    </dgm:pt>
    <dgm:pt modelId="{BEE20449-8E56-C74F-B457-6079DFACDF68}" type="pres">
      <dgm:prSet presAssocID="{4ADD21E5-A4CC-CB4E-8C96-B1831CFD031F}" presName="parentText" presStyleLbl="node1" presStyleIdx="3" presStyleCnt="4" custScaleX="70161">
        <dgm:presLayoutVars>
          <dgm:chMax val="1"/>
          <dgm:bulletEnabled val="1"/>
        </dgm:presLayoutVars>
      </dgm:prSet>
      <dgm:spPr/>
    </dgm:pt>
    <dgm:pt modelId="{C7BEECE5-C9A4-354A-9F21-1FD114B4B412}" type="pres">
      <dgm:prSet presAssocID="{4ADD21E5-A4CC-CB4E-8C96-B1831CFD031F}" presName="descendantText" presStyleLbl="alignAccFollowNode1" presStyleIdx="3" presStyleCnt="4" custScaleX="116489">
        <dgm:presLayoutVars>
          <dgm:bulletEnabled val="1"/>
        </dgm:presLayoutVars>
      </dgm:prSet>
      <dgm:spPr/>
    </dgm:pt>
  </dgm:ptLst>
  <dgm:cxnLst>
    <dgm:cxn modelId="{6758FB07-B522-5B4F-8841-ABEDC66A5E73}" type="presOf" srcId="{F5D402E0-6979-724B-98EF-252605DBFE3B}" destId="{7B05C441-7979-C842-BF08-C861B0DE9EDF}" srcOrd="0" destOrd="0" presId="urn:microsoft.com/office/officeart/2005/8/layout/vList5"/>
    <dgm:cxn modelId="{D76DF81F-A7D4-544D-BC3E-5BACC0D94D7C}" type="presOf" srcId="{537F7895-AA5B-0E45-802D-48F250E12B00}" destId="{B6B0A1D1-945A-3A43-A6B1-F644F5F3BED4}" srcOrd="0" destOrd="0" presId="urn:microsoft.com/office/officeart/2005/8/layout/vList5"/>
    <dgm:cxn modelId="{577B8128-1049-4142-BE98-B3AAC02078D3}" srcId="{DEE65324-1762-1445-A260-18BD062A0A0E}" destId="{4D659CC4-601C-014B-AE14-95543F23375A}" srcOrd="0" destOrd="0" parTransId="{4D41AC46-D1A7-0C4C-B11A-61822BED8E36}" sibTransId="{02C3454A-74B1-6045-95CB-3D1D70477EEB}"/>
    <dgm:cxn modelId="{2374F72B-B3C1-1E42-AE33-3632FE49E9B3}" srcId="{FD02E0DF-77C6-2D4A-9787-FD27C7452E7B}" destId="{3DF87B42-F0BF-4640-A99C-219DE8C850B4}" srcOrd="1" destOrd="0" parTransId="{CFE0C7AF-1DB5-F94F-8AB5-261C3F9468AE}" sibTransId="{94742009-AAC6-A240-A08C-4ED21CCDC89D}"/>
    <dgm:cxn modelId="{7D9FB035-9FD1-F948-B0DC-386A91CBC54D}" type="presOf" srcId="{3DF87B42-F0BF-4640-A99C-219DE8C850B4}" destId="{EE2CFBD8-8E63-D04C-9E5E-56F6B2DD105C}" srcOrd="0" destOrd="0" presId="urn:microsoft.com/office/officeart/2005/8/layout/vList5"/>
    <dgm:cxn modelId="{1B004938-D88B-924E-B35F-1019021FEBF8}" srcId="{FD02E0DF-77C6-2D4A-9787-FD27C7452E7B}" destId="{4ADD21E5-A4CC-CB4E-8C96-B1831CFD031F}" srcOrd="3" destOrd="0" parTransId="{0E9B249D-8777-2C46-BE44-65984EBD9D3B}" sibTransId="{95A6C875-472F-474D-B552-64F0061F6C92}"/>
    <dgm:cxn modelId="{E0CFAA49-2BE9-D946-A352-B1FD017AC7B0}" type="presOf" srcId="{DEE65324-1762-1445-A260-18BD062A0A0E}" destId="{34087329-74C5-D04B-865A-D89AB7EE1D49}" srcOrd="0" destOrd="0" presId="urn:microsoft.com/office/officeart/2005/8/layout/vList5"/>
    <dgm:cxn modelId="{949A1B50-16CF-B341-B640-55884A9145C9}" type="presOf" srcId="{FD02E0DF-77C6-2D4A-9787-FD27C7452E7B}" destId="{A0C393DF-5435-764B-9E1F-711AC1434CE3}" srcOrd="0" destOrd="0" presId="urn:microsoft.com/office/officeart/2005/8/layout/vList5"/>
    <dgm:cxn modelId="{1BC4A959-D40D-3A49-82F1-59DC71BA9113}" srcId="{3928A9C8-38B0-6E43-910C-342FCA606786}" destId="{537F7895-AA5B-0E45-802D-48F250E12B00}" srcOrd="0" destOrd="0" parTransId="{F8DF7621-B2B2-AA4E-91D9-8945FBE1CD8D}" sibTransId="{9F7EB344-F13B-BA49-8DBE-88125CDB54AE}"/>
    <dgm:cxn modelId="{53239363-C1DA-8940-98DF-92B7B7D75C59}" srcId="{FD02E0DF-77C6-2D4A-9787-FD27C7452E7B}" destId="{DEE65324-1762-1445-A260-18BD062A0A0E}" srcOrd="2" destOrd="0" parTransId="{BA7F055F-F7EE-494B-954D-B566D068A417}" sibTransId="{860EC1CA-99A5-094A-8BA0-7F44AA76BD29}"/>
    <dgm:cxn modelId="{771AC57B-0E41-AB4C-B0D7-320E1F421979}" type="presOf" srcId="{FDF8D876-75F5-B440-BA7F-70F4A9475191}" destId="{C7BEECE5-C9A4-354A-9F21-1FD114B4B412}" srcOrd="0" destOrd="0" presId="urn:microsoft.com/office/officeart/2005/8/layout/vList5"/>
    <dgm:cxn modelId="{F93CDF87-5BB0-7141-85EC-E4A5FE439FB0}" type="presOf" srcId="{3928A9C8-38B0-6E43-910C-342FCA606786}" destId="{97BBCABE-7594-8E48-BDAD-ED7E73840726}" srcOrd="0" destOrd="0" presId="urn:microsoft.com/office/officeart/2005/8/layout/vList5"/>
    <dgm:cxn modelId="{E23B0D93-7C41-E648-936A-783904FE1F40}" type="presOf" srcId="{4ADD21E5-A4CC-CB4E-8C96-B1831CFD031F}" destId="{BEE20449-8E56-C74F-B457-6079DFACDF68}" srcOrd="0" destOrd="0" presId="urn:microsoft.com/office/officeart/2005/8/layout/vList5"/>
    <dgm:cxn modelId="{0CB8149B-0EA0-814D-9693-1FFA7A01FB1B}" type="presOf" srcId="{4D659CC4-601C-014B-AE14-95543F23375A}" destId="{83C8284F-BE5B-4049-8E53-3AF769AE3A95}" srcOrd="0" destOrd="0" presId="urn:microsoft.com/office/officeart/2005/8/layout/vList5"/>
    <dgm:cxn modelId="{D467BBBE-BBAA-6A48-A8E2-81DF7FB46BCA}" srcId="{FD02E0DF-77C6-2D4A-9787-FD27C7452E7B}" destId="{3928A9C8-38B0-6E43-910C-342FCA606786}" srcOrd="0" destOrd="0" parTransId="{A12D15C0-3376-DA45-AC68-880B9169D66D}" sibTransId="{7D57C37E-E1F4-9E4A-B62C-B91A04B104BA}"/>
    <dgm:cxn modelId="{CC204ED3-90C9-9F46-8462-88E9CBB276DD}" srcId="{4ADD21E5-A4CC-CB4E-8C96-B1831CFD031F}" destId="{FDF8D876-75F5-B440-BA7F-70F4A9475191}" srcOrd="0" destOrd="0" parTransId="{289CF925-635E-2942-812D-5FB784B22119}" sibTransId="{BB776C9B-E79E-1F48-B213-AD74F673A384}"/>
    <dgm:cxn modelId="{6C96A7E6-53CE-B74A-9724-E756BE2BA6D9}" srcId="{3DF87B42-F0BF-4640-A99C-219DE8C850B4}" destId="{F5D402E0-6979-724B-98EF-252605DBFE3B}" srcOrd="0" destOrd="0" parTransId="{FA74D173-423C-8545-B213-E29AE29B06C8}" sibTransId="{60BE8899-447F-E149-8E65-B9AA287FACDB}"/>
    <dgm:cxn modelId="{3378AD4B-DA33-4F4B-9E93-F24138EE09FD}" type="presParOf" srcId="{A0C393DF-5435-764B-9E1F-711AC1434CE3}" destId="{18C77C88-78B5-4246-BCAF-48E05DB1DDFE}" srcOrd="0" destOrd="0" presId="urn:microsoft.com/office/officeart/2005/8/layout/vList5"/>
    <dgm:cxn modelId="{AF0E1901-FA1E-F34E-BD81-8B0B1AC424CC}" type="presParOf" srcId="{18C77C88-78B5-4246-BCAF-48E05DB1DDFE}" destId="{97BBCABE-7594-8E48-BDAD-ED7E73840726}" srcOrd="0" destOrd="0" presId="urn:microsoft.com/office/officeart/2005/8/layout/vList5"/>
    <dgm:cxn modelId="{7316D38C-1F6E-9642-94C8-E8C0F9DBE867}" type="presParOf" srcId="{18C77C88-78B5-4246-BCAF-48E05DB1DDFE}" destId="{B6B0A1D1-945A-3A43-A6B1-F644F5F3BED4}" srcOrd="1" destOrd="0" presId="urn:microsoft.com/office/officeart/2005/8/layout/vList5"/>
    <dgm:cxn modelId="{FD41ED2E-8D89-F844-A3D3-91AD659B1B40}" type="presParOf" srcId="{A0C393DF-5435-764B-9E1F-711AC1434CE3}" destId="{B9700610-B75B-5C4A-8BBF-A00CCFE55795}" srcOrd="1" destOrd="0" presId="urn:microsoft.com/office/officeart/2005/8/layout/vList5"/>
    <dgm:cxn modelId="{A9B67C33-F60E-4540-BECE-26C3CE230024}" type="presParOf" srcId="{A0C393DF-5435-764B-9E1F-711AC1434CE3}" destId="{AC5A706C-8CFA-FC4A-85D0-CB264D353726}" srcOrd="2" destOrd="0" presId="urn:microsoft.com/office/officeart/2005/8/layout/vList5"/>
    <dgm:cxn modelId="{D0E59FAE-B066-B549-8841-2CC0A86D3B3F}" type="presParOf" srcId="{AC5A706C-8CFA-FC4A-85D0-CB264D353726}" destId="{EE2CFBD8-8E63-D04C-9E5E-56F6B2DD105C}" srcOrd="0" destOrd="0" presId="urn:microsoft.com/office/officeart/2005/8/layout/vList5"/>
    <dgm:cxn modelId="{F9C6149A-5A45-4345-9982-EE93DC5D2254}" type="presParOf" srcId="{AC5A706C-8CFA-FC4A-85D0-CB264D353726}" destId="{7B05C441-7979-C842-BF08-C861B0DE9EDF}" srcOrd="1" destOrd="0" presId="urn:microsoft.com/office/officeart/2005/8/layout/vList5"/>
    <dgm:cxn modelId="{9CD67556-3B56-5B43-8E96-90C9573444F7}" type="presParOf" srcId="{A0C393DF-5435-764B-9E1F-711AC1434CE3}" destId="{2C95248C-4707-384A-9531-1FECB0F092DF}" srcOrd="3" destOrd="0" presId="urn:microsoft.com/office/officeart/2005/8/layout/vList5"/>
    <dgm:cxn modelId="{6BEFB94A-97EF-374F-A848-9229879AA704}" type="presParOf" srcId="{A0C393DF-5435-764B-9E1F-711AC1434CE3}" destId="{C99D6C98-7566-5F48-A7AF-C16074A772E5}" srcOrd="4" destOrd="0" presId="urn:microsoft.com/office/officeart/2005/8/layout/vList5"/>
    <dgm:cxn modelId="{F84E9D01-A648-9A4F-9C86-EC7D2AB125FB}" type="presParOf" srcId="{C99D6C98-7566-5F48-A7AF-C16074A772E5}" destId="{34087329-74C5-D04B-865A-D89AB7EE1D49}" srcOrd="0" destOrd="0" presId="urn:microsoft.com/office/officeart/2005/8/layout/vList5"/>
    <dgm:cxn modelId="{EA5483C6-D83C-5B49-A866-C7F471EF9F18}" type="presParOf" srcId="{C99D6C98-7566-5F48-A7AF-C16074A772E5}" destId="{83C8284F-BE5B-4049-8E53-3AF769AE3A95}" srcOrd="1" destOrd="0" presId="urn:microsoft.com/office/officeart/2005/8/layout/vList5"/>
    <dgm:cxn modelId="{C54FA771-5F01-A144-8C5B-6DB0AF2A098F}" type="presParOf" srcId="{A0C393DF-5435-764B-9E1F-711AC1434CE3}" destId="{F75C685F-B54E-4F4A-83BE-5E9EC16341A5}" srcOrd="5" destOrd="0" presId="urn:microsoft.com/office/officeart/2005/8/layout/vList5"/>
    <dgm:cxn modelId="{7E666FE1-2E65-084C-BA66-70C7F837652D}" type="presParOf" srcId="{A0C393DF-5435-764B-9E1F-711AC1434CE3}" destId="{AF1A304B-AFCE-D542-BF39-3913856AE75C}" srcOrd="6" destOrd="0" presId="urn:microsoft.com/office/officeart/2005/8/layout/vList5"/>
    <dgm:cxn modelId="{A951AC12-2A07-8A46-AC68-9E90C8E4E213}" type="presParOf" srcId="{AF1A304B-AFCE-D542-BF39-3913856AE75C}" destId="{BEE20449-8E56-C74F-B457-6079DFACDF68}" srcOrd="0" destOrd="0" presId="urn:microsoft.com/office/officeart/2005/8/layout/vList5"/>
    <dgm:cxn modelId="{BDAB99CE-ED5A-5B45-BAEA-0F4E50611870}" type="presParOf" srcId="{AF1A304B-AFCE-D542-BF39-3913856AE75C}" destId="{C7BEECE5-C9A4-354A-9F21-1FD114B4B4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8E3500C-D9DD-624C-B662-31DF55C9806B}" type="doc">
      <dgm:prSet loTypeId="urn:microsoft.com/office/officeart/2005/8/layout/vList4" loCatId="list" qsTypeId="urn:microsoft.com/office/officeart/2005/8/quickstyle/simple2" qsCatId="simple" csTypeId="urn:microsoft.com/office/officeart/2005/8/colors/accent0_1" csCatId="mainScheme" phldr="1"/>
      <dgm:spPr/>
      <dgm:t>
        <a:bodyPr/>
        <a:lstStyle/>
        <a:p>
          <a:endParaRPr lang="zh-CN" altLang="en-US"/>
        </a:p>
      </dgm:t>
    </dgm:pt>
    <dgm:pt modelId="{08E8479C-7259-3E42-8AE5-8BACFDB8E0DB}">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访谈者需要被访者更详细的回答；</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1E64EC59-ED37-FF4A-8A62-38A334FBBCCE}" type="parTrans" cxnId="{8DE72661-1898-C245-921E-603C811C8B9B}">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AD79879-F601-FE4D-8705-FB9B47CABACA}" type="sibTrans" cxnId="{8DE72661-1898-C245-921E-603C811C8B9B}">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9427BAE6-13DE-664E-82DF-879EDF22F65A}">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访谈者在被访者的回答中得到了未预期的与研究目的相关的内容，希望能就此展开更加深入的交谈；</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1686D591-A8DA-1B4A-9806-45928FE5E7A3}" type="parTrans" cxnId="{E6C92063-AB70-5E4B-85C9-D7FB8BE23F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33EE3927-2DB8-054A-B832-5A7BD6B83BE9}" type="sibTrans" cxnId="{E6C92063-AB70-5E4B-85C9-D7FB8BE23FEA}">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633F5097-11B5-8A4E-94C6-FDAD5B7EA7A1}">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验证访谈者是否正确理解了被访者的回答。</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740076DA-4B88-694B-877D-6DE0C354F5EE}" type="parTrans" cxnId="{6973ED2E-6B4F-B04D-AE7E-E49D831E3FB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2BEB9BC-A2DD-EB4A-868B-69B41508E339}" type="sibTrans" cxnId="{6973ED2E-6B4F-B04D-AE7E-E49D831E3FB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6B20613-1937-B44D-B87A-A5E1A23F986D}" type="pres">
      <dgm:prSet presAssocID="{E8E3500C-D9DD-624C-B662-31DF55C9806B}" presName="linear" presStyleCnt="0">
        <dgm:presLayoutVars>
          <dgm:dir/>
          <dgm:resizeHandles val="exact"/>
        </dgm:presLayoutVars>
      </dgm:prSet>
      <dgm:spPr/>
    </dgm:pt>
    <dgm:pt modelId="{D7D96D5A-B6F4-CC48-BE97-62CC6A30123F}" type="pres">
      <dgm:prSet presAssocID="{08E8479C-7259-3E42-8AE5-8BACFDB8E0DB}" presName="comp" presStyleCnt="0"/>
      <dgm:spPr/>
    </dgm:pt>
    <dgm:pt modelId="{165774DF-D48C-1740-8907-60A1578FBD61}" type="pres">
      <dgm:prSet presAssocID="{08E8479C-7259-3E42-8AE5-8BACFDB8E0DB}" presName="box" presStyleLbl="node1" presStyleIdx="0" presStyleCnt="3"/>
      <dgm:spPr/>
    </dgm:pt>
    <dgm:pt modelId="{3FBC04D9-4410-9349-A53C-17FCA0E17536}" type="pres">
      <dgm:prSet presAssocID="{08E8479C-7259-3E42-8AE5-8BACFDB8E0D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dgm:spPr>
    </dgm:pt>
    <dgm:pt modelId="{F8C48D1B-B53E-6140-960C-97E408C889F6}" type="pres">
      <dgm:prSet presAssocID="{08E8479C-7259-3E42-8AE5-8BACFDB8E0DB}" presName="text" presStyleLbl="node1" presStyleIdx="0" presStyleCnt="3">
        <dgm:presLayoutVars>
          <dgm:bulletEnabled val="1"/>
        </dgm:presLayoutVars>
      </dgm:prSet>
      <dgm:spPr/>
    </dgm:pt>
    <dgm:pt modelId="{EFA2521B-A3B6-324E-A270-846AC10E9F8A}" type="pres">
      <dgm:prSet presAssocID="{AAD79879-F601-FE4D-8705-FB9B47CABACA}" presName="spacer" presStyleCnt="0"/>
      <dgm:spPr/>
    </dgm:pt>
    <dgm:pt modelId="{F68336FD-FFCC-5546-A5F9-418FF8DAD0DA}" type="pres">
      <dgm:prSet presAssocID="{9427BAE6-13DE-664E-82DF-879EDF22F65A}" presName="comp" presStyleCnt="0"/>
      <dgm:spPr/>
    </dgm:pt>
    <dgm:pt modelId="{C6C0A0C0-5311-DE49-AF89-E1C4E319DCE9}" type="pres">
      <dgm:prSet presAssocID="{9427BAE6-13DE-664E-82DF-879EDF22F65A}" presName="box" presStyleLbl="node1" presStyleIdx="1" presStyleCnt="3" custScaleY="131144"/>
      <dgm:spPr/>
    </dgm:pt>
    <dgm:pt modelId="{6313516F-948E-724C-BDA5-F4BE5DD597B9}" type="pres">
      <dgm:prSet presAssocID="{9427BAE6-13DE-664E-82DF-879EDF22F65A}"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3000" b="-53000"/>
          </a:stretch>
        </a:blipFill>
      </dgm:spPr>
    </dgm:pt>
    <dgm:pt modelId="{62FC06B3-322F-9A4B-82E5-96356F285BBF}" type="pres">
      <dgm:prSet presAssocID="{9427BAE6-13DE-664E-82DF-879EDF22F65A}" presName="text" presStyleLbl="node1" presStyleIdx="1" presStyleCnt="3">
        <dgm:presLayoutVars>
          <dgm:bulletEnabled val="1"/>
        </dgm:presLayoutVars>
      </dgm:prSet>
      <dgm:spPr/>
    </dgm:pt>
    <dgm:pt modelId="{E787B355-0235-4845-A898-61BCFB5A94D3}" type="pres">
      <dgm:prSet presAssocID="{33EE3927-2DB8-054A-B832-5A7BD6B83BE9}" presName="spacer" presStyleCnt="0"/>
      <dgm:spPr/>
    </dgm:pt>
    <dgm:pt modelId="{2764C15B-1534-234E-8555-DDBEA07EF4FB}" type="pres">
      <dgm:prSet presAssocID="{633F5097-11B5-8A4E-94C6-FDAD5B7EA7A1}" presName="comp" presStyleCnt="0"/>
      <dgm:spPr/>
    </dgm:pt>
    <dgm:pt modelId="{88636E48-F44A-7244-9460-F96A31C68F72}" type="pres">
      <dgm:prSet presAssocID="{633F5097-11B5-8A4E-94C6-FDAD5B7EA7A1}" presName="box" presStyleLbl="node1" presStyleIdx="2" presStyleCnt="3"/>
      <dgm:spPr/>
    </dgm:pt>
    <dgm:pt modelId="{F8643FBC-6BF9-8241-90D9-E924D31FAC34}" type="pres">
      <dgm:prSet presAssocID="{633F5097-11B5-8A4E-94C6-FDAD5B7EA7A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4000" b="-54000"/>
          </a:stretch>
        </a:blipFill>
      </dgm:spPr>
    </dgm:pt>
    <dgm:pt modelId="{CF4FA290-A2B8-6243-BFD7-9EAD8F34638E}" type="pres">
      <dgm:prSet presAssocID="{633F5097-11B5-8A4E-94C6-FDAD5B7EA7A1}" presName="text" presStyleLbl="node1" presStyleIdx="2" presStyleCnt="3">
        <dgm:presLayoutVars>
          <dgm:bulletEnabled val="1"/>
        </dgm:presLayoutVars>
      </dgm:prSet>
      <dgm:spPr/>
    </dgm:pt>
  </dgm:ptLst>
  <dgm:cxnLst>
    <dgm:cxn modelId="{3647F710-77CF-5448-81CA-434FF5346C6E}" type="presOf" srcId="{E8E3500C-D9DD-624C-B662-31DF55C9806B}" destId="{26B20613-1937-B44D-B87A-A5E1A23F986D}" srcOrd="0" destOrd="0" presId="urn:microsoft.com/office/officeart/2005/8/layout/vList4"/>
    <dgm:cxn modelId="{2503112C-22CB-EF4F-A131-A8D251318036}" type="presOf" srcId="{9427BAE6-13DE-664E-82DF-879EDF22F65A}" destId="{62FC06B3-322F-9A4B-82E5-96356F285BBF}" srcOrd="1" destOrd="0" presId="urn:microsoft.com/office/officeart/2005/8/layout/vList4"/>
    <dgm:cxn modelId="{6973ED2E-6B4F-B04D-AE7E-E49D831E3FB1}" srcId="{E8E3500C-D9DD-624C-B662-31DF55C9806B}" destId="{633F5097-11B5-8A4E-94C6-FDAD5B7EA7A1}" srcOrd="2" destOrd="0" parTransId="{740076DA-4B88-694B-877D-6DE0C354F5EE}" sibTransId="{B2BEB9BC-A2DD-EB4A-868B-69B41508E339}"/>
    <dgm:cxn modelId="{8DE72661-1898-C245-921E-603C811C8B9B}" srcId="{E8E3500C-D9DD-624C-B662-31DF55C9806B}" destId="{08E8479C-7259-3E42-8AE5-8BACFDB8E0DB}" srcOrd="0" destOrd="0" parTransId="{1E64EC59-ED37-FF4A-8A62-38A334FBBCCE}" sibTransId="{AAD79879-F601-FE4D-8705-FB9B47CABACA}"/>
    <dgm:cxn modelId="{E6C92063-AB70-5E4B-85C9-D7FB8BE23FEA}" srcId="{E8E3500C-D9DD-624C-B662-31DF55C9806B}" destId="{9427BAE6-13DE-664E-82DF-879EDF22F65A}" srcOrd="1" destOrd="0" parTransId="{1686D591-A8DA-1B4A-9806-45928FE5E7A3}" sibTransId="{33EE3927-2DB8-054A-B832-5A7BD6B83BE9}"/>
    <dgm:cxn modelId="{9B921690-6D17-074E-964C-D90BEB0E7295}" type="presOf" srcId="{9427BAE6-13DE-664E-82DF-879EDF22F65A}" destId="{C6C0A0C0-5311-DE49-AF89-E1C4E319DCE9}" srcOrd="0" destOrd="0" presId="urn:microsoft.com/office/officeart/2005/8/layout/vList4"/>
    <dgm:cxn modelId="{B829CF96-8A38-4A47-8FF5-77BC48CEFDCD}" type="presOf" srcId="{08E8479C-7259-3E42-8AE5-8BACFDB8E0DB}" destId="{F8C48D1B-B53E-6140-960C-97E408C889F6}" srcOrd="1" destOrd="0" presId="urn:microsoft.com/office/officeart/2005/8/layout/vList4"/>
    <dgm:cxn modelId="{057305DB-473B-FC49-9172-51C3F2A10DA3}" type="presOf" srcId="{633F5097-11B5-8A4E-94C6-FDAD5B7EA7A1}" destId="{88636E48-F44A-7244-9460-F96A31C68F72}" srcOrd="0" destOrd="0" presId="urn:microsoft.com/office/officeart/2005/8/layout/vList4"/>
    <dgm:cxn modelId="{D8D83CDE-E7D9-2B4C-AB9D-46430B7FDA9D}" type="presOf" srcId="{633F5097-11B5-8A4E-94C6-FDAD5B7EA7A1}" destId="{CF4FA290-A2B8-6243-BFD7-9EAD8F34638E}" srcOrd="1" destOrd="0" presId="urn:microsoft.com/office/officeart/2005/8/layout/vList4"/>
    <dgm:cxn modelId="{6E43D2F0-1840-DF4A-A441-93256C7B5CDA}" type="presOf" srcId="{08E8479C-7259-3E42-8AE5-8BACFDB8E0DB}" destId="{165774DF-D48C-1740-8907-60A1578FBD61}" srcOrd="0" destOrd="0" presId="urn:microsoft.com/office/officeart/2005/8/layout/vList4"/>
    <dgm:cxn modelId="{97175A9B-ABA6-9349-B565-5824F140BC75}" type="presParOf" srcId="{26B20613-1937-B44D-B87A-A5E1A23F986D}" destId="{D7D96D5A-B6F4-CC48-BE97-62CC6A30123F}" srcOrd="0" destOrd="0" presId="urn:microsoft.com/office/officeart/2005/8/layout/vList4"/>
    <dgm:cxn modelId="{BC0D6E21-FA3C-E241-A8A8-FD8E4432B1EB}" type="presParOf" srcId="{D7D96D5A-B6F4-CC48-BE97-62CC6A30123F}" destId="{165774DF-D48C-1740-8907-60A1578FBD61}" srcOrd="0" destOrd="0" presId="urn:microsoft.com/office/officeart/2005/8/layout/vList4"/>
    <dgm:cxn modelId="{9EF2C640-E88B-6F48-95A1-FA735CB63B3F}" type="presParOf" srcId="{D7D96D5A-B6F4-CC48-BE97-62CC6A30123F}" destId="{3FBC04D9-4410-9349-A53C-17FCA0E17536}" srcOrd="1" destOrd="0" presId="urn:microsoft.com/office/officeart/2005/8/layout/vList4"/>
    <dgm:cxn modelId="{38C25B55-DBE2-C548-9D17-A6C6090C92F0}" type="presParOf" srcId="{D7D96D5A-B6F4-CC48-BE97-62CC6A30123F}" destId="{F8C48D1B-B53E-6140-960C-97E408C889F6}" srcOrd="2" destOrd="0" presId="urn:microsoft.com/office/officeart/2005/8/layout/vList4"/>
    <dgm:cxn modelId="{7113B373-D4F2-634D-9DD9-890979F6CFAA}" type="presParOf" srcId="{26B20613-1937-B44D-B87A-A5E1A23F986D}" destId="{EFA2521B-A3B6-324E-A270-846AC10E9F8A}" srcOrd="1" destOrd="0" presId="urn:microsoft.com/office/officeart/2005/8/layout/vList4"/>
    <dgm:cxn modelId="{98D777D5-3136-0046-9AEF-54C875BE1501}" type="presParOf" srcId="{26B20613-1937-B44D-B87A-A5E1A23F986D}" destId="{F68336FD-FFCC-5546-A5F9-418FF8DAD0DA}" srcOrd="2" destOrd="0" presId="urn:microsoft.com/office/officeart/2005/8/layout/vList4"/>
    <dgm:cxn modelId="{77936076-FCD5-7040-BCCB-AE82390EA28C}" type="presParOf" srcId="{F68336FD-FFCC-5546-A5F9-418FF8DAD0DA}" destId="{C6C0A0C0-5311-DE49-AF89-E1C4E319DCE9}" srcOrd="0" destOrd="0" presId="urn:microsoft.com/office/officeart/2005/8/layout/vList4"/>
    <dgm:cxn modelId="{DF802B2E-B284-3745-9DCE-B9A4016CCB1F}" type="presParOf" srcId="{F68336FD-FFCC-5546-A5F9-418FF8DAD0DA}" destId="{6313516F-948E-724C-BDA5-F4BE5DD597B9}" srcOrd="1" destOrd="0" presId="urn:microsoft.com/office/officeart/2005/8/layout/vList4"/>
    <dgm:cxn modelId="{C40342D9-E720-B348-BEEF-8152B60BCD1A}" type="presParOf" srcId="{F68336FD-FFCC-5546-A5F9-418FF8DAD0DA}" destId="{62FC06B3-322F-9A4B-82E5-96356F285BBF}" srcOrd="2" destOrd="0" presId="urn:microsoft.com/office/officeart/2005/8/layout/vList4"/>
    <dgm:cxn modelId="{A7094F79-E405-EC47-9FE2-1FFAC79E98E1}" type="presParOf" srcId="{26B20613-1937-B44D-B87A-A5E1A23F986D}" destId="{E787B355-0235-4845-A898-61BCFB5A94D3}" srcOrd="3" destOrd="0" presId="urn:microsoft.com/office/officeart/2005/8/layout/vList4"/>
    <dgm:cxn modelId="{3A3F4F25-4B3B-644C-A999-D26EB87610C7}" type="presParOf" srcId="{26B20613-1937-B44D-B87A-A5E1A23F986D}" destId="{2764C15B-1534-234E-8555-DDBEA07EF4FB}" srcOrd="4" destOrd="0" presId="urn:microsoft.com/office/officeart/2005/8/layout/vList4"/>
    <dgm:cxn modelId="{995E4ADE-2499-234A-9927-63F009D99E4A}" type="presParOf" srcId="{2764C15B-1534-234E-8555-DDBEA07EF4FB}" destId="{88636E48-F44A-7244-9460-F96A31C68F72}" srcOrd="0" destOrd="0" presId="urn:microsoft.com/office/officeart/2005/8/layout/vList4"/>
    <dgm:cxn modelId="{BCAD796E-8EE1-1740-802A-340C510DE79F}" type="presParOf" srcId="{2764C15B-1534-234E-8555-DDBEA07EF4FB}" destId="{F8643FBC-6BF9-8241-90D9-E924D31FAC34}" srcOrd="1" destOrd="0" presId="urn:microsoft.com/office/officeart/2005/8/layout/vList4"/>
    <dgm:cxn modelId="{A44B99E5-41FC-D949-82A4-0E0EC91611E2}" type="presParOf" srcId="{2764C15B-1534-234E-8555-DDBEA07EF4FB}" destId="{CF4FA290-A2B8-6243-BFD7-9EAD8F34638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909C9EF-4CD1-0B4F-8C97-D61CB2A05CA7}"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zh-CN" altLang="en-US"/>
        </a:p>
      </dgm:t>
    </dgm:pt>
    <dgm:pt modelId="{4779FA5A-8F4A-F543-B387-397C6397D4D5}">
      <dgm:prSet custT="1"/>
      <dgm:spPr/>
      <dgm:t>
        <a:bodyPr/>
        <a:lstStyle/>
        <a:p>
          <a:pPr rtl="0"/>
          <a:r>
            <a:rPr kumimoji="1" lang="en-US" altLang="zh-CN" sz="2000" dirty="0">
              <a:latin typeface="Microsoft YaHei" panose="020B0503020204020204" pitchFamily="34" charset="-122"/>
              <a:ea typeface="Microsoft YaHei" panose="020B0503020204020204" pitchFamily="34" charset="-122"/>
              <a:cs typeface="SimSun" charset="-122"/>
            </a:rPr>
            <a:t>1.</a:t>
          </a:r>
          <a:r>
            <a:rPr kumimoji="1" lang="zh-CN" altLang="en-US" sz="2000" dirty="0">
              <a:latin typeface="Microsoft YaHei" panose="020B0503020204020204" pitchFamily="34" charset="-122"/>
              <a:ea typeface="Microsoft YaHei" panose="020B0503020204020204" pitchFamily="34" charset="-122"/>
              <a:cs typeface="SimSun" charset="-122"/>
            </a:rPr>
            <a:t>追问要把握好时机；</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41ACF27A-500A-F541-902D-18D732A9ADF3}" type="parTrans" cxnId="{35183C06-F1AB-7245-9336-D854827FC9F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ABE0121B-34F3-5147-8CCA-C2F84C97DF64}" type="sibTrans" cxnId="{35183C06-F1AB-7245-9336-D854827FC9F1}">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0FF8603-820E-4040-95C0-6D1855E6460A}">
      <dgm:prSet custT="1"/>
      <dgm:spPr/>
      <dgm:t>
        <a:bodyPr/>
        <a:lstStyle/>
        <a:p>
          <a:pPr rtl="0"/>
          <a:r>
            <a:rPr kumimoji="1" lang="en-US" altLang="zh-CN" sz="2000" dirty="0">
              <a:latin typeface="Microsoft YaHei" panose="020B0503020204020204" pitchFamily="34" charset="-122"/>
              <a:ea typeface="Microsoft YaHei" panose="020B0503020204020204" pitchFamily="34" charset="-122"/>
              <a:cs typeface="SimSun" charset="-122"/>
            </a:rPr>
            <a:t>3.</a:t>
          </a:r>
          <a:r>
            <a:rPr kumimoji="1" lang="zh-CN" altLang="en-US" sz="2000" dirty="0">
              <a:latin typeface="Microsoft YaHei" panose="020B0503020204020204" pitchFamily="34" charset="-122"/>
              <a:ea typeface="Microsoft YaHei" panose="020B0503020204020204" pitchFamily="34" charset="-122"/>
              <a:cs typeface="SimSun" charset="-122"/>
            </a:rPr>
            <a:t>追问不仅要适时，还要适度。</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D6948C29-EE92-AC4D-8C36-8A4F2AA50840}" type="parTrans" cxnId="{73FA1CDC-EAB4-F74C-A1F9-AC358A736D95}">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F98B8B52-E2D4-D747-84BC-5F1C80B35F46}" type="sibTrans" cxnId="{73FA1CDC-EAB4-F74C-A1F9-AC358A736D95}">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08D2738-D108-D342-924F-FB4D93F8E2C8}">
      <dgm:prSet custT="1"/>
      <dgm:spPr/>
      <dgm:t>
        <a:bodyPr/>
        <a:lstStyle/>
        <a:p>
          <a:pPr rtl="0"/>
          <a:r>
            <a:rPr kumimoji="1" lang="zh-CN" altLang="en-US" sz="2000" dirty="0">
              <a:latin typeface="Microsoft YaHei" panose="020B0503020204020204" pitchFamily="34" charset="-122"/>
              <a:ea typeface="Microsoft YaHei" panose="020B0503020204020204" pitchFamily="34" charset="-122"/>
              <a:cs typeface="SimSun" charset="-122"/>
            </a:rPr>
            <a:t>所谓适度是指访谈者向受访者追问问题的合适程度。</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31CA9D37-680F-6E4E-A3D0-901C06E1E499}" type="parTrans" cxnId="{0598F149-365E-234A-A4F5-01E719B7938E}">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645C3C4D-D1A5-7744-812F-C098B4702116}" type="sibTrans" cxnId="{0598F149-365E-234A-A4F5-01E719B7938E}">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B076BD64-5FB8-6044-B727-9149EBB5F033}">
      <dgm:prSet custT="1"/>
      <dgm:spPr/>
      <dgm:t>
        <a:bodyPr/>
        <a:lstStyle/>
        <a:p>
          <a:pPr rtl="0"/>
          <a:r>
            <a:rPr kumimoji="1" lang="en-US" altLang="zh-CN" sz="2000" dirty="0">
              <a:latin typeface="Microsoft YaHei" panose="020B0503020204020204" pitchFamily="34" charset="-122"/>
              <a:ea typeface="Microsoft YaHei" panose="020B0503020204020204" pitchFamily="34" charset="-122"/>
              <a:cs typeface="SimSun" charset="-122"/>
            </a:rPr>
            <a:t>2.</a:t>
          </a:r>
          <a:r>
            <a:rPr kumimoji="1" lang="zh-CN" altLang="en-US" sz="2000" dirty="0">
              <a:latin typeface="Microsoft YaHei" panose="020B0503020204020204" pitchFamily="34" charset="-122"/>
              <a:ea typeface="Microsoft YaHei" panose="020B0503020204020204" pitchFamily="34" charset="-122"/>
              <a:cs typeface="SimSun" charset="-122"/>
            </a:rPr>
            <a:t>追问不及时，需要再利用后期访谈再追问；</a:t>
          </a:r>
          <a:endParaRPr lang="zh-CN" altLang="en-US" sz="2000" dirty="0">
            <a:latin typeface="Microsoft YaHei" panose="020B0503020204020204" pitchFamily="34" charset="-122"/>
            <a:ea typeface="Microsoft YaHei" panose="020B0503020204020204" pitchFamily="34" charset="-122"/>
            <a:cs typeface="SimSun" charset="-122"/>
          </a:endParaRPr>
        </a:p>
      </dgm:t>
    </dgm:pt>
    <dgm:pt modelId="{5F097A76-C8F8-034E-95F9-293652211DFE}" type="parTrans" cxnId="{2A82A721-54AA-704D-8DCC-29944A364AD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C7646B8A-17C3-4740-8EE7-6357E8E1EF19}" type="sibTrans" cxnId="{2A82A721-54AA-704D-8DCC-29944A364ADD}">
      <dgm:prSet/>
      <dgm:spPr/>
      <dgm:t>
        <a:bodyPr/>
        <a:lstStyle/>
        <a:p>
          <a:endParaRPr lang="zh-CN" altLang="en-US" sz="2000">
            <a:latin typeface="Microsoft YaHei" panose="020B0503020204020204" pitchFamily="34" charset="-122"/>
            <a:ea typeface="Microsoft YaHei" panose="020B0503020204020204" pitchFamily="34" charset="-122"/>
            <a:cs typeface="SimSun" charset="-122"/>
          </a:endParaRPr>
        </a:p>
      </dgm:t>
    </dgm:pt>
    <dgm:pt modelId="{2BB6532F-66E2-C244-8196-3DCD2FBB68A6}" type="pres">
      <dgm:prSet presAssocID="{1909C9EF-4CD1-0B4F-8C97-D61CB2A05CA7}" presName="linear" presStyleCnt="0">
        <dgm:presLayoutVars>
          <dgm:animLvl val="lvl"/>
          <dgm:resizeHandles val="exact"/>
        </dgm:presLayoutVars>
      </dgm:prSet>
      <dgm:spPr/>
    </dgm:pt>
    <dgm:pt modelId="{243C0097-30C3-B04C-BAC6-ED2C44D1A28E}" type="pres">
      <dgm:prSet presAssocID="{4779FA5A-8F4A-F543-B387-397C6397D4D5}" presName="parentText" presStyleLbl="node1" presStyleIdx="0" presStyleCnt="3">
        <dgm:presLayoutVars>
          <dgm:chMax val="0"/>
          <dgm:bulletEnabled val="1"/>
        </dgm:presLayoutVars>
      </dgm:prSet>
      <dgm:spPr/>
    </dgm:pt>
    <dgm:pt modelId="{FF9BA0EA-DE05-ED4F-BEE4-98F7C3B4C6A5}" type="pres">
      <dgm:prSet presAssocID="{ABE0121B-34F3-5147-8CCA-C2F84C97DF64}" presName="spacer" presStyleCnt="0"/>
      <dgm:spPr/>
    </dgm:pt>
    <dgm:pt modelId="{A7477CF0-69E6-0442-AB6B-AE2B61639553}" type="pres">
      <dgm:prSet presAssocID="{B076BD64-5FB8-6044-B727-9149EBB5F033}" presName="parentText" presStyleLbl="node1" presStyleIdx="1" presStyleCnt="3">
        <dgm:presLayoutVars>
          <dgm:chMax val="0"/>
          <dgm:bulletEnabled val="1"/>
        </dgm:presLayoutVars>
      </dgm:prSet>
      <dgm:spPr/>
    </dgm:pt>
    <dgm:pt modelId="{AFB94F10-BFBA-3748-AAAC-A6A5289D09E3}" type="pres">
      <dgm:prSet presAssocID="{C7646B8A-17C3-4740-8EE7-6357E8E1EF19}" presName="spacer" presStyleCnt="0"/>
      <dgm:spPr/>
    </dgm:pt>
    <dgm:pt modelId="{479A63A9-0322-3141-9D1F-EE38035B13E2}" type="pres">
      <dgm:prSet presAssocID="{20FF8603-820E-4040-95C0-6D1855E6460A}" presName="parentText" presStyleLbl="node1" presStyleIdx="2" presStyleCnt="3">
        <dgm:presLayoutVars>
          <dgm:chMax val="0"/>
          <dgm:bulletEnabled val="1"/>
        </dgm:presLayoutVars>
      </dgm:prSet>
      <dgm:spPr/>
    </dgm:pt>
    <dgm:pt modelId="{B6D6C308-9FE1-6D4A-9309-811FC800AC45}" type="pres">
      <dgm:prSet presAssocID="{20FF8603-820E-4040-95C0-6D1855E6460A}" presName="childText" presStyleLbl="revTx" presStyleIdx="0" presStyleCnt="1">
        <dgm:presLayoutVars>
          <dgm:bulletEnabled val="1"/>
        </dgm:presLayoutVars>
      </dgm:prSet>
      <dgm:spPr/>
    </dgm:pt>
  </dgm:ptLst>
  <dgm:cxnLst>
    <dgm:cxn modelId="{35183C06-F1AB-7245-9336-D854827FC9F1}" srcId="{1909C9EF-4CD1-0B4F-8C97-D61CB2A05CA7}" destId="{4779FA5A-8F4A-F543-B387-397C6397D4D5}" srcOrd="0" destOrd="0" parTransId="{41ACF27A-500A-F541-902D-18D732A9ADF3}" sibTransId="{ABE0121B-34F3-5147-8CCA-C2F84C97DF64}"/>
    <dgm:cxn modelId="{2A82A721-54AA-704D-8DCC-29944A364ADD}" srcId="{1909C9EF-4CD1-0B4F-8C97-D61CB2A05CA7}" destId="{B076BD64-5FB8-6044-B727-9149EBB5F033}" srcOrd="1" destOrd="0" parTransId="{5F097A76-C8F8-034E-95F9-293652211DFE}" sibTransId="{C7646B8A-17C3-4740-8EE7-6357E8E1EF19}"/>
    <dgm:cxn modelId="{02287A28-D6CC-1D44-8412-BB5A19DA7818}" type="presOf" srcId="{4779FA5A-8F4A-F543-B387-397C6397D4D5}" destId="{243C0097-30C3-B04C-BAC6-ED2C44D1A28E}" srcOrd="0" destOrd="0" presId="urn:microsoft.com/office/officeart/2005/8/layout/vList2"/>
    <dgm:cxn modelId="{0598F149-365E-234A-A4F5-01E719B7938E}" srcId="{20FF8603-820E-4040-95C0-6D1855E6460A}" destId="{C08D2738-D108-D342-924F-FB4D93F8E2C8}" srcOrd="0" destOrd="0" parTransId="{31CA9D37-680F-6E4E-A3D0-901C06E1E499}" sibTransId="{645C3C4D-D1A5-7744-812F-C098B4702116}"/>
    <dgm:cxn modelId="{157B91D5-35AB-9E45-A02E-E2152B261A24}" type="presOf" srcId="{20FF8603-820E-4040-95C0-6D1855E6460A}" destId="{479A63A9-0322-3141-9D1F-EE38035B13E2}" srcOrd="0" destOrd="0" presId="urn:microsoft.com/office/officeart/2005/8/layout/vList2"/>
    <dgm:cxn modelId="{73FA1CDC-EAB4-F74C-A1F9-AC358A736D95}" srcId="{1909C9EF-4CD1-0B4F-8C97-D61CB2A05CA7}" destId="{20FF8603-820E-4040-95C0-6D1855E6460A}" srcOrd="2" destOrd="0" parTransId="{D6948C29-EE92-AC4D-8C36-8A4F2AA50840}" sibTransId="{F98B8B52-E2D4-D747-84BC-5F1C80B35F46}"/>
    <dgm:cxn modelId="{1141A8E5-101D-0241-A809-FF40F77A7487}" type="presOf" srcId="{1909C9EF-4CD1-0B4F-8C97-D61CB2A05CA7}" destId="{2BB6532F-66E2-C244-8196-3DCD2FBB68A6}" srcOrd="0" destOrd="0" presId="urn:microsoft.com/office/officeart/2005/8/layout/vList2"/>
    <dgm:cxn modelId="{98CCD5E8-DF3D-0E42-9CFE-17228F3AAE73}" type="presOf" srcId="{B076BD64-5FB8-6044-B727-9149EBB5F033}" destId="{A7477CF0-69E6-0442-AB6B-AE2B61639553}" srcOrd="0" destOrd="0" presId="urn:microsoft.com/office/officeart/2005/8/layout/vList2"/>
    <dgm:cxn modelId="{81C115FE-82B4-7B42-B357-CDE488A82A29}" type="presOf" srcId="{C08D2738-D108-D342-924F-FB4D93F8E2C8}" destId="{B6D6C308-9FE1-6D4A-9309-811FC800AC45}" srcOrd="0" destOrd="0" presId="urn:microsoft.com/office/officeart/2005/8/layout/vList2"/>
    <dgm:cxn modelId="{4D9F64D9-5A05-AC47-9EFE-FD1DE786ABAB}" type="presParOf" srcId="{2BB6532F-66E2-C244-8196-3DCD2FBB68A6}" destId="{243C0097-30C3-B04C-BAC6-ED2C44D1A28E}" srcOrd="0" destOrd="0" presId="urn:microsoft.com/office/officeart/2005/8/layout/vList2"/>
    <dgm:cxn modelId="{39706708-C529-0C4C-9F2F-F411AE913BA7}" type="presParOf" srcId="{2BB6532F-66E2-C244-8196-3DCD2FBB68A6}" destId="{FF9BA0EA-DE05-ED4F-BEE4-98F7C3B4C6A5}" srcOrd="1" destOrd="0" presId="urn:microsoft.com/office/officeart/2005/8/layout/vList2"/>
    <dgm:cxn modelId="{33E5A7B3-EA37-B44F-9881-EA947C0AB3A3}" type="presParOf" srcId="{2BB6532F-66E2-C244-8196-3DCD2FBB68A6}" destId="{A7477CF0-69E6-0442-AB6B-AE2B61639553}" srcOrd="2" destOrd="0" presId="urn:microsoft.com/office/officeart/2005/8/layout/vList2"/>
    <dgm:cxn modelId="{F7289760-861D-1D47-9644-5C82C8254372}" type="presParOf" srcId="{2BB6532F-66E2-C244-8196-3DCD2FBB68A6}" destId="{AFB94F10-BFBA-3748-AAAC-A6A5289D09E3}" srcOrd="3" destOrd="0" presId="urn:microsoft.com/office/officeart/2005/8/layout/vList2"/>
    <dgm:cxn modelId="{612EC93A-FD98-C142-B678-8816AD3C77D3}" type="presParOf" srcId="{2BB6532F-66E2-C244-8196-3DCD2FBB68A6}" destId="{479A63A9-0322-3141-9D1F-EE38035B13E2}" srcOrd="4" destOrd="0" presId="urn:microsoft.com/office/officeart/2005/8/layout/vList2"/>
    <dgm:cxn modelId="{9BED94FD-352F-4A4E-AD80-4EE79452DE7D}" type="presParOf" srcId="{2BB6532F-66E2-C244-8196-3DCD2FBB68A6}" destId="{B6D6C308-9FE1-6D4A-9309-811FC800AC4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4F068B8-EEB9-4C4C-9218-F10D128B1C60}" type="doc">
      <dgm:prSet loTypeId="urn:microsoft.com/office/officeart/2005/8/layout/vList2" loCatId="" qsTypeId="urn:microsoft.com/office/officeart/2005/8/quickstyle/simple2" qsCatId="simple" csTypeId="urn:microsoft.com/office/officeart/2005/8/colors/accent0_1" csCatId="mainScheme" phldr="1"/>
      <dgm:spPr/>
      <dgm:t>
        <a:bodyPr/>
        <a:lstStyle/>
        <a:p>
          <a:endParaRPr lang="zh-CN" altLang="en-US"/>
        </a:p>
      </dgm:t>
    </dgm:pt>
    <dgm:pt modelId="{C8163A87-3A21-704D-BCBF-4E7C31651866}">
      <dgm:prSet custT="1"/>
      <dgm:spPr/>
      <dgm:t>
        <a:bodyPr/>
        <a:lstStyle/>
        <a:p>
          <a:r>
            <a:rPr lang="zh-CN" altLang="en-US" sz="2000" dirty="0">
              <a:latin typeface="Microsoft YaHei" panose="020B0503020204020204" pitchFamily="34" charset="-122"/>
              <a:ea typeface="Microsoft YaHei" panose="020B0503020204020204" pitchFamily="34" charset="-122"/>
            </a:rPr>
            <a:t>一、编制访谈提纲</a:t>
          </a:r>
        </a:p>
      </dgm:t>
    </dgm:pt>
    <dgm:pt modelId="{47965397-5655-4347-9F09-E932F41B3CEF}" type="parTrans" cxnId="{71F38C41-87C8-5D40-9E5B-3F05FAF504C1}">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E07713E5-1DAE-014F-B8BD-58B7D7D2B28D}" type="sibTrans" cxnId="{71F38C41-87C8-5D40-9E5B-3F05FAF504C1}">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8F207245-7812-CA4A-AF99-C99FA836E2DA}">
      <dgm:prSet custT="1"/>
      <dgm:spPr/>
      <dgm:t>
        <a:bodyPr/>
        <a:lstStyle/>
        <a:p>
          <a:r>
            <a:rPr lang="en-US" sz="1800" dirty="0">
              <a:latin typeface="Microsoft YaHei" panose="020B0503020204020204" pitchFamily="34" charset="-122"/>
              <a:ea typeface="Microsoft YaHei" panose="020B0503020204020204" pitchFamily="34" charset="-122"/>
            </a:rPr>
            <a:t>1.</a:t>
          </a:r>
          <a:r>
            <a:rPr lang="zh-CN" sz="1800" dirty="0">
              <a:latin typeface="Microsoft YaHei" panose="020B0503020204020204" pitchFamily="34" charset="-122"/>
              <a:ea typeface="Microsoft YaHei" panose="020B0503020204020204" pitchFamily="34" charset="-122"/>
            </a:rPr>
            <a:t>分组讨论</a:t>
          </a:r>
        </a:p>
      </dgm:t>
    </dgm:pt>
    <dgm:pt modelId="{634AA409-9965-CA40-B284-016F52C615AB}" type="parTrans" cxnId="{EC121273-ED22-5E47-BE2B-18B08FCB56A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5A529C9D-6D75-5543-A07A-811DCBF97CC9}" type="sibTrans" cxnId="{EC121273-ED22-5E47-BE2B-18B08FCB56A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37A3BFDA-E8F2-CE48-93EF-4EFE84EF3DCF}">
      <dgm:prSet custT="1"/>
      <dgm:spPr/>
      <dgm:t>
        <a:bodyPr/>
        <a:lstStyle/>
        <a:p>
          <a:r>
            <a:rPr lang="en-US" sz="1800" dirty="0">
              <a:latin typeface="Microsoft YaHei" panose="020B0503020204020204" pitchFamily="34" charset="-122"/>
              <a:ea typeface="Microsoft YaHei" panose="020B0503020204020204" pitchFamily="34" charset="-122"/>
            </a:rPr>
            <a:t>2.</a:t>
          </a:r>
          <a:r>
            <a:rPr lang="zh-CN" sz="1800" dirty="0">
              <a:latin typeface="Microsoft YaHei" panose="020B0503020204020204" pitchFamily="34" charset="-122"/>
              <a:ea typeface="Microsoft YaHei" panose="020B0503020204020204" pitchFamily="34" charset="-122"/>
            </a:rPr>
            <a:t>集体商议</a:t>
          </a:r>
        </a:p>
      </dgm:t>
    </dgm:pt>
    <dgm:pt modelId="{CD6041E7-4FC0-DB46-BA4C-01A0C8AED268}" type="parTrans" cxnId="{FC5E492B-0832-774C-BC1F-6C619E6CD867}">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D3D2B39A-732A-AF42-AB8D-8BF1E4C77E8B}" type="sibTrans" cxnId="{FC5E492B-0832-774C-BC1F-6C619E6CD867}">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4BD81067-A7BC-E54E-BFFE-C49D7ABE1B5F}">
      <dgm:prSet custT="1"/>
      <dgm:spPr/>
      <dgm:t>
        <a:bodyPr/>
        <a:lstStyle/>
        <a:p>
          <a:r>
            <a:rPr lang="en-US" sz="1800" dirty="0">
              <a:latin typeface="Microsoft YaHei" panose="020B0503020204020204" pitchFamily="34" charset="-122"/>
              <a:ea typeface="Microsoft YaHei" panose="020B0503020204020204" pitchFamily="34" charset="-122"/>
            </a:rPr>
            <a:t>3.</a:t>
          </a:r>
          <a:r>
            <a:rPr lang="zh-CN" sz="1800" dirty="0">
              <a:latin typeface="Microsoft YaHei" panose="020B0503020204020204" pitchFamily="34" charset="-122"/>
              <a:ea typeface="Microsoft YaHei" panose="020B0503020204020204" pitchFamily="34" charset="-122"/>
            </a:rPr>
            <a:t>确定访谈提纲</a:t>
          </a:r>
          <a:r>
            <a:rPr lang="zh-CN" altLang="en-US" sz="1800" dirty="0">
              <a:latin typeface="Microsoft YaHei" panose="020B0503020204020204" pitchFamily="34" charset="-122"/>
              <a:ea typeface="Microsoft YaHei" panose="020B0503020204020204" pitchFamily="34" charset="-122"/>
            </a:rPr>
            <a:t>（</a:t>
          </a:r>
          <a:r>
            <a:rPr lang="zh-CN" altLang="en-US" sz="1800" b="0" i="0" u="none" dirty="0">
              <a:latin typeface="Microsoft YaHei" panose="020B0503020204020204" pitchFamily="34" charset="-122"/>
              <a:ea typeface="Microsoft YaHei" panose="020B0503020204020204" pitchFamily="34" charset="-122"/>
            </a:rPr>
            <a:t>认知、行为、情感）</a:t>
          </a:r>
          <a:endParaRPr lang="zh-CN" sz="1800" dirty="0">
            <a:latin typeface="Microsoft YaHei" panose="020B0503020204020204" pitchFamily="34" charset="-122"/>
            <a:ea typeface="Microsoft YaHei" panose="020B0503020204020204" pitchFamily="34" charset="-122"/>
          </a:endParaRPr>
        </a:p>
      </dgm:t>
    </dgm:pt>
    <dgm:pt modelId="{5E85C31D-F81D-464D-A4A4-C5AA8CAF37F4}" type="parTrans" cxnId="{3ECCBBF6-71CA-8249-8C38-B04D40633C32}">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FE42177A-3424-E046-A49A-1AADAFA46126}" type="sibTrans" cxnId="{3ECCBBF6-71CA-8249-8C38-B04D40633C32}">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1EA7D390-1E9E-824A-9B09-9B644597118E}">
      <dgm:prSet custT="1"/>
      <dgm:spPr/>
      <dgm:t>
        <a:bodyPr/>
        <a:lstStyle/>
        <a:p>
          <a:r>
            <a:rPr lang="zh-CN" altLang="en-US" sz="2000" dirty="0">
              <a:latin typeface="Microsoft YaHei" panose="020B0503020204020204" pitchFamily="34" charset="-122"/>
              <a:ea typeface="Microsoft YaHei" panose="020B0503020204020204" pitchFamily="34" charset="-122"/>
            </a:rPr>
            <a:t>二、选择访谈者与被访谈者</a:t>
          </a:r>
        </a:p>
      </dgm:t>
    </dgm:pt>
    <dgm:pt modelId="{EA228160-C5A3-E249-B809-24B222E7E523}" type="parTrans" cxnId="{B07E04BF-8E38-5944-A4AF-E066D3E50757}">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CE9A33E6-9658-4E49-9204-FF3923DF0375}" type="sibTrans" cxnId="{B07E04BF-8E38-5944-A4AF-E066D3E50757}">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5F09EC24-2904-9E44-A7DA-539C4FDAF7FD}">
      <dgm:prSet custT="1"/>
      <dgm:spPr/>
      <dgm:t>
        <a:bodyPr/>
        <a:lstStyle/>
        <a:p>
          <a:r>
            <a:rPr lang="zh-CN" altLang="en-US" sz="2000" dirty="0">
              <a:latin typeface="Microsoft YaHei" panose="020B0503020204020204" pitchFamily="34" charset="-122"/>
              <a:ea typeface="Microsoft YaHei" panose="020B0503020204020204" pitchFamily="34" charset="-122"/>
            </a:rPr>
            <a:t>三、实施访谈</a:t>
          </a:r>
        </a:p>
      </dgm:t>
    </dgm:pt>
    <dgm:pt modelId="{EA69E8BC-C448-2847-8DB3-024DFF446DED}" type="parTrans" cxnId="{27444817-6C05-5C49-973D-C3892D578FB5}">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46176B64-A895-974C-ACD7-CAACE7703A3F}" type="sibTrans" cxnId="{27444817-6C05-5C49-973D-C3892D578FB5}">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B17CE99C-729B-7D41-A110-30F465A0D5BC}">
      <dgm:prSet custT="1"/>
      <dgm:spPr/>
      <dgm:t>
        <a:bodyPr/>
        <a:lstStyle/>
        <a:p>
          <a:r>
            <a:rPr lang="zh-CN" altLang="en-US" sz="2000" dirty="0">
              <a:latin typeface="Microsoft YaHei" panose="020B0503020204020204" pitchFamily="34" charset="-122"/>
              <a:ea typeface="Microsoft YaHei" panose="020B0503020204020204" pitchFamily="34" charset="-122"/>
            </a:rPr>
            <a:t>四、集体讨论</a:t>
          </a:r>
        </a:p>
      </dgm:t>
    </dgm:pt>
    <dgm:pt modelId="{4E691B1E-3EB3-3A4D-BD3C-F29893ED6F03}" type="parTrans" cxnId="{4155ABC4-46F8-874C-B33F-52E10427FA63}">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91292F6D-4AB9-0C46-AAFE-DBA0D577B4F6}" type="sibTrans" cxnId="{4155ABC4-46F8-874C-B33F-52E10427FA63}">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9E0E6807-56E0-2249-87DA-EFFD69FCB6FA}">
      <dgm:prSet custT="1"/>
      <dgm:spPr/>
      <dgm:t>
        <a:bodyPr/>
        <a:lstStyle/>
        <a:p>
          <a:r>
            <a:rPr lang="zh-CN" altLang="en-US" sz="2000">
              <a:latin typeface="Microsoft YaHei" panose="020B0503020204020204" pitchFamily="34" charset="-122"/>
              <a:ea typeface="Microsoft YaHei" panose="020B0503020204020204" pitchFamily="34" charset="-122"/>
            </a:rPr>
            <a:t>五、教师总结 </a:t>
          </a:r>
        </a:p>
      </dgm:t>
    </dgm:pt>
    <dgm:pt modelId="{47A1BA9C-42D3-E54B-AB9F-AD46C66A9B2C}" type="parTrans" cxnId="{D865A43F-AA2C-4644-9844-7666F1DAF564}">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1DE6D851-C78A-4B47-9928-4B4D14B39EF1}" type="sibTrans" cxnId="{D865A43F-AA2C-4644-9844-7666F1DAF564}">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D828AF1A-213A-1D4F-A56C-F5211F6D330B}">
      <dgm:prSet custT="1"/>
      <dgm:spPr/>
      <dgm:t>
        <a:bodyPr/>
        <a:lstStyle/>
        <a:p>
          <a:r>
            <a:rPr lang="zh-CN" altLang="en-US" sz="1800" dirty="0">
              <a:latin typeface="Microsoft YaHei" panose="020B0503020204020204" pitchFamily="34" charset="-122"/>
              <a:ea typeface="Microsoft YaHei" panose="020B0503020204020204" pitchFamily="34" charset="-122"/>
            </a:rPr>
            <a:t>通过个人自荐、全班通过的办法选出一位访谈者以及一位或者几位被访谈者</a:t>
          </a:r>
        </a:p>
      </dgm:t>
    </dgm:pt>
    <dgm:pt modelId="{09BC6533-6D02-F546-B3E0-5E7D4F9F1D9F}" type="parTrans" cxnId="{12EDC310-3BF5-B440-82EE-A67E88693093}">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E3158690-E5A4-DD41-BA51-65193AC54284}" type="sibTrans" cxnId="{12EDC310-3BF5-B440-82EE-A67E88693093}">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95EF28CF-5F2D-FD43-B18F-FB9746325758}">
      <dgm:prSet custT="1"/>
      <dgm:spPr/>
      <dgm:t>
        <a:bodyPr/>
        <a:lstStyle/>
        <a:p>
          <a:r>
            <a:rPr lang="zh-CN" altLang="en-US" sz="1800" dirty="0">
              <a:latin typeface="Microsoft YaHei" panose="020B0503020204020204" pitchFamily="34" charset="-122"/>
              <a:ea typeface="Microsoft YaHei" panose="020B0503020204020204" pitchFamily="34" charset="-122"/>
            </a:rPr>
            <a:t>注意访谈中的倾听与追问</a:t>
          </a:r>
        </a:p>
      </dgm:t>
    </dgm:pt>
    <dgm:pt modelId="{6C56833A-8CB8-3044-92AF-2D3259DC2B07}" type="parTrans" cxnId="{56F8953E-0360-A04E-8802-BBEEE640D4FF}">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AA6743D9-50CF-6C4F-8B15-6D5473BF366E}" type="sibTrans" cxnId="{56F8953E-0360-A04E-8802-BBEEE640D4FF}">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41915CF9-D2CA-554C-98E5-C81973B1DF23}">
      <dgm:prSet custT="1"/>
      <dgm:spPr/>
      <dgm:t>
        <a:bodyPr/>
        <a:lstStyle/>
        <a:p>
          <a:r>
            <a:rPr lang="zh-CN" altLang="en-US" sz="1800" dirty="0">
              <a:latin typeface="Microsoft YaHei" panose="020B0503020204020204" pitchFamily="34" charset="-122"/>
              <a:ea typeface="Microsoft YaHei" panose="020B0503020204020204" pitchFamily="34" charset="-122"/>
            </a:rPr>
            <a:t>就访谈过程中出现的问题进行讨论</a:t>
          </a:r>
        </a:p>
      </dgm:t>
    </dgm:pt>
    <dgm:pt modelId="{AF43057D-C1BB-274C-A0E5-E0E48BAF2F80}" type="parTrans" cxnId="{48A4011A-BF69-7942-B3DD-8E9BD06F01D9}">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4D9D3612-5888-FB45-9AC3-76999B6E22A3}" type="sibTrans" cxnId="{48A4011A-BF69-7942-B3DD-8E9BD06F01D9}">
      <dgm:prSet/>
      <dgm:spPr/>
      <dgm:t>
        <a:bodyPr/>
        <a:lstStyle/>
        <a:p>
          <a:endParaRPr lang="zh-CN" altLang="en-US" sz="1600">
            <a:latin typeface="Microsoft YaHei" panose="020B0503020204020204" pitchFamily="34" charset="-122"/>
            <a:ea typeface="Microsoft YaHei" panose="020B0503020204020204" pitchFamily="34" charset="-122"/>
          </a:endParaRPr>
        </a:p>
      </dgm:t>
    </dgm:pt>
    <dgm:pt modelId="{080FBA40-FC5B-3242-819F-05E7B8DB4E94}" type="pres">
      <dgm:prSet presAssocID="{44F068B8-EEB9-4C4C-9218-F10D128B1C60}" presName="linear" presStyleCnt="0">
        <dgm:presLayoutVars>
          <dgm:animLvl val="lvl"/>
          <dgm:resizeHandles val="exact"/>
        </dgm:presLayoutVars>
      </dgm:prSet>
      <dgm:spPr/>
    </dgm:pt>
    <dgm:pt modelId="{0E5664F6-2643-F042-A0BB-B2189AD2C52D}" type="pres">
      <dgm:prSet presAssocID="{C8163A87-3A21-704D-BCBF-4E7C31651866}" presName="parentText" presStyleLbl="node1" presStyleIdx="0" presStyleCnt="5">
        <dgm:presLayoutVars>
          <dgm:chMax val="0"/>
          <dgm:bulletEnabled val="1"/>
        </dgm:presLayoutVars>
      </dgm:prSet>
      <dgm:spPr/>
    </dgm:pt>
    <dgm:pt modelId="{0AA10E58-2757-814A-A1EF-6CB38139770D}" type="pres">
      <dgm:prSet presAssocID="{C8163A87-3A21-704D-BCBF-4E7C31651866}" presName="childText" presStyleLbl="revTx" presStyleIdx="0" presStyleCnt="4">
        <dgm:presLayoutVars>
          <dgm:bulletEnabled val="1"/>
        </dgm:presLayoutVars>
      </dgm:prSet>
      <dgm:spPr/>
    </dgm:pt>
    <dgm:pt modelId="{7027AEB5-6CE3-E341-A6DF-9FBDFF5A30AD}" type="pres">
      <dgm:prSet presAssocID="{1EA7D390-1E9E-824A-9B09-9B644597118E}" presName="parentText" presStyleLbl="node1" presStyleIdx="1" presStyleCnt="5">
        <dgm:presLayoutVars>
          <dgm:chMax val="0"/>
          <dgm:bulletEnabled val="1"/>
        </dgm:presLayoutVars>
      </dgm:prSet>
      <dgm:spPr/>
    </dgm:pt>
    <dgm:pt modelId="{2A3C09E2-5AC6-5342-B54E-5B3BE7E29CAD}" type="pres">
      <dgm:prSet presAssocID="{1EA7D390-1E9E-824A-9B09-9B644597118E}" presName="childText" presStyleLbl="revTx" presStyleIdx="1" presStyleCnt="4">
        <dgm:presLayoutVars>
          <dgm:bulletEnabled val="1"/>
        </dgm:presLayoutVars>
      </dgm:prSet>
      <dgm:spPr/>
    </dgm:pt>
    <dgm:pt modelId="{D02BCBA1-7A62-C44F-BBF0-DB2BB5D69EB5}" type="pres">
      <dgm:prSet presAssocID="{5F09EC24-2904-9E44-A7DA-539C4FDAF7FD}" presName="parentText" presStyleLbl="node1" presStyleIdx="2" presStyleCnt="5">
        <dgm:presLayoutVars>
          <dgm:chMax val="0"/>
          <dgm:bulletEnabled val="1"/>
        </dgm:presLayoutVars>
      </dgm:prSet>
      <dgm:spPr/>
    </dgm:pt>
    <dgm:pt modelId="{673FE19E-38F8-3E4A-9B48-4371D3DE2562}" type="pres">
      <dgm:prSet presAssocID="{5F09EC24-2904-9E44-A7DA-539C4FDAF7FD}" presName="childText" presStyleLbl="revTx" presStyleIdx="2" presStyleCnt="4">
        <dgm:presLayoutVars>
          <dgm:bulletEnabled val="1"/>
        </dgm:presLayoutVars>
      </dgm:prSet>
      <dgm:spPr/>
    </dgm:pt>
    <dgm:pt modelId="{DC13EAAA-5661-344D-A130-F35C0860C2F5}" type="pres">
      <dgm:prSet presAssocID="{B17CE99C-729B-7D41-A110-30F465A0D5BC}" presName="parentText" presStyleLbl="node1" presStyleIdx="3" presStyleCnt="5">
        <dgm:presLayoutVars>
          <dgm:chMax val="0"/>
          <dgm:bulletEnabled val="1"/>
        </dgm:presLayoutVars>
      </dgm:prSet>
      <dgm:spPr/>
    </dgm:pt>
    <dgm:pt modelId="{7F1DA454-3A29-4A4B-9AEB-95FD3D39C01C}" type="pres">
      <dgm:prSet presAssocID="{B17CE99C-729B-7D41-A110-30F465A0D5BC}" presName="childText" presStyleLbl="revTx" presStyleIdx="3" presStyleCnt="4">
        <dgm:presLayoutVars>
          <dgm:bulletEnabled val="1"/>
        </dgm:presLayoutVars>
      </dgm:prSet>
      <dgm:spPr/>
    </dgm:pt>
    <dgm:pt modelId="{C478F0C6-C3F3-524B-898D-9B18F2C48F3B}" type="pres">
      <dgm:prSet presAssocID="{9E0E6807-56E0-2249-87DA-EFFD69FCB6FA}" presName="parentText" presStyleLbl="node1" presStyleIdx="4" presStyleCnt="5">
        <dgm:presLayoutVars>
          <dgm:chMax val="0"/>
          <dgm:bulletEnabled val="1"/>
        </dgm:presLayoutVars>
      </dgm:prSet>
      <dgm:spPr/>
    </dgm:pt>
  </dgm:ptLst>
  <dgm:cxnLst>
    <dgm:cxn modelId="{12EDC310-3BF5-B440-82EE-A67E88693093}" srcId="{1EA7D390-1E9E-824A-9B09-9B644597118E}" destId="{D828AF1A-213A-1D4F-A56C-F5211F6D330B}" srcOrd="0" destOrd="0" parTransId="{09BC6533-6D02-F546-B3E0-5E7D4F9F1D9F}" sibTransId="{E3158690-E5A4-DD41-BA51-65193AC54284}"/>
    <dgm:cxn modelId="{27444817-6C05-5C49-973D-C3892D578FB5}" srcId="{44F068B8-EEB9-4C4C-9218-F10D128B1C60}" destId="{5F09EC24-2904-9E44-A7DA-539C4FDAF7FD}" srcOrd="2" destOrd="0" parTransId="{EA69E8BC-C448-2847-8DB3-024DFF446DED}" sibTransId="{46176B64-A895-974C-ACD7-CAACE7703A3F}"/>
    <dgm:cxn modelId="{48A4011A-BF69-7942-B3DD-8E9BD06F01D9}" srcId="{B17CE99C-729B-7D41-A110-30F465A0D5BC}" destId="{41915CF9-D2CA-554C-98E5-C81973B1DF23}" srcOrd="0" destOrd="0" parTransId="{AF43057D-C1BB-274C-A0E5-E0E48BAF2F80}" sibTransId="{4D9D3612-5888-FB45-9AC3-76999B6E22A3}"/>
    <dgm:cxn modelId="{FC5E492B-0832-774C-BC1F-6C619E6CD867}" srcId="{C8163A87-3A21-704D-BCBF-4E7C31651866}" destId="{37A3BFDA-E8F2-CE48-93EF-4EFE84EF3DCF}" srcOrd="1" destOrd="0" parTransId="{CD6041E7-4FC0-DB46-BA4C-01A0C8AED268}" sibTransId="{D3D2B39A-732A-AF42-AB8D-8BF1E4C77E8B}"/>
    <dgm:cxn modelId="{ABE29A3A-750D-0F48-865B-EA44FA4FE438}" type="presOf" srcId="{C8163A87-3A21-704D-BCBF-4E7C31651866}" destId="{0E5664F6-2643-F042-A0BB-B2189AD2C52D}" srcOrd="0" destOrd="0" presId="urn:microsoft.com/office/officeart/2005/8/layout/vList2"/>
    <dgm:cxn modelId="{56F8953E-0360-A04E-8802-BBEEE640D4FF}" srcId="{5F09EC24-2904-9E44-A7DA-539C4FDAF7FD}" destId="{95EF28CF-5F2D-FD43-B18F-FB9746325758}" srcOrd="0" destOrd="0" parTransId="{6C56833A-8CB8-3044-92AF-2D3259DC2B07}" sibTransId="{AA6743D9-50CF-6C4F-8B15-6D5473BF366E}"/>
    <dgm:cxn modelId="{D865A43F-AA2C-4644-9844-7666F1DAF564}" srcId="{44F068B8-EEB9-4C4C-9218-F10D128B1C60}" destId="{9E0E6807-56E0-2249-87DA-EFFD69FCB6FA}" srcOrd="4" destOrd="0" parTransId="{47A1BA9C-42D3-E54B-AB9F-AD46C66A9B2C}" sibTransId="{1DE6D851-C78A-4B47-9928-4B4D14B39EF1}"/>
    <dgm:cxn modelId="{71F38C41-87C8-5D40-9E5B-3F05FAF504C1}" srcId="{44F068B8-EEB9-4C4C-9218-F10D128B1C60}" destId="{C8163A87-3A21-704D-BCBF-4E7C31651866}" srcOrd="0" destOrd="0" parTransId="{47965397-5655-4347-9F09-E932F41B3CEF}" sibTransId="{E07713E5-1DAE-014F-B8BD-58B7D7D2B28D}"/>
    <dgm:cxn modelId="{4D2DD94F-7EDB-C545-98A7-695155753707}" type="presOf" srcId="{4BD81067-A7BC-E54E-BFFE-C49D7ABE1B5F}" destId="{0AA10E58-2757-814A-A1EF-6CB38139770D}" srcOrd="0" destOrd="2" presId="urn:microsoft.com/office/officeart/2005/8/layout/vList2"/>
    <dgm:cxn modelId="{EC121273-ED22-5E47-BE2B-18B08FCB56AA}" srcId="{C8163A87-3A21-704D-BCBF-4E7C31651866}" destId="{8F207245-7812-CA4A-AF99-C99FA836E2DA}" srcOrd="0" destOrd="0" parTransId="{634AA409-9965-CA40-B284-016F52C615AB}" sibTransId="{5A529C9D-6D75-5543-A07A-811DCBF97CC9}"/>
    <dgm:cxn modelId="{D8166588-F52C-854A-A429-D703B187A34A}" type="presOf" srcId="{8F207245-7812-CA4A-AF99-C99FA836E2DA}" destId="{0AA10E58-2757-814A-A1EF-6CB38139770D}" srcOrd="0" destOrd="0" presId="urn:microsoft.com/office/officeart/2005/8/layout/vList2"/>
    <dgm:cxn modelId="{74A6258A-01D7-CF40-9EB3-F28D5CBA86CF}" type="presOf" srcId="{D828AF1A-213A-1D4F-A56C-F5211F6D330B}" destId="{2A3C09E2-5AC6-5342-B54E-5B3BE7E29CAD}" srcOrd="0" destOrd="0" presId="urn:microsoft.com/office/officeart/2005/8/layout/vList2"/>
    <dgm:cxn modelId="{6CF3DE8A-594C-9F4F-AB77-27E6575707EE}" type="presOf" srcId="{5F09EC24-2904-9E44-A7DA-539C4FDAF7FD}" destId="{D02BCBA1-7A62-C44F-BBF0-DB2BB5D69EB5}" srcOrd="0" destOrd="0" presId="urn:microsoft.com/office/officeart/2005/8/layout/vList2"/>
    <dgm:cxn modelId="{15D9AB95-084D-CF4C-92ED-0BE76785D419}" type="presOf" srcId="{B17CE99C-729B-7D41-A110-30F465A0D5BC}" destId="{DC13EAAA-5661-344D-A130-F35C0860C2F5}" srcOrd="0" destOrd="0" presId="urn:microsoft.com/office/officeart/2005/8/layout/vList2"/>
    <dgm:cxn modelId="{4A52E8A4-CAE0-734F-BD3F-68C8303375EB}" type="presOf" srcId="{1EA7D390-1E9E-824A-9B09-9B644597118E}" destId="{7027AEB5-6CE3-E341-A6DF-9FBDFF5A30AD}" srcOrd="0" destOrd="0" presId="urn:microsoft.com/office/officeart/2005/8/layout/vList2"/>
    <dgm:cxn modelId="{92FB42B0-2165-814F-97C9-A58C6AD12D83}" type="presOf" srcId="{95EF28CF-5F2D-FD43-B18F-FB9746325758}" destId="{673FE19E-38F8-3E4A-9B48-4371D3DE2562}" srcOrd="0" destOrd="0" presId="urn:microsoft.com/office/officeart/2005/8/layout/vList2"/>
    <dgm:cxn modelId="{B07E04BF-8E38-5944-A4AF-E066D3E50757}" srcId="{44F068B8-EEB9-4C4C-9218-F10D128B1C60}" destId="{1EA7D390-1E9E-824A-9B09-9B644597118E}" srcOrd="1" destOrd="0" parTransId="{EA228160-C5A3-E249-B809-24B222E7E523}" sibTransId="{CE9A33E6-9658-4E49-9204-FF3923DF0375}"/>
    <dgm:cxn modelId="{4155ABC4-46F8-874C-B33F-52E10427FA63}" srcId="{44F068B8-EEB9-4C4C-9218-F10D128B1C60}" destId="{B17CE99C-729B-7D41-A110-30F465A0D5BC}" srcOrd="3" destOrd="0" parTransId="{4E691B1E-3EB3-3A4D-BD3C-F29893ED6F03}" sibTransId="{91292F6D-4AB9-0C46-AAFE-DBA0D577B4F6}"/>
    <dgm:cxn modelId="{FA2CC0CA-4AC2-4844-ACAA-601BD32027D9}" type="presOf" srcId="{37A3BFDA-E8F2-CE48-93EF-4EFE84EF3DCF}" destId="{0AA10E58-2757-814A-A1EF-6CB38139770D}" srcOrd="0" destOrd="1" presId="urn:microsoft.com/office/officeart/2005/8/layout/vList2"/>
    <dgm:cxn modelId="{BDB5CDD0-5F33-FB42-86F0-C25CDFA3BEBD}" type="presOf" srcId="{9E0E6807-56E0-2249-87DA-EFFD69FCB6FA}" destId="{C478F0C6-C3F3-524B-898D-9B18F2C48F3B}" srcOrd="0" destOrd="0" presId="urn:microsoft.com/office/officeart/2005/8/layout/vList2"/>
    <dgm:cxn modelId="{587E86D1-8EF1-9945-A369-89104075E284}" type="presOf" srcId="{41915CF9-D2CA-554C-98E5-C81973B1DF23}" destId="{7F1DA454-3A29-4A4B-9AEB-95FD3D39C01C}" srcOrd="0" destOrd="0" presId="urn:microsoft.com/office/officeart/2005/8/layout/vList2"/>
    <dgm:cxn modelId="{8B0604D6-0307-AB42-ABF6-F8E7DAF96E1B}" type="presOf" srcId="{44F068B8-EEB9-4C4C-9218-F10D128B1C60}" destId="{080FBA40-FC5B-3242-819F-05E7B8DB4E94}" srcOrd="0" destOrd="0" presId="urn:microsoft.com/office/officeart/2005/8/layout/vList2"/>
    <dgm:cxn modelId="{3ECCBBF6-71CA-8249-8C38-B04D40633C32}" srcId="{C8163A87-3A21-704D-BCBF-4E7C31651866}" destId="{4BD81067-A7BC-E54E-BFFE-C49D7ABE1B5F}" srcOrd="2" destOrd="0" parTransId="{5E85C31D-F81D-464D-A4A4-C5AA8CAF37F4}" sibTransId="{FE42177A-3424-E046-A49A-1AADAFA46126}"/>
    <dgm:cxn modelId="{EDA49874-FD79-B14F-98F9-472F8D0585C8}" type="presParOf" srcId="{080FBA40-FC5B-3242-819F-05E7B8DB4E94}" destId="{0E5664F6-2643-F042-A0BB-B2189AD2C52D}" srcOrd="0" destOrd="0" presId="urn:microsoft.com/office/officeart/2005/8/layout/vList2"/>
    <dgm:cxn modelId="{862925F8-FC76-4B45-A5F5-2156FC3BE331}" type="presParOf" srcId="{080FBA40-FC5B-3242-819F-05E7B8DB4E94}" destId="{0AA10E58-2757-814A-A1EF-6CB38139770D}" srcOrd="1" destOrd="0" presId="urn:microsoft.com/office/officeart/2005/8/layout/vList2"/>
    <dgm:cxn modelId="{1896DC8C-0C97-F547-A6A2-4904CAFA6CD2}" type="presParOf" srcId="{080FBA40-FC5B-3242-819F-05E7B8DB4E94}" destId="{7027AEB5-6CE3-E341-A6DF-9FBDFF5A30AD}" srcOrd="2" destOrd="0" presId="urn:microsoft.com/office/officeart/2005/8/layout/vList2"/>
    <dgm:cxn modelId="{94A6A479-8C93-8A4E-80CD-F874B32A6D74}" type="presParOf" srcId="{080FBA40-FC5B-3242-819F-05E7B8DB4E94}" destId="{2A3C09E2-5AC6-5342-B54E-5B3BE7E29CAD}" srcOrd="3" destOrd="0" presId="urn:microsoft.com/office/officeart/2005/8/layout/vList2"/>
    <dgm:cxn modelId="{EC5C4566-68EC-114E-AEFA-ED7A04AA3593}" type="presParOf" srcId="{080FBA40-FC5B-3242-819F-05E7B8DB4E94}" destId="{D02BCBA1-7A62-C44F-BBF0-DB2BB5D69EB5}" srcOrd="4" destOrd="0" presId="urn:microsoft.com/office/officeart/2005/8/layout/vList2"/>
    <dgm:cxn modelId="{955D067A-1A77-4343-A88A-1BE96BBA55FE}" type="presParOf" srcId="{080FBA40-FC5B-3242-819F-05E7B8DB4E94}" destId="{673FE19E-38F8-3E4A-9B48-4371D3DE2562}" srcOrd="5" destOrd="0" presId="urn:microsoft.com/office/officeart/2005/8/layout/vList2"/>
    <dgm:cxn modelId="{00CF2F88-6FCA-1F48-84DA-9494197198A4}" type="presParOf" srcId="{080FBA40-FC5B-3242-819F-05E7B8DB4E94}" destId="{DC13EAAA-5661-344D-A130-F35C0860C2F5}" srcOrd="6" destOrd="0" presId="urn:microsoft.com/office/officeart/2005/8/layout/vList2"/>
    <dgm:cxn modelId="{FF0A6D90-9118-654F-8ADF-069FB1BD88BF}" type="presParOf" srcId="{080FBA40-FC5B-3242-819F-05E7B8DB4E94}" destId="{7F1DA454-3A29-4A4B-9AEB-95FD3D39C01C}" srcOrd="7" destOrd="0" presId="urn:microsoft.com/office/officeart/2005/8/layout/vList2"/>
    <dgm:cxn modelId="{CCD45BC9-8D95-474A-B2A9-45EC978F5750}" type="presParOf" srcId="{080FBA40-FC5B-3242-819F-05E7B8DB4E94}" destId="{C478F0C6-C3F3-524B-898D-9B18F2C48F3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0504C2-D026-814F-9412-DA80B9883BF7}"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zh-CN" altLang="en-US"/>
        </a:p>
      </dgm:t>
    </dgm:pt>
    <dgm:pt modelId="{5E79E35F-B0AB-EB4B-AB53-DA46821C90F1}">
      <dgm:prSet custT="1"/>
      <dgm:spPr/>
      <dgm:t>
        <a:bodyPr/>
        <a:lstStyle/>
        <a:p>
          <a:pPr rtl="0"/>
          <a:r>
            <a:rPr lang="en-US" altLang="zh-CN" sz="2400" dirty="0">
              <a:latin typeface="Microsoft YaHei" panose="020B0503020204020204" pitchFamily="34" charset="-122"/>
              <a:ea typeface="Microsoft YaHei" panose="020B0503020204020204" pitchFamily="34" charset="-122"/>
              <a:cs typeface="SimSun" charset="-122"/>
            </a:rPr>
            <a:t>1</a:t>
          </a:r>
          <a:r>
            <a:rPr lang="zh-CN" altLang="en-US" sz="2400" dirty="0">
              <a:latin typeface="Microsoft YaHei" panose="020B0503020204020204" pitchFamily="34" charset="-122"/>
              <a:ea typeface="Microsoft YaHei" panose="020B0503020204020204" pitchFamily="34" charset="-122"/>
              <a:cs typeface="SimSun" charset="-122"/>
            </a:rPr>
            <a:t>调查问题与调查目的</a:t>
          </a:r>
        </a:p>
      </dgm:t>
    </dgm:pt>
    <dgm:pt modelId="{6569CFFC-2D8B-F144-B008-CA46034AC6B1}" type="parTrans" cxnId="{2DA144EE-D75C-2448-B3C9-B20994E1FAD3}">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F806CBF9-790C-3542-A1CE-347AD5E7C762}" type="sibTrans" cxnId="{2DA144EE-D75C-2448-B3C9-B20994E1FAD3}">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8EAB9711-0C64-6048-ABC4-B0E32FF8E58A}">
      <dgm:prSet custT="1"/>
      <dgm:spPr/>
      <dgm:t>
        <a:bodyPr/>
        <a:lstStyle/>
        <a:p>
          <a:pPr rtl="0"/>
          <a:r>
            <a:rPr lang="en-US" altLang="zh-CN" sz="2400" dirty="0">
              <a:latin typeface="Microsoft YaHei" panose="020B0503020204020204" pitchFamily="34" charset="-122"/>
              <a:ea typeface="Microsoft YaHei" panose="020B0503020204020204" pitchFamily="34" charset="-122"/>
              <a:cs typeface="SimSun" charset="-122"/>
            </a:rPr>
            <a:t>2.</a:t>
          </a:r>
          <a:r>
            <a:rPr lang="zh-CN" altLang="en-US" sz="2400" dirty="0">
              <a:latin typeface="Microsoft YaHei" panose="020B0503020204020204" pitchFamily="34" charset="-122"/>
              <a:ea typeface="Microsoft YaHei" panose="020B0503020204020204" pitchFamily="34" charset="-122"/>
              <a:cs typeface="SimSun" charset="-122"/>
            </a:rPr>
            <a:t>调查对象</a:t>
          </a:r>
        </a:p>
      </dgm:t>
    </dgm:pt>
    <dgm:pt modelId="{EDCF9896-5CA9-E249-A932-9D0D4DCFF576}" type="parTrans" cxnId="{4547D87F-804A-2840-866E-F1E769AAE919}">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DFEAAC0A-860B-2746-ADA3-5B2FFCAC86EE}" type="sibTrans" cxnId="{4547D87F-804A-2840-866E-F1E769AAE919}">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BDFEF38E-EC59-FD43-87AF-066BFFF2B6CF}">
      <dgm:prSet custT="1"/>
      <dgm:spPr/>
      <dgm:t>
        <a:bodyPr/>
        <a:lstStyle/>
        <a:p>
          <a:pPr rtl="0"/>
          <a:r>
            <a:rPr lang="en-US" altLang="zh-CN" sz="2400" dirty="0">
              <a:latin typeface="Microsoft YaHei" panose="020B0503020204020204" pitchFamily="34" charset="-122"/>
              <a:ea typeface="Microsoft YaHei" panose="020B0503020204020204" pitchFamily="34" charset="-122"/>
              <a:cs typeface="SimSun" charset="-122"/>
            </a:rPr>
            <a:t>3.</a:t>
          </a:r>
          <a:r>
            <a:rPr lang="zh-CN" altLang="en-US" sz="2400" dirty="0">
              <a:latin typeface="Microsoft YaHei" panose="020B0503020204020204" pitchFamily="34" charset="-122"/>
              <a:ea typeface="Microsoft YaHei" panose="020B0503020204020204" pitchFamily="34" charset="-122"/>
              <a:cs typeface="SimSun" charset="-122"/>
            </a:rPr>
            <a:t>调查方法和手段</a:t>
          </a:r>
        </a:p>
      </dgm:t>
    </dgm:pt>
    <dgm:pt modelId="{CC4ACCB0-9EE6-B548-BD59-566B342A3292}" type="parTrans" cxnId="{5EEAC14C-8EDA-C548-90D9-56F129676E2D}">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DEFCA32-8D00-1B4E-8CCF-D934EB0B6DEF}" type="sibTrans" cxnId="{5EEAC14C-8EDA-C548-90D9-56F129676E2D}">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F21C9049-F0A4-4240-9008-D77DFA56209C}">
      <dgm:prSet custT="1"/>
      <dgm:spPr/>
      <dgm:t>
        <a:bodyPr/>
        <a:lstStyle/>
        <a:p>
          <a:pPr rtl="0"/>
          <a:r>
            <a:rPr lang="en-US" altLang="zh-CN" sz="2400" dirty="0">
              <a:latin typeface="Microsoft YaHei" panose="020B0503020204020204" pitchFamily="34" charset="-122"/>
              <a:ea typeface="Microsoft YaHei" panose="020B0503020204020204" pitchFamily="34" charset="-122"/>
              <a:cs typeface="SimSun" charset="-122"/>
            </a:rPr>
            <a:t>4.</a:t>
          </a:r>
          <a:r>
            <a:rPr lang="zh-CN" altLang="en-US" sz="2400" dirty="0">
              <a:latin typeface="Microsoft YaHei" panose="020B0503020204020204" pitchFamily="34" charset="-122"/>
              <a:ea typeface="Microsoft YaHei" panose="020B0503020204020204" pitchFamily="34" charset="-122"/>
              <a:cs typeface="SimSun" charset="-122"/>
            </a:rPr>
            <a:t>调查步骤和时间安排</a:t>
          </a:r>
        </a:p>
      </dgm:t>
    </dgm:pt>
    <dgm:pt modelId="{A59B69AE-568D-004B-A1AA-E2BE1A04BF8C}" type="parTrans" cxnId="{957961EC-6D79-C543-9150-627265444A73}">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FFABB521-E5E3-1A43-ABB5-9C458D2F04D6}" type="sibTrans" cxnId="{957961EC-6D79-C543-9150-627265444A73}">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E8A1B9A7-C438-B043-8A91-F13525F90A6F}">
      <dgm:prSet custT="1"/>
      <dgm:spPr/>
      <dgm:t>
        <a:bodyPr/>
        <a:lstStyle/>
        <a:p>
          <a:pPr rtl="0"/>
          <a:r>
            <a:rPr lang="en-US" altLang="zh-CN" sz="2400" dirty="0">
              <a:latin typeface="Microsoft YaHei" panose="020B0503020204020204" pitchFamily="34" charset="-122"/>
              <a:ea typeface="Microsoft YaHei" panose="020B0503020204020204" pitchFamily="34" charset="-122"/>
              <a:cs typeface="SimSun" charset="-122"/>
            </a:rPr>
            <a:t>5.</a:t>
          </a:r>
          <a:r>
            <a:rPr lang="zh-CN" altLang="en-US" sz="2400" dirty="0">
              <a:latin typeface="Microsoft YaHei" panose="020B0503020204020204" pitchFamily="34" charset="-122"/>
              <a:ea typeface="Microsoft YaHei" panose="020B0503020204020204" pitchFamily="34" charset="-122"/>
              <a:cs typeface="SimSun" charset="-122"/>
            </a:rPr>
            <a:t>调查经费的使用安排</a:t>
          </a:r>
        </a:p>
      </dgm:t>
    </dgm:pt>
    <dgm:pt modelId="{B4CA4603-EB8B-B149-903B-2CC49BC825A6}" type="parTrans" cxnId="{71E7FDCF-FEF3-0647-A6B2-EFB1874D583A}">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7AEE597C-C3AF-4C45-9EFB-C479C9708760}" type="sibTrans" cxnId="{71E7FDCF-FEF3-0647-A6B2-EFB1874D583A}">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967EF81-678B-F241-A06C-E2D7F04DDE00}">
      <dgm:prSet custT="1"/>
      <dgm:spPr/>
      <dgm:t>
        <a:bodyPr/>
        <a:lstStyle/>
        <a:p>
          <a:pPr rtl="0"/>
          <a:r>
            <a:rPr lang="zh-CN" altLang="en-US" sz="2000" dirty="0">
              <a:latin typeface="Microsoft YaHei" panose="020B0503020204020204" pitchFamily="34" charset="-122"/>
              <a:ea typeface="Microsoft YaHei" panose="020B0503020204020204" pitchFamily="34" charset="-122"/>
              <a:cs typeface="SimSun" charset="-122"/>
            </a:rPr>
            <a:t>总体、样本容量、抽样方法</a:t>
          </a:r>
        </a:p>
      </dgm:t>
    </dgm:pt>
    <dgm:pt modelId="{0FE86ED9-24FF-084A-93A3-64EE75E60388}" type="parTrans" cxnId="{57C07857-A88C-9E4E-9FCC-78D59670DE97}">
      <dgm:prSet/>
      <dgm:spPr/>
      <dgm:t>
        <a:bodyPr/>
        <a:lstStyle/>
        <a:p>
          <a:endParaRPr lang="zh-CN" altLang="en-US"/>
        </a:p>
      </dgm:t>
    </dgm:pt>
    <dgm:pt modelId="{5DA06A9F-5D5F-AD42-835C-3C7761E7B5BF}" type="sibTrans" cxnId="{57C07857-A88C-9E4E-9FCC-78D59670DE97}">
      <dgm:prSet/>
      <dgm:spPr/>
      <dgm:t>
        <a:bodyPr/>
        <a:lstStyle/>
        <a:p>
          <a:endParaRPr lang="zh-CN" altLang="en-US"/>
        </a:p>
      </dgm:t>
    </dgm:pt>
    <dgm:pt modelId="{B4F9B202-19DC-664B-AD88-69269D930273}" type="pres">
      <dgm:prSet presAssocID="{060504C2-D026-814F-9412-DA80B9883BF7}" presName="diagram" presStyleCnt="0">
        <dgm:presLayoutVars>
          <dgm:dir/>
          <dgm:resizeHandles val="exact"/>
        </dgm:presLayoutVars>
      </dgm:prSet>
      <dgm:spPr/>
    </dgm:pt>
    <dgm:pt modelId="{65E8B4C0-ED1D-2442-8066-97D52DA43EEA}" type="pres">
      <dgm:prSet presAssocID="{5E79E35F-B0AB-EB4B-AB53-DA46821C90F1}" presName="node" presStyleLbl="node1" presStyleIdx="0" presStyleCnt="5">
        <dgm:presLayoutVars>
          <dgm:bulletEnabled val="1"/>
        </dgm:presLayoutVars>
      </dgm:prSet>
      <dgm:spPr/>
    </dgm:pt>
    <dgm:pt modelId="{AB42E133-05B8-864F-A746-9AE39A607B03}" type="pres">
      <dgm:prSet presAssocID="{F806CBF9-790C-3542-A1CE-347AD5E7C762}" presName="sibTrans" presStyleCnt="0"/>
      <dgm:spPr/>
    </dgm:pt>
    <dgm:pt modelId="{C80BD790-0944-924F-A168-AFF60E89F0D9}" type="pres">
      <dgm:prSet presAssocID="{8EAB9711-0C64-6048-ABC4-B0E32FF8E58A}" presName="node" presStyleLbl="node1" presStyleIdx="1" presStyleCnt="5" custScaleX="95985">
        <dgm:presLayoutVars>
          <dgm:bulletEnabled val="1"/>
        </dgm:presLayoutVars>
      </dgm:prSet>
      <dgm:spPr/>
    </dgm:pt>
    <dgm:pt modelId="{01D47E1B-8A43-A648-97A9-FFA546B881E3}" type="pres">
      <dgm:prSet presAssocID="{DFEAAC0A-860B-2746-ADA3-5B2FFCAC86EE}" presName="sibTrans" presStyleCnt="0"/>
      <dgm:spPr/>
    </dgm:pt>
    <dgm:pt modelId="{40DB910F-3EBF-D24E-BE44-7A3361E0E63C}" type="pres">
      <dgm:prSet presAssocID="{BDFEF38E-EC59-FD43-87AF-066BFFF2B6CF}" presName="node" presStyleLbl="node1" presStyleIdx="2" presStyleCnt="5" custLinFactNeighborX="-2315" custLinFactNeighborY="-1444">
        <dgm:presLayoutVars>
          <dgm:bulletEnabled val="1"/>
        </dgm:presLayoutVars>
      </dgm:prSet>
      <dgm:spPr/>
    </dgm:pt>
    <dgm:pt modelId="{A0FDC2E0-F247-DF40-8673-689AA35344A2}" type="pres">
      <dgm:prSet presAssocID="{1DEFCA32-8D00-1B4E-8CCF-D934EB0B6DEF}" presName="sibTrans" presStyleCnt="0"/>
      <dgm:spPr/>
    </dgm:pt>
    <dgm:pt modelId="{EC21E3A4-6105-8846-BAD0-731DD0003AB6}" type="pres">
      <dgm:prSet presAssocID="{F21C9049-F0A4-4240-9008-D77DFA56209C}" presName="node" presStyleLbl="node1" presStyleIdx="3" presStyleCnt="5" custScaleX="134045">
        <dgm:presLayoutVars>
          <dgm:bulletEnabled val="1"/>
        </dgm:presLayoutVars>
      </dgm:prSet>
      <dgm:spPr/>
    </dgm:pt>
    <dgm:pt modelId="{E2013B5A-D231-4D4A-A6F0-24BEE8E6E81D}" type="pres">
      <dgm:prSet presAssocID="{FFABB521-E5E3-1A43-ABB5-9C458D2F04D6}" presName="sibTrans" presStyleCnt="0"/>
      <dgm:spPr/>
    </dgm:pt>
    <dgm:pt modelId="{4705E200-BC57-3243-ACF4-DA6AB4020509}" type="pres">
      <dgm:prSet presAssocID="{E8A1B9A7-C438-B043-8A91-F13525F90A6F}" presName="node" presStyleLbl="node1" presStyleIdx="4" presStyleCnt="5" custScaleX="125889">
        <dgm:presLayoutVars>
          <dgm:bulletEnabled val="1"/>
        </dgm:presLayoutVars>
      </dgm:prSet>
      <dgm:spPr/>
    </dgm:pt>
  </dgm:ptLst>
  <dgm:cxnLst>
    <dgm:cxn modelId="{5EEAC14C-8EDA-C548-90D9-56F129676E2D}" srcId="{060504C2-D026-814F-9412-DA80B9883BF7}" destId="{BDFEF38E-EC59-FD43-87AF-066BFFF2B6CF}" srcOrd="2" destOrd="0" parTransId="{CC4ACCB0-9EE6-B548-BD59-566B342A3292}" sibTransId="{1DEFCA32-8D00-1B4E-8CCF-D934EB0B6DEF}"/>
    <dgm:cxn modelId="{EFE95956-5951-5F4F-AB4C-DC310F6E7F25}" type="presOf" srcId="{1967EF81-678B-F241-A06C-E2D7F04DDE00}" destId="{C80BD790-0944-924F-A168-AFF60E89F0D9}" srcOrd="0" destOrd="1" presId="urn:microsoft.com/office/officeart/2005/8/layout/default"/>
    <dgm:cxn modelId="{57C07857-A88C-9E4E-9FCC-78D59670DE97}" srcId="{8EAB9711-0C64-6048-ABC4-B0E32FF8E58A}" destId="{1967EF81-678B-F241-A06C-E2D7F04DDE00}" srcOrd="0" destOrd="0" parTransId="{0FE86ED9-24FF-084A-93A3-64EE75E60388}" sibTransId="{5DA06A9F-5D5F-AD42-835C-3C7761E7B5BF}"/>
    <dgm:cxn modelId="{3040FC72-FCF2-1345-9D2C-95CDA4799D67}" type="presOf" srcId="{060504C2-D026-814F-9412-DA80B9883BF7}" destId="{B4F9B202-19DC-664B-AD88-69269D930273}" srcOrd="0" destOrd="0" presId="urn:microsoft.com/office/officeart/2005/8/layout/default"/>
    <dgm:cxn modelId="{E3888776-2537-4D46-A608-74646F509973}" type="presOf" srcId="{8EAB9711-0C64-6048-ABC4-B0E32FF8E58A}" destId="{C80BD790-0944-924F-A168-AFF60E89F0D9}" srcOrd="0" destOrd="0" presId="urn:microsoft.com/office/officeart/2005/8/layout/default"/>
    <dgm:cxn modelId="{4547D87F-804A-2840-866E-F1E769AAE919}" srcId="{060504C2-D026-814F-9412-DA80B9883BF7}" destId="{8EAB9711-0C64-6048-ABC4-B0E32FF8E58A}" srcOrd="1" destOrd="0" parTransId="{EDCF9896-5CA9-E249-A932-9D0D4DCFF576}" sibTransId="{DFEAAC0A-860B-2746-ADA3-5B2FFCAC86EE}"/>
    <dgm:cxn modelId="{413BCA89-684F-7949-B497-15936B629844}" type="presOf" srcId="{5E79E35F-B0AB-EB4B-AB53-DA46821C90F1}" destId="{65E8B4C0-ED1D-2442-8066-97D52DA43EEA}" srcOrd="0" destOrd="0" presId="urn:microsoft.com/office/officeart/2005/8/layout/default"/>
    <dgm:cxn modelId="{4E2EFD8E-26BA-564B-9B03-662D0D012E4A}" type="presOf" srcId="{F21C9049-F0A4-4240-9008-D77DFA56209C}" destId="{EC21E3A4-6105-8846-BAD0-731DD0003AB6}" srcOrd="0" destOrd="0" presId="urn:microsoft.com/office/officeart/2005/8/layout/default"/>
    <dgm:cxn modelId="{4B4CC1A8-24C0-B342-8135-06BE603D9585}" type="presOf" srcId="{BDFEF38E-EC59-FD43-87AF-066BFFF2B6CF}" destId="{40DB910F-3EBF-D24E-BE44-7A3361E0E63C}" srcOrd="0" destOrd="0" presId="urn:microsoft.com/office/officeart/2005/8/layout/default"/>
    <dgm:cxn modelId="{71E7FDCF-FEF3-0647-A6B2-EFB1874D583A}" srcId="{060504C2-D026-814F-9412-DA80B9883BF7}" destId="{E8A1B9A7-C438-B043-8A91-F13525F90A6F}" srcOrd="4" destOrd="0" parTransId="{B4CA4603-EB8B-B149-903B-2CC49BC825A6}" sibTransId="{7AEE597C-C3AF-4C45-9EFB-C479C9708760}"/>
    <dgm:cxn modelId="{957961EC-6D79-C543-9150-627265444A73}" srcId="{060504C2-D026-814F-9412-DA80B9883BF7}" destId="{F21C9049-F0A4-4240-9008-D77DFA56209C}" srcOrd="3" destOrd="0" parTransId="{A59B69AE-568D-004B-A1AA-E2BE1A04BF8C}" sibTransId="{FFABB521-E5E3-1A43-ABB5-9C458D2F04D6}"/>
    <dgm:cxn modelId="{2DA144EE-D75C-2448-B3C9-B20994E1FAD3}" srcId="{060504C2-D026-814F-9412-DA80B9883BF7}" destId="{5E79E35F-B0AB-EB4B-AB53-DA46821C90F1}" srcOrd="0" destOrd="0" parTransId="{6569CFFC-2D8B-F144-B008-CA46034AC6B1}" sibTransId="{F806CBF9-790C-3542-A1CE-347AD5E7C762}"/>
    <dgm:cxn modelId="{F0D390F2-E1F6-8F43-B217-13211F1C9C93}" type="presOf" srcId="{E8A1B9A7-C438-B043-8A91-F13525F90A6F}" destId="{4705E200-BC57-3243-ACF4-DA6AB4020509}" srcOrd="0" destOrd="0" presId="urn:microsoft.com/office/officeart/2005/8/layout/default"/>
    <dgm:cxn modelId="{2CCD8E44-84C9-FA47-90F4-23EE95AF8F2F}" type="presParOf" srcId="{B4F9B202-19DC-664B-AD88-69269D930273}" destId="{65E8B4C0-ED1D-2442-8066-97D52DA43EEA}" srcOrd="0" destOrd="0" presId="urn:microsoft.com/office/officeart/2005/8/layout/default"/>
    <dgm:cxn modelId="{B3FF3009-5FD3-104E-944C-A7D8E5114EEB}" type="presParOf" srcId="{B4F9B202-19DC-664B-AD88-69269D930273}" destId="{AB42E133-05B8-864F-A746-9AE39A607B03}" srcOrd="1" destOrd="0" presId="urn:microsoft.com/office/officeart/2005/8/layout/default"/>
    <dgm:cxn modelId="{E1794EA6-ADD1-114C-8B93-AA1CC1328488}" type="presParOf" srcId="{B4F9B202-19DC-664B-AD88-69269D930273}" destId="{C80BD790-0944-924F-A168-AFF60E89F0D9}" srcOrd="2" destOrd="0" presId="urn:microsoft.com/office/officeart/2005/8/layout/default"/>
    <dgm:cxn modelId="{1630CC58-F063-2649-888E-0FCEAFBC3E62}" type="presParOf" srcId="{B4F9B202-19DC-664B-AD88-69269D930273}" destId="{01D47E1B-8A43-A648-97A9-FFA546B881E3}" srcOrd="3" destOrd="0" presId="urn:microsoft.com/office/officeart/2005/8/layout/default"/>
    <dgm:cxn modelId="{051B0726-0877-164F-8560-AC518F63BE66}" type="presParOf" srcId="{B4F9B202-19DC-664B-AD88-69269D930273}" destId="{40DB910F-3EBF-D24E-BE44-7A3361E0E63C}" srcOrd="4" destOrd="0" presId="urn:microsoft.com/office/officeart/2005/8/layout/default"/>
    <dgm:cxn modelId="{9A262587-E539-4141-AE1A-8988B5CDAAD3}" type="presParOf" srcId="{B4F9B202-19DC-664B-AD88-69269D930273}" destId="{A0FDC2E0-F247-DF40-8673-689AA35344A2}" srcOrd="5" destOrd="0" presId="urn:microsoft.com/office/officeart/2005/8/layout/default"/>
    <dgm:cxn modelId="{36687734-A16B-2749-AF47-84310648A054}" type="presParOf" srcId="{B4F9B202-19DC-664B-AD88-69269D930273}" destId="{EC21E3A4-6105-8846-BAD0-731DD0003AB6}" srcOrd="6" destOrd="0" presId="urn:microsoft.com/office/officeart/2005/8/layout/default"/>
    <dgm:cxn modelId="{6060D733-7CF8-9046-9CD5-2AB9FE8813B0}" type="presParOf" srcId="{B4F9B202-19DC-664B-AD88-69269D930273}" destId="{E2013B5A-D231-4D4A-A6F0-24BEE8E6E81D}" srcOrd="7" destOrd="0" presId="urn:microsoft.com/office/officeart/2005/8/layout/default"/>
    <dgm:cxn modelId="{B12D829D-E90D-FE4C-A9DE-5A36C1964805}" type="presParOf" srcId="{B4F9B202-19DC-664B-AD88-69269D930273}" destId="{4705E200-BC57-3243-ACF4-DA6AB402050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3D355-A9AD-0049-9D18-6AA675E576DE}" type="doc">
      <dgm:prSet loTypeId="urn:microsoft.com/office/officeart/2005/8/layout/hierarchy1" loCatId="list" qsTypeId="urn:microsoft.com/office/officeart/2005/8/quickstyle/simple1" qsCatId="simple" csTypeId="urn:microsoft.com/office/officeart/2005/8/colors/accent2_2" csCatId="accent2" phldr="1"/>
      <dgm:spPr/>
      <dgm:t>
        <a:bodyPr/>
        <a:lstStyle/>
        <a:p>
          <a:endParaRPr lang="zh-CN" altLang="en-US"/>
        </a:p>
      </dgm:t>
    </dgm:pt>
    <dgm:pt modelId="{79D1D976-9D63-5542-8939-4E4F6A72DA16}">
      <dgm:prSet custT="1"/>
      <dgm:spPr/>
      <dgm:t>
        <a:bodyPr/>
        <a:lstStyle/>
        <a:p>
          <a:pPr rtl="0"/>
          <a:r>
            <a:rPr lang="zh-CN" altLang="en-US" sz="2800" dirty="0">
              <a:latin typeface="Microsoft YaHei" panose="020B0503020204020204" pitchFamily="34" charset="-122"/>
              <a:ea typeface="Microsoft YaHei" panose="020B0503020204020204" pitchFamily="34" charset="-122"/>
            </a:rPr>
            <a:t>预调查</a:t>
          </a:r>
        </a:p>
        <a:p>
          <a:pPr rtl="0"/>
          <a:r>
            <a:rPr lang="zh-CN" altLang="en-US" sz="2800" dirty="0">
              <a:latin typeface="Microsoft YaHei" panose="020B0503020204020204" pitchFamily="34" charset="-122"/>
              <a:ea typeface="Microsoft YaHei" panose="020B0503020204020204" pitchFamily="34" charset="-122"/>
            </a:rPr>
            <a:t>（前测）</a:t>
          </a:r>
        </a:p>
      </dgm:t>
    </dgm:pt>
    <dgm:pt modelId="{AABB2ABB-E0C7-0C46-8764-746BC4C4A2CA}" type="parTrans" cxnId="{5D0B789E-5715-6147-B9CC-9344DD4AA402}">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4F3FA61F-22C9-2940-AF41-B4B444D94ADA}" type="sibTrans" cxnId="{5D0B789E-5715-6147-B9CC-9344DD4AA402}">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400DEF05-B296-054D-A2DB-DAF3B37DAE45}">
      <dgm:prSet custT="1"/>
      <dgm:spPr/>
      <dgm:t>
        <a:bodyPr/>
        <a:lstStyle/>
        <a:p>
          <a:pPr rtl="0"/>
          <a:r>
            <a:rPr lang="zh-CN" altLang="en-US" sz="2800" dirty="0">
              <a:latin typeface="Microsoft YaHei" panose="020B0503020204020204" pitchFamily="34" charset="-122"/>
              <a:ea typeface="Microsoft YaHei" panose="020B0503020204020204" pitchFamily="34" charset="-122"/>
            </a:rPr>
            <a:t>正式调查</a:t>
          </a:r>
        </a:p>
      </dgm:t>
    </dgm:pt>
    <dgm:pt modelId="{95B6958B-DFC9-0643-A05C-709AB1B3ECC6}" type="parTrans" cxnId="{57887294-DCD5-CE4E-8218-0A6CF8B2FEAA}">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DB1D5354-88C9-7242-9769-FE904C5D78C2}" type="sibTrans" cxnId="{57887294-DCD5-CE4E-8218-0A6CF8B2FEAA}">
      <dgm:prSet/>
      <dgm:spPr/>
      <dgm:t>
        <a:bodyPr/>
        <a:lstStyle/>
        <a:p>
          <a:endParaRPr lang="zh-CN" altLang="en-US" sz="2800">
            <a:latin typeface="Microsoft YaHei" panose="020B0503020204020204" pitchFamily="34" charset="-122"/>
            <a:ea typeface="Microsoft YaHei" panose="020B0503020204020204" pitchFamily="34" charset="-122"/>
          </a:endParaRPr>
        </a:p>
      </dgm:t>
    </dgm:pt>
    <dgm:pt modelId="{9F9CDF46-45DB-1643-AD41-1965445986AE}" type="pres">
      <dgm:prSet presAssocID="{9E03D355-A9AD-0049-9D18-6AA675E576DE}" presName="hierChild1" presStyleCnt="0">
        <dgm:presLayoutVars>
          <dgm:chPref val="1"/>
          <dgm:dir/>
          <dgm:animOne val="branch"/>
          <dgm:animLvl val="lvl"/>
          <dgm:resizeHandles/>
        </dgm:presLayoutVars>
      </dgm:prSet>
      <dgm:spPr/>
    </dgm:pt>
    <dgm:pt modelId="{68309E10-1D5A-264C-8F51-BCDAFDFBE595}" type="pres">
      <dgm:prSet presAssocID="{79D1D976-9D63-5542-8939-4E4F6A72DA16}" presName="hierRoot1" presStyleCnt="0"/>
      <dgm:spPr/>
    </dgm:pt>
    <dgm:pt modelId="{359C71E3-E3A1-3F43-84F4-BB10F9643CFD}" type="pres">
      <dgm:prSet presAssocID="{79D1D976-9D63-5542-8939-4E4F6A72DA16}" presName="composite" presStyleCnt="0"/>
      <dgm:spPr/>
    </dgm:pt>
    <dgm:pt modelId="{87F62086-E9D8-4549-BE67-E6F8F6EFB391}" type="pres">
      <dgm:prSet presAssocID="{79D1D976-9D63-5542-8939-4E4F6A72DA16}" presName="background" presStyleLbl="node0" presStyleIdx="0" presStyleCnt="2"/>
      <dgm:spPr/>
    </dgm:pt>
    <dgm:pt modelId="{F3DB2E20-D34A-AF43-8DA4-1D627A6DED73}" type="pres">
      <dgm:prSet presAssocID="{79D1D976-9D63-5542-8939-4E4F6A72DA16}" presName="text" presStyleLbl="fgAcc0" presStyleIdx="0" presStyleCnt="2">
        <dgm:presLayoutVars>
          <dgm:chPref val="3"/>
        </dgm:presLayoutVars>
      </dgm:prSet>
      <dgm:spPr/>
    </dgm:pt>
    <dgm:pt modelId="{8F5BB474-F069-C94A-BFF6-EFEE0EA8CC37}" type="pres">
      <dgm:prSet presAssocID="{79D1D976-9D63-5542-8939-4E4F6A72DA16}" presName="hierChild2" presStyleCnt="0"/>
      <dgm:spPr/>
    </dgm:pt>
    <dgm:pt modelId="{60F90EE2-2695-D749-B566-4DF11A2C8D57}" type="pres">
      <dgm:prSet presAssocID="{400DEF05-B296-054D-A2DB-DAF3B37DAE45}" presName="hierRoot1" presStyleCnt="0"/>
      <dgm:spPr/>
    </dgm:pt>
    <dgm:pt modelId="{8532B8A2-6B9D-D942-8A7D-DD9D0C3EE17A}" type="pres">
      <dgm:prSet presAssocID="{400DEF05-B296-054D-A2DB-DAF3B37DAE45}" presName="composite" presStyleCnt="0"/>
      <dgm:spPr/>
    </dgm:pt>
    <dgm:pt modelId="{3CB01CC2-7764-4944-9859-F6F8AA3A581F}" type="pres">
      <dgm:prSet presAssocID="{400DEF05-B296-054D-A2DB-DAF3B37DAE45}" presName="background" presStyleLbl="node0" presStyleIdx="1" presStyleCnt="2"/>
      <dgm:spPr/>
    </dgm:pt>
    <dgm:pt modelId="{2D23BA96-F5F7-A246-A2FB-5D886FE95883}" type="pres">
      <dgm:prSet presAssocID="{400DEF05-B296-054D-A2DB-DAF3B37DAE45}" presName="text" presStyleLbl="fgAcc0" presStyleIdx="1" presStyleCnt="2">
        <dgm:presLayoutVars>
          <dgm:chPref val="3"/>
        </dgm:presLayoutVars>
      </dgm:prSet>
      <dgm:spPr/>
    </dgm:pt>
    <dgm:pt modelId="{E33E9880-22C7-A64C-8E9E-A0A9B7818CF7}" type="pres">
      <dgm:prSet presAssocID="{400DEF05-B296-054D-A2DB-DAF3B37DAE45}" presName="hierChild2" presStyleCnt="0"/>
      <dgm:spPr/>
    </dgm:pt>
  </dgm:ptLst>
  <dgm:cxnLst>
    <dgm:cxn modelId="{136A1914-3625-0F49-B88A-9446F85F8117}" type="presOf" srcId="{79D1D976-9D63-5542-8939-4E4F6A72DA16}" destId="{F3DB2E20-D34A-AF43-8DA4-1D627A6DED73}" srcOrd="0" destOrd="0" presId="urn:microsoft.com/office/officeart/2005/8/layout/hierarchy1"/>
    <dgm:cxn modelId="{D158EE7F-89C7-F44A-91E5-379DC84E3D5E}" type="presOf" srcId="{9E03D355-A9AD-0049-9D18-6AA675E576DE}" destId="{9F9CDF46-45DB-1643-AD41-1965445986AE}" srcOrd="0" destOrd="0" presId="urn:microsoft.com/office/officeart/2005/8/layout/hierarchy1"/>
    <dgm:cxn modelId="{57887294-DCD5-CE4E-8218-0A6CF8B2FEAA}" srcId="{9E03D355-A9AD-0049-9D18-6AA675E576DE}" destId="{400DEF05-B296-054D-A2DB-DAF3B37DAE45}" srcOrd="1" destOrd="0" parTransId="{95B6958B-DFC9-0643-A05C-709AB1B3ECC6}" sibTransId="{DB1D5354-88C9-7242-9769-FE904C5D78C2}"/>
    <dgm:cxn modelId="{5D0B789E-5715-6147-B9CC-9344DD4AA402}" srcId="{9E03D355-A9AD-0049-9D18-6AA675E576DE}" destId="{79D1D976-9D63-5542-8939-4E4F6A72DA16}" srcOrd="0" destOrd="0" parTransId="{AABB2ABB-E0C7-0C46-8764-746BC4C4A2CA}" sibTransId="{4F3FA61F-22C9-2940-AF41-B4B444D94ADA}"/>
    <dgm:cxn modelId="{9F1355B0-6AED-6042-B700-931821A259AE}" type="presOf" srcId="{400DEF05-B296-054D-A2DB-DAF3B37DAE45}" destId="{2D23BA96-F5F7-A246-A2FB-5D886FE95883}" srcOrd="0" destOrd="0" presId="urn:microsoft.com/office/officeart/2005/8/layout/hierarchy1"/>
    <dgm:cxn modelId="{2B86E896-2F52-E440-80DE-5D7ED0D7E69A}" type="presParOf" srcId="{9F9CDF46-45DB-1643-AD41-1965445986AE}" destId="{68309E10-1D5A-264C-8F51-BCDAFDFBE595}" srcOrd="0" destOrd="0" presId="urn:microsoft.com/office/officeart/2005/8/layout/hierarchy1"/>
    <dgm:cxn modelId="{C5F1FF3E-BE1C-7E43-BF27-8C5DD7939430}" type="presParOf" srcId="{68309E10-1D5A-264C-8F51-BCDAFDFBE595}" destId="{359C71E3-E3A1-3F43-84F4-BB10F9643CFD}" srcOrd="0" destOrd="0" presId="urn:microsoft.com/office/officeart/2005/8/layout/hierarchy1"/>
    <dgm:cxn modelId="{AF9F20F0-E880-F543-997E-BB2B0947712D}" type="presParOf" srcId="{359C71E3-E3A1-3F43-84F4-BB10F9643CFD}" destId="{87F62086-E9D8-4549-BE67-E6F8F6EFB391}" srcOrd="0" destOrd="0" presId="urn:microsoft.com/office/officeart/2005/8/layout/hierarchy1"/>
    <dgm:cxn modelId="{DB558D2D-FE95-6549-9C4B-A964E5604A4D}" type="presParOf" srcId="{359C71E3-E3A1-3F43-84F4-BB10F9643CFD}" destId="{F3DB2E20-D34A-AF43-8DA4-1D627A6DED73}" srcOrd="1" destOrd="0" presId="urn:microsoft.com/office/officeart/2005/8/layout/hierarchy1"/>
    <dgm:cxn modelId="{291A1131-D683-EC4F-887B-D6E1424FB7F2}" type="presParOf" srcId="{68309E10-1D5A-264C-8F51-BCDAFDFBE595}" destId="{8F5BB474-F069-C94A-BFF6-EFEE0EA8CC37}" srcOrd="1" destOrd="0" presId="urn:microsoft.com/office/officeart/2005/8/layout/hierarchy1"/>
    <dgm:cxn modelId="{299CB9EC-EF86-5548-BB19-DED4E7C42DE0}" type="presParOf" srcId="{9F9CDF46-45DB-1643-AD41-1965445986AE}" destId="{60F90EE2-2695-D749-B566-4DF11A2C8D57}" srcOrd="1" destOrd="0" presId="urn:microsoft.com/office/officeart/2005/8/layout/hierarchy1"/>
    <dgm:cxn modelId="{7960D548-ADD1-6743-8150-D080B7BFD184}" type="presParOf" srcId="{60F90EE2-2695-D749-B566-4DF11A2C8D57}" destId="{8532B8A2-6B9D-D942-8A7D-DD9D0C3EE17A}" srcOrd="0" destOrd="0" presId="urn:microsoft.com/office/officeart/2005/8/layout/hierarchy1"/>
    <dgm:cxn modelId="{BF48F532-9C9E-9744-B17F-051A1453F455}" type="presParOf" srcId="{8532B8A2-6B9D-D942-8A7D-DD9D0C3EE17A}" destId="{3CB01CC2-7764-4944-9859-F6F8AA3A581F}" srcOrd="0" destOrd="0" presId="urn:microsoft.com/office/officeart/2005/8/layout/hierarchy1"/>
    <dgm:cxn modelId="{48E17643-DFC1-2B48-A0FB-D476A6899026}" type="presParOf" srcId="{8532B8A2-6B9D-D942-8A7D-DD9D0C3EE17A}" destId="{2D23BA96-F5F7-A246-A2FB-5D886FE95883}" srcOrd="1" destOrd="0" presId="urn:microsoft.com/office/officeart/2005/8/layout/hierarchy1"/>
    <dgm:cxn modelId="{C5F1E1AF-1A8E-C740-9FDF-C75735E0FE75}" type="presParOf" srcId="{60F90EE2-2695-D749-B566-4DF11A2C8D57}" destId="{E33E9880-22C7-A64C-8E9E-A0A9B7818C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1EBEA-D89E-1546-BA4C-38689346C626}" type="doc">
      <dgm:prSet loTypeId="urn:microsoft.com/office/officeart/2008/layout/TitlePictureLineup" loCatId="list" qsTypeId="urn:microsoft.com/office/officeart/2005/8/quickstyle/3d7" qsCatId="3D" csTypeId="urn:microsoft.com/office/officeart/2005/8/colors/colorful3" csCatId="colorful" phldr="1"/>
      <dgm:spPr/>
      <dgm:t>
        <a:bodyPr/>
        <a:lstStyle/>
        <a:p>
          <a:endParaRPr lang="zh-CN" altLang="en-US"/>
        </a:p>
      </dgm:t>
    </dgm:pt>
    <dgm:pt modelId="{AB4C13A6-D5C8-DC4A-9223-BF1CC0E5363A}">
      <dgm:prSet custT="1"/>
      <dgm:spPr/>
      <dgm:t>
        <a:bodyPr/>
        <a:lstStyle/>
        <a:p>
          <a:pPr rtl="0">
            <a:lnSpc>
              <a:spcPct val="100000"/>
            </a:lnSpc>
          </a:pPr>
          <a:r>
            <a:rPr lang="zh-CN" altLang="en-US" sz="2800" b="0" i="0" dirty="0">
              <a:latin typeface="Microsoft YaHei" panose="020B0503020204020204" pitchFamily="34" charset="-122"/>
              <a:ea typeface="Microsoft YaHei" panose="020B0503020204020204" pitchFamily="34" charset="-122"/>
              <a:cs typeface="SimSun" charset="-122"/>
            </a:rPr>
            <a:t>审核</a:t>
          </a:r>
        </a:p>
      </dgm:t>
    </dgm:pt>
    <dgm:pt modelId="{E23B91D1-FCF2-3547-8C36-F4A082CBF66E}" type="parTrans" cxnId="{C3F6DE18-4489-8C40-9CEE-5DF444248C0D}">
      <dgm:prSet/>
      <dgm:spPr/>
      <dgm:t>
        <a:bodyPr/>
        <a:lstStyle/>
        <a:p>
          <a:pPr>
            <a:lnSpc>
              <a:spcPct val="100000"/>
            </a:lnSpc>
          </a:pPr>
          <a:endParaRPr lang="zh-CN" altLang="en-US" sz="2800">
            <a:latin typeface="Microsoft YaHei" panose="020B0503020204020204" pitchFamily="34" charset="-122"/>
            <a:ea typeface="Microsoft YaHei" panose="020B0503020204020204" pitchFamily="34" charset="-122"/>
            <a:cs typeface="SimSun" charset="-122"/>
          </a:endParaRPr>
        </a:p>
      </dgm:t>
    </dgm:pt>
    <dgm:pt modelId="{97AD7A83-FE30-1B4E-A04A-3914E763A07C}" type="sibTrans" cxnId="{C3F6DE18-4489-8C40-9CEE-5DF444248C0D}">
      <dgm:prSet/>
      <dgm:spPr/>
      <dgm:t>
        <a:bodyPr/>
        <a:lstStyle/>
        <a:p>
          <a:pPr>
            <a:lnSpc>
              <a:spcPct val="100000"/>
            </a:lnSpc>
          </a:pPr>
          <a:endParaRPr lang="zh-CN" altLang="en-US" sz="2800">
            <a:latin typeface="Microsoft YaHei" panose="020B0503020204020204" pitchFamily="34" charset="-122"/>
            <a:ea typeface="Microsoft YaHei" panose="020B0503020204020204" pitchFamily="34" charset="-122"/>
            <a:cs typeface="SimSun" charset="-122"/>
          </a:endParaRPr>
        </a:p>
      </dgm:t>
    </dgm:pt>
    <dgm:pt modelId="{8C1E12FB-C8BA-844B-982D-DC8F7AA5A029}">
      <dgm:prSet custT="1"/>
      <dgm:spPr/>
      <dgm:t>
        <a:bodyPr/>
        <a:lstStyle/>
        <a:p>
          <a:pPr rtl="0">
            <a:lnSpc>
              <a:spcPct val="100000"/>
            </a:lnSpc>
          </a:pPr>
          <a:r>
            <a:rPr lang="zh-CN" altLang="en-US" sz="2800" b="0" i="0" dirty="0">
              <a:latin typeface="Microsoft YaHei" panose="020B0503020204020204" pitchFamily="34" charset="-122"/>
              <a:ea typeface="Microsoft YaHei" panose="020B0503020204020204" pitchFamily="34" charset="-122"/>
              <a:cs typeface="SimSun" charset="-122"/>
            </a:rPr>
            <a:t>整理</a:t>
          </a:r>
        </a:p>
      </dgm:t>
    </dgm:pt>
    <dgm:pt modelId="{C891102D-F28A-AE43-82A0-AA7093621E56}" type="parTrans" cxnId="{A431BAED-4522-4146-8769-0CF2DFCF00C5}">
      <dgm:prSet/>
      <dgm:spPr/>
      <dgm:t>
        <a:bodyPr/>
        <a:lstStyle/>
        <a:p>
          <a:pPr>
            <a:lnSpc>
              <a:spcPct val="100000"/>
            </a:lnSpc>
          </a:pPr>
          <a:endParaRPr lang="zh-CN" altLang="en-US" sz="2800">
            <a:latin typeface="Microsoft YaHei" panose="020B0503020204020204" pitchFamily="34" charset="-122"/>
            <a:ea typeface="Microsoft YaHei" panose="020B0503020204020204" pitchFamily="34" charset="-122"/>
            <a:cs typeface="SimSun" charset="-122"/>
          </a:endParaRPr>
        </a:p>
      </dgm:t>
    </dgm:pt>
    <dgm:pt modelId="{A0F34DE6-700C-F74B-B016-552E3D0526D9}" type="sibTrans" cxnId="{A431BAED-4522-4146-8769-0CF2DFCF00C5}">
      <dgm:prSet/>
      <dgm:spPr/>
      <dgm:t>
        <a:bodyPr/>
        <a:lstStyle/>
        <a:p>
          <a:pPr>
            <a:lnSpc>
              <a:spcPct val="100000"/>
            </a:lnSpc>
          </a:pPr>
          <a:endParaRPr lang="zh-CN" altLang="en-US" sz="2800">
            <a:latin typeface="Microsoft YaHei" panose="020B0503020204020204" pitchFamily="34" charset="-122"/>
            <a:ea typeface="Microsoft YaHei" panose="020B0503020204020204" pitchFamily="34" charset="-122"/>
            <a:cs typeface="SimSun" charset="-122"/>
          </a:endParaRPr>
        </a:p>
      </dgm:t>
    </dgm:pt>
    <dgm:pt modelId="{25CDF8CC-AB5C-2749-BBDF-31BB62A8B49B}">
      <dgm:prSet custT="1"/>
      <dgm:spPr/>
      <dgm:t>
        <a:bodyPr/>
        <a:lstStyle/>
        <a:p>
          <a:pPr rtl="0">
            <a:lnSpc>
              <a:spcPct val="100000"/>
            </a:lnSpc>
          </a:pPr>
          <a:r>
            <a:rPr lang="zh-CN" altLang="en-US" sz="2800" b="0" i="0" dirty="0">
              <a:latin typeface="Microsoft YaHei" panose="020B0503020204020204" pitchFamily="34" charset="-122"/>
              <a:ea typeface="Microsoft YaHei" panose="020B0503020204020204" pitchFamily="34" charset="-122"/>
              <a:cs typeface="SimSun" charset="-122"/>
            </a:rPr>
            <a:t>分析</a:t>
          </a:r>
        </a:p>
      </dgm:t>
    </dgm:pt>
    <dgm:pt modelId="{677C4750-0248-984A-8071-ED6D98013649}" type="parTrans" cxnId="{4EE9857D-701F-4948-8D06-EAC1C6D3ECB7}">
      <dgm:prSet/>
      <dgm:spPr/>
      <dgm:t>
        <a:bodyPr/>
        <a:lstStyle/>
        <a:p>
          <a:pPr>
            <a:lnSpc>
              <a:spcPct val="100000"/>
            </a:lnSpc>
          </a:pPr>
          <a:endParaRPr lang="zh-CN" altLang="en-US" sz="2800">
            <a:latin typeface="Microsoft YaHei" panose="020B0503020204020204" pitchFamily="34" charset="-122"/>
            <a:ea typeface="Microsoft YaHei" panose="020B0503020204020204" pitchFamily="34" charset="-122"/>
            <a:cs typeface="SimSun" charset="-122"/>
          </a:endParaRPr>
        </a:p>
      </dgm:t>
    </dgm:pt>
    <dgm:pt modelId="{F859D9C0-E197-4C4B-AFE4-F9FAF7888CB1}" type="sibTrans" cxnId="{4EE9857D-701F-4948-8D06-EAC1C6D3ECB7}">
      <dgm:prSet/>
      <dgm:spPr/>
      <dgm:t>
        <a:bodyPr/>
        <a:lstStyle/>
        <a:p>
          <a:pPr>
            <a:lnSpc>
              <a:spcPct val="100000"/>
            </a:lnSpc>
          </a:pPr>
          <a:endParaRPr lang="zh-CN" altLang="en-US" sz="2800">
            <a:latin typeface="Microsoft YaHei" panose="020B0503020204020204" pitchFamily="34" charset="-122"/>
            <a:ea typeface="Microsoft YaHei" panose="020B0503020204020204" pitchFamily="34" charset="-122"/>
            <a:cs typeface="SimSun" charset="-122"/>
          </a:endParaRPr>
        </a:p>
      </dgm:t>
    </dgm:pt>
    <dgm:pt modelId="{BDCE35FB-E5B4-5148-BAEA-9A2D8B701A16}">
      <dgm:prSet custT="1"/>
      <dgm:spPr/>
      <dgm:t>
        <a:bodyPr/>
        <a:lstStyle/>
        <a:p>
          <a:pPr algn="l" rtl="0">
            <a:lnSpc>
              <a:spcPct val="100000"/>
            </a:lnSpc>
            <a:spcAft>
              <a:spcPts val="0"/>
            </a:spcAft>
          </a:pPr>
          <a:r>
            <a:rPr lang="zh-CN" altLang="en-US" sz="2800" b="0" i="0" dirty="0">
              <a:latin typeface="Microsoft YaHei" panose="020B0503020204020204" pitchFamily="34" charset="-122"/>
              <a:ea typeface="Microsoft YaHei" panose="020B0503020204020204" pitchFamily="34" charset="-122"/>
              <a:cs typeface="SimSun" charset="-122"/>
            </a:rPr>
            <a:t>真伪和价值</a:t>
          </a:r>
        </a:p>
      </dgm:t>
    </dgm:pt>
    <dgm:pt modelId="{DB95A543-A3F4-D848-A17E-F4231AAFDE74}" type="sibTrans" cxnId="{48DECBC4-00E9-F84B-8425-21DC814BF918}">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450C1D77-7FC8-4C41-B803-CC30456B12CD}" type="parTrans" cxnId="{48DECBC4-00E9-F84B-8425-21DC814BF918}">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2A46BF10-6B2D-DD45-B4CC-5A25E127DA26}">
      <dgm:prSet custT="1"/>
      <dgm:spPr/>
      <dgm:t>
        <a:bodyPr/>
        <a:lstStyle/>
        <a:p>
          <a:pPr algn="l" rtl="0">
            <a:lnSpc>
              <a:spcPct val="100000"/>
            </a:lnSpc>
            <a:spcAft>
              <a:spcPts val="0"/>
            </a:spcAft>
          </a:pPr>
          <a:r>
            <a:rPr lang="zh-CN" altLang="en-US" sz="2800" b="0" i="0" dirty="0">
              <a:latin typeface="Microsoft YaHei" panose="020B0503020204020204" pitchFamily="34" charset="-122"/>
              <a:ea typeface="Microsoft YaHei" panose="020B0503020204020204" pitchFamily="34" charset="-122"/>
              <a:cs typeface="SimSun" charset="-122"/>
            </a:rPr>
            <a:t>分组、分类、汇总、加工</a:t>
          </a:r>
        </a:p>
      </dgm:t>
    </dgm:pt>
    <dgm:pt modelId="{E59DDE0A-10EF-6040-922A-F6A0FE736A1D}" type="parTrans" cxnId="{360DA84A-C18C-3142-B23D-64FE44016D4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93A53901-8236-224E-AF97-552B2880BFE9}" type="sibTrans" cxnId="{360DA84A-C18C-3142-B23D-64FE44016D42}">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6669C59B-3213-ED4B-B8EE-F5451C330523}">
      <dgm:prSet custT="1"/>
      <dgm:spPr/>
      <dgm:t>
        <a:bodyPr/>
        <a:lstStyle/>
        <a:p>
          <a:pPr algn="l" rtl="0">
            <a:lnSpc>
              <a:spcPct val="100000"/>
            </a:lnSpc>
            <a:spcAft>
              <a:spcPts val="0"/>
            </a:spcAft>
          </a:pPr>
          <a:r>
            <a:rPr lang="zh-CN" altLang="en-US" sz="2800" b="0" i="0" dirty="0">
              <a:latin typeface="Microsoft YaHei" panose="020B0503020204020204" pitchFamily="34" charset="-122"/>
              <a:ea typeface="Microsoft YaHei" panose="020B0503020204020204" pitchFamily="34" charset="-122"/>
              <a:cs typeface="SimSun" charset="-122"/>
            </a:rPr>
            <a:t>定性的逻辑分析。</a:t>
          </a:r>
        </a:p>
      </dgm:t>
    </dgm:pt>
    <dgm:pt modelId="{903E579A-97EF-B54D-9CB6-2D6061DFC8D7}" type="parTrans" cxnId="{8B543A99-BAC5-2448-B191-74D279AF219D}">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96C90A8F-90C3-BA45-B24F-17C22CFFEBC0}" type="sibTrans" cxnId="{8B543A99-BAC5-2448-B191-74D279AF219D}">
      <dgm:prSet/>
      <dgm:spPr/>
      <dgm:t>
        <a:bodyPr/>
        <a:lstStyle/>
        <a:p>
          <a:endParaRPr lang="zh-CN" altLang="en-US" sz="2800">
            <a:latin typeface="Microsoft YaHei" panose="020B0503020204020204" pitchFamily="34" charset="-122"/>
            <a:ea typeface="Microsoft YaHei" panose="020B0503020204020204" pitchFamily="34" charset="-122"/>
            <a:cs typeface="SimSun" charset="-122"/>
          </a:endParaRPr>
        </a:p>
      </dgm:t>
    </dgm:pt>
    <dgm:pt modelId="{C35E71C3-17AF-7742-B05F-6D25D8DDEA6F}">
      <dgm:prSet custT="1"/>
      <dgm:spPr/>
      <dgm:t>
        <a:bodyPr/>
        <a:lstStyle/>
        <a:p>
          <a:pPr algn="l" rtl="0">
            <a:lnSpc>
              <a:spcPct val="100000"/>
            </a:lnSpc>
            <a:spcAft>
              <a:spcPts val="0"/>
            </a:spcAft>
          </a:pPr>
          <a:r>
            <a:rPr lang="zh-CN" altLang="en-US" sz="2800" b="0" i="0" dirty="0">
              <a:latin typeface="Microsoft YaHei" panose="020B0503020204020204" pitchFamily="34" charset="-122"/>
              <a:ea typeface="Microsoft YaHei" panose="020B0503020204020204" pitchFamily="34" charset="-122"/>
              <a:cs typeface="SimSun" charset="-122"/>
            </a:rPr>
            <a:t>真实、准确与完整    </a:t>
          </a:r>
        </a:p>
      </dgm:t>
    </dgm:pt>
    <dgm:pt modelId="{85E2F3FE-5052-0643-B2B7-CBFAD14A431E}" type="parTrans" cxnId="{4AA1BE6F-40B1-6A4B-9787-F86C99CAA348}">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D3E69735-DFD2-844A-B209-A50973C4A1B2}" type="sibTrans" cxnId="{4AA1BE6F-40B1-6A4B-9787-F86C99CAA348}">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1B13847D-8500-1D47-BB2A-371184A0C833}">
      <dgm:prSet custT="1"/>
      <dgm:spPr/>
      <dgm:t>
        <a:bodyPr/>
        <a:lstStyle/>
        <a:p>
          <a:pPr algn="l" rtl="0">
            <a:lnSpc>
              <a:spcPct val="100000"/>
            </a:lnSpc>
            <a:spcAft>
              <a:spcPts val="0"/>
            </a:spcAft>
          </a:pPr>
          <a:r>
            <a:rPr lang="zh-CN" altLang="en-US" sz="2800" b="0" i="0" dirty="0">
              <a:latin typeface="Microsoft YaHei" panose="020B0503020204020204" pitchFamily="34" charset="-122"/>
              <a:ea typeface="Microsoft YaHei" panose="020B0503020204020204" pitchFamily="34" charset="-122"/>
              <a:cs typeface="SimSun" charset="-122"/>
            </a:rPr>
            <a:t>使之系统化、条理化</a:t>
          </a:r>
        </a:p>
      </dgm:t>
    </dgm:pt>
    <dgm:pt modelId="{2AD984D0-9FED-934A-BFFB-DCC5817D9D7A}" type="parTrans" cxnId="{810BFB57-2202-7E4B-8DDB-BA57F92EDF7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32878727-E203-6949-A470-965C6D073650}" type="sibTrans" cxnId="{810BFB57-2202-7E4B-8DDB-BA57F92EDF7A}">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0F51966D-5398-614F-9568-E655A879689A}">
      <dgm:prSet custT="1"/>
      <dgm:spPr/>
      <dgm:t>
        <a:bodyPr/>
        <a:lstStyle/>
        <a:p>
          <a:pPr algn="l" rtl="0">
            <a:lnSpc>
              <a:spcPct val="100000"/>
            </a:lnSpc>
            <a:spcAft>
              <a:spcPts val="0"/>
            </a:spcAft>
          </a:pPr>
          <a:r>
            <a:rPr lang="zh-CN" altLang="en-US" sz="2800" b="0" i="0" dirty="0">
              <a:latin typeface="Microsoft YaHei" panose="020B0503020204020204" pitchFamily="34" charset="-122"/>
              <a:ea typeface="Microsoft YaHei" panose="020B0503020204020204" pitchFamily="34" charset="-122"/>
              <a:cs typeface="SimSun" charset="-122"/>
            </a:rPr>
            <a:t>定量的统计分析；</a:t>
          </a:r>
        </a:p>
      </dgm:t>
    </dgm:pt>
    <dgm:pt modelId="{1EE05E4A-029B-A948-8760-4B236C2D3300}" type="parTrans" cxnId="{5F251085-FA54-0F42-AF9B-0E82A5E12F3E}">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AF646347-E0AB-6740-92F2-56F58E011BE3}" type="sibTrans" cxnId="{5F251085-FA54-0F42-AF9B-0E82A5E12F3E}">
      <dgm:prSet/>
      <dgm:spPr/>
      <dgm:t>
        <a:bodyPr/>
        <a:lstStyle/>
        <a:p>
          <a:endParaRPr lang="zh-CN" altLang="en-US" sz="2000">
            <a:latin typeface="Microsoft YaHei" panose="020B0503020204020204" pitchFamily="34" charset="-122"/>
            <a:ea typeface="Microsoft YaHei" panose="020B0503020204020204" pitchFamily="34" charset="-122"/>
          </a:endParaRPr>
        </a:p>
      </dgm:t>
    </dgm:pt>
    <dgm:pt modelId="{A88A6DD0-F55C-2949-ADEB-443A111BFA80}" type="pres">
      <dgm:prSet presAssocID="{3831EBEA-D89E-1546-BA4C-38689346C626}" presName="Name0" presStyleCnt="0">
        <dgm:presLayoutVars>
          <dgm:dir/>
        </dgm:presLayoutVars>
      </dgm:prSet>
      <dgm:spPr/>
    </dgm:pt>
    <dgm:pt modelId="{02AECABF-FEF1-0E42-B080-DAF8D24EBAE8}" type="pres">
      <dgm:prSet presAssocID="{AB4C13A6-D5C8-DC4A-9223-BF1CC0E5363A}" presName="composite" presStyleCnt="0"/>
      <dgm:spPr/>
    </dgm:pt>
    <dgm:pt modelId="{31243B1C-CE09-104E-8E13-FD60E68B3D6A}" type="pres">
      <dgm:prSet presAssocID="{AB4C13A6-D5C8-DC4A-9223-BF1CC0E5363A}" presName="Accent" presStyleLbl="alignAcc1" presStyleIdx="0" presStyleCnt="3"/>
      <dgm:spPr/>
    </dgm:pt>
    <dgm:pt modelId="{74A8972D-153F-B843-A311-A814921E35AE}" type="pres">
      <dgm:prSet presAssocID="{AB4C13A6-D5C8-DC4A-9223-BF1CC0E5363A}"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366F32FB-F589-8D46-BBD3-DE5F00002F5A}" type="pres">
      <dgm:prSet presAssocID="{AB4C13A6-D5C8-DC4A-9223-BF1CC0E5363A}" presName="Child" presStyleLbl="revTx" presStyleIdx="0" presStyleCnt="3">
        <dgm:presLayoutVars>
          <dgm:bulletEnabled val="1"/>
        </dgm:presLayoutVars>
      </dgm:prSet>
      <dgm:spPr/>
    </dgm:pt>
    <dgm:pt modelId="{35CDAD74-F55A-8A44-A9A5-85D1E53596BE}" type="pres">
      <dgm:prSet presAssocID="{AB4C13A6-D5C8-DC4A-9223-BF1CC0E5363A}" presName="Parent" presStyleLbl="alignNode1" presStyleIdx="0" presStyleCnt="3" custScaleY="130011">
        <dgm:presLayoutVars>
          <dgm:bulletEnabled val="1"/>
        </dgm:presLayoutVars>
      </dgm:prSet>
      <dgm:spPr/>
    </dgm:pt>
    <dgm:pt modelId="{75A13558-130C-6548-A5AF-0EA7D1904830}" type="pres">
      <dgm:prSet presAssocID="{97AD7A83-FE30-1B4E-A04A-3914E763A07C}" presName="sibTrans" presStyleCnt="0"/>
      <dgm:spPr/>
    </dgm:pt>
    <dgm:pt modelId="{86D752CD-6854-014C-A4A9-32C04A3F3CC4}" type="pres">
      <dgm:prSet presAssocID="{8C1E12FB-C8BA-844B-982D-DC8F7AA5A029}" presName="composite" presStyleCnt="0"/>
      <dgm:spPr/>
    </dgm:pt>
    <dgm:pt modelId="{9CDD0ABF-A3CC-CD40-8ECA-5D4687E154D8}" type="pres">
      <dgm:prSet presAssocID="{8C1E12FB-C8BA-844B-982D-DC8F7AA5A029}" presName="Accent" presStyleLbl="alignAcc1" presStyleIdx="1" presStyleCnt="3"/>
      <dgm:spPr/>
    </dgm:pt>
    <dgm:pt modelId="{C3E15AB6-8864-DD4C-BB5D-B7F131813CC7}" type="pres">
      <dgm:prSet presAssocID="{8C1E12FB-C8BA-844B-982D-DC8F7AA5A029}"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pt>
    <dgm:pt modelId="{14C626D7-97F0-5B40-845D-C505FF79197C}" type="pres">
      <dgm:prSet presAssocID="{8C1E12FB-C8BA-844B-982D-DC8F7AA5A029}" presName="Child" presStyleLbl="revTx" presStyleIdx="1" presStyleCnt="3" custScaleX="110619">
        <dgm:presLayoutVars>
          <dgm:bulletEnabled val="1"/>
        </dgm:presLayoutVars>
      </dgm:prSet>
      <dgm:spPr/>
    </dgm:pt>
    <dgm:pt modelId="{FEDCFC8A-A45E-6443-A42D-694A11809B03}" type="pres">
      <dgm:prSet presAssocID="{8C1E12FB-C8BA-844B-982D-DC8F7AA5A029}" presName="Parent" presStyleLbl="alignNode1" presStyleIdx="1" presStyleCnt="3" custScaleY="129190">
        <dgm:presLayoutVars>
          <dgm:bulletEnabled val="1"/>
        </dgm:presLayoutVars>
      </dgm:prSet>
      <dgm:spPr/>
    </dgm:pt>
    <dgm:pt modelId="{8CD00291-6ECA-3B40-A4B2-9420D886CECF}" type="pres">
      <dgm:prSet presAssocID="{A0F34DE6-700C-F74B-B016-552E3D0526D9}" presName="sibTrans" presStyleCnt="0"/>
      <dgm:spPr/>
    </dgm:pt>
    <dgm:pt modelId="{670CFFB4-209D-F741-90AE-36388C24EF30}" type="pres">
      <dgm:prSet presAssocID="{25CDF8CC-AB5C-2749-BBDF-31BB62A8B49B}" presName="composite" presStyleCnt="0"/>
      <dgm:spPr/>
    </dgm:pt>
    <dgm:pt modelId="{C4D1DC09-1183-2447-A994-548C01B31B91}" type="pres">
      <dgm:prSet presAssocID="{25CDF8CC-AB5C-2749-BBDF-31BB62A8B49B}" presName="Accent" presStyleLbl="alignAcc1" presStyleIdx="2" presStyleCnt="3" custLinFactX="-273547" custLinFactNeighborX="-300000" custLinFactNeighborY="675"/>
      <dgm:spPr/>
    </dgm:pt>
    <dgm:pt modelId="{F5E08598-9EC5-9F4C-B130-87A5C1CEDBDC}" type="pres">
      <dgm:prSet presAssocID="{25CDF8CC-AB5C-2749-BBDF-31BB62A8B49B}"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 modelId="{F2EDBE6C-48EC-644E-A9F1-22EA6BE4CC6F}" type="pres">
      <dgm:prSet presAssocID="{25CDF8CC-AB5C-2749-BBDF-31BB62A8B49B}" presName="Child" presStyleLbl="revTx" presStyleIdx="2" presStyleCnt="3" custScaleX="131564">
        <dgm:presLayoutVars>
          <dgm:bulletEnabled val="1"/>
        </dgm:presLayoutVars>
      </dgm:prSet>
      <dgm:spPr/>
    </dgm:pt>
    <dgm:pt modelId="{5524952E-3EE2-AB46-962E-236ABD475F4D}" type="pres">
      <dgm:prSet presAssocID="{25CDF8CC-AB5C-2749-BBDF-31BB62A8B49B}" presName="Parent" presStyleLbl="alignNode1" presStyleIdx="2" presStyleCnt="3" custScaleY="132646">
        <dgm:presLayoutVars>
          <dgm:bulletEnabled val="1"/>
        </dgm:presLayoutVars>
      </dgm:prSet>
      <dgm:spPr/>
    </dgm:pt>
  </dgm:ptLst>
  <dgm:cxnLst>
    <dgm:cxn modelId="{C3F6DE18-4489-8C40-9CEE-5DF444248C0D}" srcId="{3831EBEA-D89E-1546-BA4C-38689346C626}" destId="{AB4C13A6-D5C8-DC4A-9223-BF1CC0E5363A}" srcOrd="0" destOrd="0" parTransId="{E23B91D1-FCF2-3547-8C36-F4A082CBF66E}" sibTransId="{97AD7A83-FE30-1B4E-A04A-3914E763A07C}"/>
    <dgm:cxn modelId="{360DA84A-C18C-3142-B23D-64FE44016D42}" srcId="{8C1E12FB-C8BA-844B-982D-DC8F7AA5A029}" destId="{2A46BF10-6B2D-DD45-B4CC-5A25E127DA26}" srcOrd="0" destOrd="0" parTransId="{E59DDE0A-10EF-6040-922A-F6A0FE736A1D}" sibTransId="{93A53901-8236-224E-AF97-552B2880BFE9}"/>
    <dgm:cxn modelId="{810BFB57-2202-7E4B-8DDB-BA57F92EDF7A}" srcId="{8C1E12FB-C8BA-844B-982D-DC8F7AA5A029}" destId="{1B13847D-8500-1D47-BB2A-371184A0C833}" srcOrd="1" destOrd="0" parTransId="{2AD984D0-9FED-934A-BFFB-DCC5817D9D7A}" sibTransId="{32878727-E203-6949-A470-965C6D073650}"/>
    <dgm:cxn modelId="{4AA1BE6F-40B1-6A4B-9787-F86C99CAA348}" srcId="{AB4C13A6-D5C8-DC4A-9223-BF1CC0E5363A}" destId="{C35E71C3-17AF-7742-B05F-6D25D8DDEA6F}" srcOrd="1" destOrd="0" parTransId="{85E2F3FE-5052-0643-B2B7-CBFAD14A431E}" sibTransId="{D3E69735-DFD2-844A-B209-A50973C4A1B2}"/>
    <dgm:cxn modelId="{FF651977-E59D-4F45-B39B-0B4C6C1ABBE5}" type="presOf" srcId="{1B13847D-8500-1D47-BB2A-371184A0C833}" destId="{14C626D7-97F0-5B40-845D-C505FF79197C}" srcOrd="0" destOrd="1" presId="urn:microsoft.com/office/officeart/2008/layout/TitlePictureLineup"/>
    <dgm:cxn modelId="{4EE9857D-701F-4948-8D06-EAC1C6D3ECB7}" srcId="{3831EBEA-D89E-1546-BA4C-38689346C626}" destId="{25CDF8CC-AB5C-2749-BBDF-31BB62A8B49B}" srcOrd="2" destOrd="0" parTransId="{677C4750-0248-984A-8071-ED6D98013649}" sibTransId="{F859D9C0-E197-4C4B-AFE4-F9FAF7888CB1}"/>
    <dgm:cxn modelId="{5F251085-FA54-0F42-AF9B-0E82A5E12F3E}" srcId="{25CDF8CC-AB5C-2749-BBDF-31BB62A8B49B}" destId="{0F51966D-5398-614F-9568-E655A879689A}" srcOrd="0" destOrd="0" parTransId="{1EE05E4A-029B-A948-8760-4B236C2D3300}" sibTransId="{AF646347-E0AB-6740-92F2-56F58E011BE3}"/>
    <dgm:cxn modelId="{9F159792-AC05-FC41-B34D-F1BA472B6C00}" type="presOf" srcId="{6669C59B-3213-ED4B-B8EE-F5451C330523}" destId="{F2EDBE6C-48EC-644E-A9F1-22EA6BE4CC6F}" srcOrd="0" destOrd="1" presId="urn:microsoft.com/office/officeart/2008/layout/TitlePictureLineup"/>
    <dgm:cxn modelId="{8B543A99-BAC5-2448-B191-74D279AF219D}" srcId="{25CDF8CC-AB5C-2749-BBDF-31BB62A8B49B}" destId="{6669C59B-3213-ED4B-B8EE-F5451C330523}" srcOrd="1" destOrd="0" parTransId="{903E579A-97EF-B54D-9CB6-2D6061DFC8D7}" sibTransId="{96C90A8F-90C3-BA45-B24F-17C22CFFEBC0}"/>
    <dgm:cxn modelId="{14F7329C-5E0B-BE4C-A384-224C23296F76}" type="presOf" srcId="{2A46BF10-6B2D-DD45-B4CC-5A25E127DA26}" destId="{14C626D7-97F0-5B40-845D-C505FF79197C}" srcOrd="0" destOrd="0" presId="urn:microsoft.com/office/officeart/2008/layout/TitlePictureLineup"/>
    <dgm:cxn modelId="{127CCBA5-5356-A64E-B174-C106EB1914E2}" type="presOf" srcId="{3831EBEA-D89E-1546-BA4C-38689346C626}" destId="{A88A6DD0-F55C-2949-ADEB-443A111BFA80}" srcOrd="0" destOrd="0" presId="urn:microsoft.com/office/officeart/2008/layout/TitlePictureLineup"/>
    <dgm:cxn modelId="{48DECBC4-00E9-F84B-8425-21DC814BF918}" srcId="{AB4C13A6-D5C8-DC4A-9223-BF1CC0E5363A}" destId="{BDCE35FB-E5B4-5148-BAEA-9A2D8B701A16}" srcOrd="0" destOrd="0" parTransId="{450C1D77-7FC8-4C41-B803-CC30456B12CD}" sibTransId="{DB95A543-A3F4-D848-A17E-F4231AAFDE74}"/>
    <dgm:cxn modelId="{ECFA04C9-EB5C-F447-9FDC-15B0B34E53FF}" type="presOf" srcId="{AB4C13A6-D5C8-DC4A-9223-BF1CC0E5363A}" destId="{35CDAD74-F55A-8A44-A9A5-85D1E53596BE}" srcOrd="0" destOrd="0" presId="urn:microsoft.com/office/officeart/2008/layout/TitlePictureLineup"/>
    <dgm:cxn modelId="{AF2093CE-8911-8C42-90A4-7B25C6F44246}" type="presOf" srcId="{0F51966D-5398-614F-9568-E655A879689A}" destId="{F2EDBE6C-48EC-644E-A9F1-22EA6BE4CC6F}" srcOrd="0" destOrd="0" presId="urn:microsoft.com/office/officeart/2008/layout/TitlePictureLineup"/>
    <dgm:cxn modelId="{A2BDE2D0-D416-4C4A-AD1A-F7FBDF24215E}" type="presOf" srcId="{C35E71C3-17AF-7742-B05F-6D25D8DDEA6F}" destId="{366F32FB-F589-8D46-BBD3-DE5F00002F5A}" srcOrd="0" destOrd="1" presId="urn:microsoft.com/office/officeart/2008/layout/TitlePictureLineup"/>
    <dgm:cxn modelId="{44723DE3-D048-7B4E-8C66-108BF7FECC0E}" type="presOf" srcId="{BDCE35FB-E5B4-5148-BAEA-9A2D8B701A16}" destId="{366F32FB-F589-8D46-BBD3-DE5F00002F5A}" srcOrd="0" destOrd="0" presId="urn:microsoft.com/office/officeart/2008/layout/TitlePictureLineup"/>
    <dgm:cxn modelId="{A431BAED-4522-4146-8769-0CF2DFCF00C5}" srcId="{3831EBEA-D89E-1546-BA4C-38689346C626}" destId="{8C1E12FB-C8BA-844B-982D-DC8F7AA5A029}" srcOrd="1" destOrd="0" parTransId="{C891102D-F28A-AE43-82A0-AA7093621E56}" sibTransId="{A0F34DE6-700C-F74B-B016-552E3D0526D9}"/>
    <dgm:cxn modelId="{3389C4F5-CB8F-A94A-86F7-3FD992185996}" type="presOf" srcId="{25CDF8CC-AB5C-2749-BBDF-31BB62A8B49B}" destId="{5524952E-3EE2-AB46-962E-236ABD475F4D}" srcOrd="0" destOrd="0" presId="urn:microsoft.com/office/officeart/2008/layout/TitlePictureLineup"/>
    <dgm:cxn modelId="{881933FC-DF66-CC4F-B087-7C685A2BB8EA}" type="presOf" srcId="{8C1E12FB-C8BA-844B-982D-DC8F7AA5A029}" destId="{FEDCFC8A-A45E-6443-A42D-694A11809B03}" srcOrd="0" destOrd="0" presId="urn:microsoft.com/office/officeart/2008/layout/TitlePictureLineup"/>
    <dgm:cxn modelId="{C40EA64D-18CA-6D4B-9430-5908BBCE4C0B}" type="presParOf" srcId="{A88A6DD0-F55C-2949-ADEB-443A111BFA80}" destId="{02AECABF-FEF1-0E42-B080-DAF8D24EBAE8}" srcOrd="0" destOrd="0" presId="urn:microsoft.com/office/officeart/2008/layout/TitlePictureLineup"/>
    <dgm:cxn modelId="{4FFFEC69-F850-CC4D-89EE-A91D10596B53}" type="presParOf" srcId="{02AECABF-FEF1-0E42-B080-DAF8D24EBAE8}" destId="{31243B1C-CE09-104E-8E13-FD60E68B3D6A}" srcOrd="0" destOrd="0" presId="urn:microsoft.com/office/officeart/2008/layout/TitlePictureLineup"/>
    <dgm:cxn modelId="{D32CCC01-8B3F-4344-8D24-C53FF0AEA2D0}" type="presParOf" srcId="{02AECABF-FEF1-0E42-B080-DAF8D24EBAE8}" destId="{74A8972D-153F-B843-A311-A814921E35AE}" srcOrd="1" destOrd="0" presId="urn:microsoft.com/office/officeart/2008/layout/TitlePictureLineup"/>
    <dgm:cxn modelId="{E6738138-358D-534F-BB1D-B67EAEE1DF0E}" type="presParOf" srcId="{02AECABF-FEF1-0E42-B080-DAF8D24EBAE8}" destId="{366F32FB-F589-8D46-BBD3-DE5F00002F5A}" srcOrd="2" destOrd="0" presId="urn:microsoft.com/office/officeart/2008/layout/TitlePictureLineup"/>
    <dgm:cxn modelId="{53C4B18A-D9F7-E94D-B311-F34E0F23E501}" type="presParOf" srcId="{02AECABF-FEF1-0E42-B080-DAF8D24EBAE8}" destId="{35CDAD74-F55A-8A44-A9A5-85D1E53596BE}" srcOrd="3" destOrd="0" presId="urn:microsoft.com/office/officeart/2008/layout/TitlePictureLineup"/>
    <dgm:cxn modelId="{0032084E-4203-E749-8ADA-6E1FA25991DB}" type="presParOf" srcId="{A88A6DD0-F55C-2949-ADEB-443A111BFA80}" destId="{75A13558-130C-6548-A5AF-0EA7D1904830}" srcOrd="1" destOrd="0" presId="urn:microsoft.com/office/officeart/2008/layout/TitlePictureLineup"/>
    <dgm:cxn modelId="{E076D233-5CAB-AA42-8C04-C1D60EFE985F}" type="presParOf" srcId="{A88A6DD0-F55C-2949-ADEB-443A111BFA80}" destId="{86D752CD-6854-014C-A4A9-32C04A3F3CC4}" srcOrd="2" destOrd="0" presId="urn:microsoft.com/office/officeart/2008/layout/TitlePictureLineup"/>
    <dgm:cxn modelId="{A1EB3713-A8D0-9A47-8602-F8416E14DA6A}" type="presParOf" srcId="{86D752CD-6854-014C-A4A9-32C04A3F3CC4}" destId="{9CDD0ABF-A3CC-CD40-8ECA-5D4687E154D8}" srcOrd="0" destOrd="0" presId="urn:microsoft.com/office/officeart/2008/layout/TitlePictureLineup"/>
    <dgm:cxn modelId="{1C568E04-E3CD-D243-823C-BEFD4C070FFD}" type="presParOf" srcId="{86D752CD-6854-014C-A4A9-32C04A3F3CC4}" destId="{C3E15AB6-8864-DD4C-BB5D-B7F131813CC7}" srcOrd="1" destOrd="0" presId="urn:microsoft.com/office/officeart/2008/layout/TitlePictureLineup"/>
    <dgm:cxn modelId="{43951D82-9049-1343-A3B3-A945F4C1811D}" type="presParOf" srcId="{86D752CD-6854-014C-A4A9-32C04A3F3CC4}" destId="{14C626D7-97F0-5B40-845D-C505FF79197C}" srcOrd="2" destOrd="0" presId="urn:microsoft.com/office/officeart/2008/layout/TitlePictureLineup"/>
    <dgm:cxn modelId="{B52DF920-E233-2B4F-AA9B-312A6DBD235C}" type="presParOf" srcId="{86D752CD-6854-014C-A4A9-32C04A3F3CC4}" destId="{FEDCFC8A-A45E-6443-A42D-694A11809B03}" srcOrd="3" destOrd="0" presId="urn:microsoft.com/office/officeart/2008/layout/TitlePictureLineup"/>
    <dgm:cxn modelId="{7E1F17F3-97F2-5944-AB5E-69677DC50BF0}" type="presParOf" srcId="{A88A6DD0-F55C-2949-ADEB-443A111BFA80}" destId="{8CD00291-6ECA-3B40-A4B2-9420D886CECF}" srcOrd="3" destOrd="0" presId="urn:microsoft.com/office/officeart/2008/layout/TitlePictureLineup"/>
    <dgm:cxn modelId="{278F34D5-ACEF-F442-A77E-F18C9977D93B}" type="presParOf" srcId="{A88A6DD0-F55C-2949-ADEB-443A111BFA80}" destId="{670CFFB4-209D-F741-90AE-36388C24EF30}" srcOrd="4" destOrd="0" presId="urn:microsoft.com/office/officeart/2008/layout/TitlePictureLineup"/>
    <dgm:cxn modelId="{961EE747-8374-404C-AC5A-EA364DC6AF4E}" type="presParOf" srcId="{670CFFB4-209D-F741-90AE-36388C24EF30}" destId="{C4D1DC09-1183-2447-A994-548C01B31B91}" srcOrd="0" destOrd="0" presId="urn:microsoft.com/office/officeart/2008/layout/TitlePictureLineup"/>
    <dgm:cxn modelId="{079C6972-03F3-6F4C-8F1C-501BE9C62F0B}" type="presParOf" srcId="{670CFFB4-209D-F741-90AE-36388C24EF30}" destId="{F5E08598-9EC5-9F4C-B130-87A5C1CEDBDC}" srcOrd="1" destOrd="0" presId="urn:microsoft.com/office/officeart/2008/layout/TitlePictureLineup"/>
    <dgm:cxn modelId="{1A9CFC31-849C-A04F-BE9E-E8316A87BE53}" type="presParOf" srcId="{670CFFB4-209D-F741-90AE-36388C24EF30}" destId="{F2EDBE6C-48EC-644E-A9F1-22EA6BE4CC6F}" srcOrd="2" destOrd="0" presId="urn:microsoft.com/office/officeart/2008/layout/TitlePictureLineup"/>
    <dgm:cxn modelId="{606DCAFE-67B3-4B45-AF96-301F937EF4A2}" type="presParOf" srcId="{670CFFB4-209D-F741-90AE-36388C24EF30}" destId="{5524952E-3EE2-AB46-962E-236ABD475F4D}"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1C44E5-C48C-F645-8DAD-55B662F9FE34}" type="doc">
      <dgm:prSet loTypeId="urn:microsoft.com/office/officeart/2005/8/layout/vList4" loCatId="list" qsTypeId="urn:microsoft.com/office/officeart/2005/8/quickstyle/simple2" qsCatId="simple" csTypeId="urn:microsoft.com/office/officeart/2005/8/colors/accent2_1" csCatId="accent2" phldr="1"/>
      <dgm:spPr/>
      <dgm:t>
        <a:bodyPr/>
        <a:lstStyle/>
        <a:p>
          <a:endParaRPr lang="zh-CN" altLang="en-US"/>
        </a:p>
      </dgm:t>
    </dgm:pt>
    <dgm:pt modelId="{1B9C282F-FBBA-5543-8AA3-2D9ADD27F0B2}">
      <dgm:prSet custT="1"/>
      <dgm:spPr/>
      <dgm:t>
        <a:bodyPr/>
        <a:lstStyle/>
        <a:p>
          <a:pPr rtl="0"/>
          <a:r>
            <a:rPr kumimoji="1" lang="zh-CN" altLang="en-US" sz="2400" b="0" dirty="0">
              <a:latin typeface="Microsoft YaHei" panose="020B0503020204020204" pitchFamily="34" charset="-122"/>
              <a:ea typeface="Microsoft YaHei" panose="020B0503020204020204" pitchFamily="34" charset="-122"/>
            </a:rPr>
            <a:t>确定研究问题、收集分析文献资料</a:t>
          </a:r>
          <a:endParaRPr lang="zh-CN" altLang="en-US" sz="2400" b="0" dirty="0">
            <a:latin typeface="Microsoft YaHei" panose="020B0503020204020204" pitchFamily="34" charset="-122"/>
            <a:ea typeface="Microsoft YaHei" panose="020B0503020204020204" pitchFamily="34" charset="-122"/>
          </a:endParaRPr>
        </a:p>
      </dgm:t>
    </dgm:pt>
    <dgm:pt modelId="{C11718E7-BC52-6841-B2D3-124134E5EC0C}" type="parTrans" cxnId="{4F7D7129-47D9-4446-B02B-0AEEE2605040}">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A8AA7701-F0BE-B144-AA50-EF1703B9C8C3}" type="sibTrans" cxnId="{4F7D7129-47D9-4446-B02B-0AEEE2605040}">
      <dgm:prSet custT="1"/>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44FC693F-C844-4040-AD03-C0ABC278264D}">
      <dgm:prSet custT="1"/>
      <dgm:spPr/>
      <dgm:t>
        <a:bodyPr/>
        <a:lstStyle/>
        <a:p>
          <a:pPr rtl="0"/>
          <a:r>
            <a:rPr kumimoji="1" lang="zh-CN" altLang="en-US" sz="2400" b="0" dirty="0">
              <a:latin typeface="Microsoft YaHei" panose="020B0503020204020204" pitchFamily="34" charset="-122"/>
              <a:ea typeface="Microsoft YaHei" panose="020B0503020204020204" pitchFamily="34" charset="-122"/>
            </a:rPr>
            <a:t>设计编制问卷（试调查；修订）</a:t>
          </a:r>
          <a:endParaRPr lang="zh-CN" altLang="en-US" sz="2400" b="0" dirty="0">
            <a:latin typeface="Microsoft YaHei" panose="020B0503020204020204" pitchFamily="34" charset="-122"/>
            <a:ea typeface="Microsoft YaHei" panose="020B0503020204020204" pitchFamily="34" charset="-122"/>
          </a:endParaRPr>
        </a:p>
      </dgm:t>
    </dgm:pt>
    <dgm:pt modelId="{E42B26EA-EC17-2C44-89F7-05A6375FC083}" type="parTrans" cxnId="{08A0494D-EAA3-E849-BF03-4619292049B0}">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4F60D003-F4F7-6D46-87BB-AB062BCA13CA}" type="sibTrans" cxnId="{08A0494D-EAA3-E849-BF03-4619292049B0}">
      <dgm:prSet custT="1"/>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18784873-9AF8-5A47-B75D-91A9C8072A52}">
      <dgm:prSet custT="1"/>
      <dgm:spPr/>
      <dgm:t>
        <a:bodyPr/>
        <a:lstStyle/>
        <a:p>
          <a:pPr rtl="0"/>
          <a:r>
            <a:rPr kumimoji="1" lang="zh-CN" altLang="en-US" sz="2400" b="0">
              <a:latin typeface="Microsoft YaHei" panose="020B0503020204020204" pitchFamily="34" charset="-122"/>
              <a:ea typeface="Microsoft YaHei" panose="020B0503020204020204" pitchFamily="34" charset="-122"/>
            </a:rPr>
            <a:t>抽取样本、实施调查</a:t>
          </a:r>
          <a:endParaRPr lang="zh-CN" altLang="en-US" sz="2400" b="0">
            <a:latin typeface="Microsoft YaHei" panose="020B0503020204020204" pitchFamily="34" charset="-122"/>
            <a:ea typeface="Microsoft YaHei" panose="020B0503020204020204" pitchFamily="34" charset="-122"/>
          </a:endParaRPr>
        </a:p>
      </dgm:t>
    </dgm:pt>
    <dgm:pt modelId="{16A3791B-A36C-7C4A-9CF5-683FA211D56C}" type="parTrans" cxnId="{5DF29FC5-41DC-484C-ACC3-763A6C592EB1}">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8D1C5B9E-2F47-3A46-9D5F-93AC255D9B1C}" type="sibTrans" cxnId="{5DF29FC5-41DC-484C-ACC3-763A6C592EB1}">
      <dgm:prSet custT="1"/>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5D268F42-7EBE-EC4D-9337-F0E4550AFAFC}">
      <dgm:prSet custT="1"/>
      <dgm:spPr/>
      <dgm:t>
        <a:bodyPr/>
        <a:lstStyle/>
        <a:p>
          <a:pPr rtl="0"/>
          <a:r>
            <a:rPr kumimoji="1" lang="zh-CN" altLang="en-US" sz="2400" b="0" dirty="0">
              <a:latin typeface="Microsoft YaHei" panose="020B0503020204020204" pitchFamily="34" charset="-122"/>
              <a:ea typeface="Microsoft YaHei" panose="020B0503020204020204" pitchFamily="34" charset="-122"/>
            </a:rPr>
            <a:t>调查结果的统计分析（</a:t>
          </a:r>
          <a:r>
            <a:rPr kumimoji="1" lang="en-US" altLang="zh-CN" sz="2400" b="0" dirty="0">
              <a:latin typeface="Microsoft YaHei" panose="020B0503020204020204" pitchFamily="34" charset="-122"/>
              <a:ea typeface="Microsoft YaHei" panose="020B0503020204020204" pitchFamily="34" charset="-122"/>
            </a:rPr>
            <a:t>SPSS</a:t>
          </a:r>
          <a:r>
            <a:rPr kumimoji="1" lang="zh-CN" altLang="en-US" sz="2400" b="0" dirty="0">
              <a:latin typeface="Microsoft YaHei" panose="020B0503020204020204" pitchFamily="34" charset="-122"/>
              <a:ea typeface="Microsoft YaHei" panose="020B0503020204020204" pitchFamily="34" charset="-122"/>
            </a:rPr>
            <a:t>、</a:t>
          </a:r>
          <a:r>
            <a:rPr kumimoji="1" lang="en-US" altLang="zh-CN" sz="2400" b="0" dirty="0">
              <a:latin typeface="Microsoft YaHei" panose="020B0503020204020204" pitchFamily="34" charset="-122"/>
              <a:ea typeface="Microsoft YaHei" panose="020B0503020204020204" pitchFamily="34" charset="-122"/>
            </a:rPr>
            <a:t>EXCEL</a:t>
          </a:r>
          <a:r>
            <a:rPr kumimoji="1" lang="zh-CN" altLang="en-US" sz="2400" b="0" dirty="0">
              <a:latin typeface="Microsoft YaHei" panose="020B0503020204020204" pitchFamily="34" charset="-122"/>
              <a:ea typeface="Microsoft YaHei" panose="020B0503020204020204" pitchFamily="34" charset="-122"/>
            </a:rPr>
            <a:t>）</a:t>
          </a:r>
          <a:endParaRPr lang="zh-CN" altLang="en-US" sz="2400" b="0" dirty="0">
            <a:latin typeface="Microsoft YaHei" panose="020B0503020204020204" pitchFamily="34" charset="-122"/>
            <a:ea typeface="Microsoft YaHei" panose="020B0503020204020204" pitchFamily="34" charset="-122"/>
          </a:endParaRPr>
        </a:p>
      </dgm:t>
    </dgm:pt>
    <dgm:pt modelId="{41211C35-B9EE-C74F-AECE-9994B66273F2}" type="parTrans" cxnId="{55C7DE62-04B0-2B40-A5FF-178A56C92526}">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DB3F9FFC-BA8E-FF41-A07A-876FACE631D0}" type="sibTrans" cxnId="{55C7DE62-04B0-2B40-A5FF-178A56C92526}">
      <dgm:prSet custT="1"/>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5C2B1EEC-BDEB-9F4E-AC20-509C8A876A79}">
      <dgm:prSet custT="1"/>
      <dgm:spPr/>
      <dgm:t>
        <a:bodyPr/>
        <a:lstStyle/>
        <a:p>
          <a:pPr rtl="0"/>
          <a:r>
            <a:rPr kumimoji="1" lang="zh-CN" altLang="en-US" sz="2400" b="0">
              <a:latin typeface="Microsoft YaHei" panose="020B0503020204020204" pitchFamily="34" charset="-122"/>
              <a:ea typeface="Microsoft YaHei" panose="020B0503020204020204" pitchFamily="34" charset="-122"/>
            </a:rPr>
            <a:t>撰写调查报告</a:t>
          </a:r>
          <a:endParaRPr lang="zh-CN" altLang="en-US" sz="2400" b="0">
            <a:latin typeface="Microsoft YaHei" panose="020B0503020204020204" pitchFamily="34" charset="-122"/>
            <a:ea typeface="Microsoft YaHei" panose="020B0503020204020204" pitchFamily="34" charset="-122"/>
          </a:endParaRPr>
        </a:p>
      </dgm:t>
    </dgm:pt>
    <dgm:pt modelId="{F9C66A7B-8DAE-9140-B906-271CDD0D009F}" type="sibTrans" cxnId="{2E6EEBB7-4568-B249-96D2-CAAC0DB0BBD9}">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77C8BF14-9F66-5845-BABF-3C89212F6170}" type="parTrans" cxnId="{2E6EEBB7-4568-B249-96D2-CAAC0DB0BBD9}">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A3F2372D-F7CB-3B49-9F55-F65FF951A317}">
      <dgm:prSet custT="1"/>
      <dgm:spPr/>
      <dgm:t>
        <a:bodyPr/>
        <a:lstStyle/>
        <a:p>
          <a:pPr rtl="0"/>
          <a:r>
            <a:rPr lang="zh-CN" sz="2400" b="0" dirty="0">
              <a:latin typeface="Microsoft YaHei" panose="020B0503020204020204" pitchFamily="34" charset="-122"/>
              <a:ea typeface="Microsoft YaHei" panose="020B0503020204020204" pitchFamily="34" charset="-122"/>
            </a:rPr>
            <a:t>对调查结果进行说明和解读</a:t>
          </a:r>
          <a:endParaRPr lang="zh-CN" altLang="en-US" sz="2400" b="0" dirty="0">
            <a:latin typeface="Microsoft YaHei" panose="020B0503020204020204" pitchFamily="34" charset="-122"/>
            <a:ea typeface="Microsoft YaHei" panose="020B0503020204020204" pitchFamily="34" charset="-122"/>
          </a:endParaRPr>
        </a:p>
      </dgm:t>
    </dgm:pt>
    <dgm:pt modelId="{E89FDDEA-E736-4945-B69A-3C82F154A8C9}" type="sibTrans" cxnId="{9F58359E-A29C-174B-8FED-772E2195FD7A}">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6A3E20A0-BE7E-0A45-91CC-841602458BDA}" type="parTrans" cxnId="{9F58359E-A29C-174B-8FED-772E2195FD7A}">
      <dgm:prSet/>
      <dgm:spPr/>
      <dgm:t>
        <a:bodyPr/>
        <a:lstStyle/>
        <a:p>
          <a:endParaRPr lang="zh-CN" altLang="en-US" sz="2400" b="0">
            <a:latin typeface="Microsoft YaHei" panose="020B0503020204020204" pitchFamily="34" charset="-122"/>
            <a:ea typeface="Microsoft YaHei" panose="020B0503020204020204" pitchFamily="34" charset="-122"/>
          </a:endParaRPr>
        </a:p>
      </dgm:t>
    </dgm:pt>
    <dgm:pt modelId="{247C3893-70A5-6A4A-BBA2-B9DC915A0124}" type="pres">
      <dgm:prSet presAssocID="{AB1C44E5-C48C-F645-8DAD-55B662F9FE34}" presName="linear" presStyleCnt="0">
        <dgm:presLayoutVars>
          <dgm:dir/>
          <dgm:resizeHandles val="exact"/>
        </dgm:presLayoutVars>
      </dgm:prSet>
      <dgm:spPr/>
    </dgm:pt>
    <dgm:pt modelId="{FCB7E437-9A9C-8D42-A482-BC28C9D23A04}" type="pres">
      <dgm:prSet presAssocID="{1B9C282F-FBBA-5543-8AA3-2D9ADD27F0B2}" presName="comp" presStyleCnt="0"/>
      <dgm:spPr/>
    </dgm:pt>
    <dgm:pt modelId="{890186F2-1AFF-DE4B-9B0D-D28DCEDA8784}" type="pres">
      <dgm:prSet presAssocID="{1B9C282F-FBBA-5543-8AA3-2D9ADD27F0B2}" presName="box" presStyleLbl="node1" presStyleIdx="0" presStyleCnt="5"/>
      <dgm:spPr/>
    </dgm:pt>
    <dgm:pt modelId="{1EA574CC-C0CD-0D43-946B-BE69766AE64B}" type="pres">
      <dgm:prSet presAssocID="{1B9C282F-FBBA-5543-8AA3-2D9ADD27F0B2}"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D35A58C-4A84-7A40-8D0A-4AC0E37B95E2}" type="pres">
      <dgm:prSet presAssocID="{1B9C282F-FBBA-5543-8AA3-2D9ADD27F0B2}" presName="text" presStyleLbl="node1" presStyleIdx="0" presStyleCnt="5">
        <dgm:presLayoutVars>
          <dgm:bulletEnabled val="1"/>
        </dgm:presLayoutVars>
      </dgm:prSet>
      <dgm:spPr/>
    </dgm:pt>
    <dgm:pt modelId="{71A04013-6AFA-3745-B3C2-1B4F7AE6023B}" type="pres">
      <dgm:prSet presAssocID="{A8AA7701-F0BE-B144-AA50-EF1703B9C8C3}" presName="spacer" presStyleCnt="0"/>
      <dgm:spPr/>
    </dgm:pt>
    <dgm:pt modelId="{232CE2B2-B987-9943-BBDC-458E39124322}" type="pres">
      <dgm:prSet presAssocID="{44FC693F-C844-4040-AD03-C0ABC278264D}" presName="comp" presStyleCnt="0"/>
      <dgm:spPr/>
    </dgm:pt>
    <dgm:pt modelId="{D27402E0-43AB-564C-8BD0-E72D906BDDAB}" type="pres">
      <dgm:prSet presAssocID="{44FC693F-C844-4040-AD03-C0ABC278264D}" presName="box" presStyleLbl="node1" presStyleIdx="1" presStyleCnt="5" custLinFactNeighborY="3555"/>
      <dgm:spPr/>
    </dgm:pt>
    <dgm:pt modelId="{6593511A-25BD-1949-91F7-4204D977DD20}" type="pres">
      <dgm:prSet presAssocID="{44FC693F-C844-4040-AD03-C0ABC278264D}"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93E04ADB-6212-384F-8629-17AA4D104C4F}" type="pres">
      <dgm:prSet presAssocID="{44FC693F-C844-4040-AD03-C0ABC278264D}" presName="text" presStyleLbl="node1" presStyleIdx="1" presStyleCnt="5">
        <dgm:presLayoutVars>
          <dgm:bulletEnabled val="1"/>
        </dgm:presLayoutVars>
      </dgm:prSet>
      <dgm:spPr/>
    </dgm:pt>
    <dgm:pt modelId="{2B6FA716-84D5-684E-92C2-4E58DF7DF574}" type="pres">
      <dgm:prSet presAssocID="{4F60D003-F4F7-6D46-87BB-AB062BCA13CA}" presName="spacer" presStyleCnt="0"/>
      <dgm:spPr/>
    </dgm:pt>
    <dgm:pt modelId="{8836369B-F6E5-224E-A9C6-4200806AB422}" type="pres">
      <dgm:prSet presAssocID="{18784873-9AF8-5A47-B75D-91A9C8072A52}" presName="comp" presStyleCnt="0"/>
      <dgm:spPr/>
    </dgm:pt>
    <dgm:pt modelId="{8552F07D-D44E-0F41-8CCA-48ADA1F9F9C7}" type="pres">
      <dgm:prSet presAssocID="{18784873-9AF8-5A47-B75D-91A9C8072A52}" presName="box" presStyleLbl="node1" presStyleIdx="2" presStyleCnt="5"/>
      <dgm:spPr/>
    </dgm:pt>
    <dgm:pt modelId="{E2EB798F-1375-DC41-9E4A-2E6961233121}" type="pres">
      <dgm:prSet presAssocID="{18784873-9AF8-5A47-B75D-91A9C8072A52}"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6EECD55-697F-DE41-8BEE-8A4E83A87E2D}" type="pres">
      <dgm:prSet presAssocID="{18784873-9AF8-5A47-B75D-91A9C8072A52}" presName="text" presStyleLbl="node1" presStyleIdx="2" presStyleCnt="5">
        <dgm:presLayoutVars>
          <dgm:bulletEnabled val="1"/>
        </dgm:presLayoutVars>
      </dgm:prSet>
      <dgm:spPr/>
    </dgm:pt>
    <dgm:pt modelId="{AFE03DD5-099B-BB48-B76C-F1F53F9916EB}" type="pres">
      <dgm:prSet presAssocID="{8D1C5B9E-2F47-3A46-9D5F-93AC255D9B1C}" presName="spacer" presStyleCnt="0"/>
      <dgm:spPr/>
    </dgm:pt>
    <dgm:pt modelId="{774CF76C-7644-F449-90C4-025A403C3E12}" type="pres">
      <dgm:prSet presAssocID="{5D268F42-7EBE-EC4D-9337-F0E4550AFAFC}" presName="comp" presStyleCnt="0"/>
      <dgm:spPr/>
    </dgm:pt>
    <dgm:pt modelId="{54E2A495-CA28-8F41-92BB-3FA52CC22C33}" type="pres">
      <dgm:prSet presAssocID="{5D268F42-7EBE-EC4D-9337-F0E4550AFAFC}" presName="box" presStyleLbl="node1" presStyleIdx="3" presStyleCnt="5" custScaleY="158340"/>
      <dgm:spPr/>
    </dgm:pt>
    <dgm:pt modelId="{4CE37729-06CA-7345-AB6A-60236DB16F1C}" type="pres">
      <dgm:prSet presAssocID="{5D268F42-7EBE-EC4D-9337-F0E4550AFAFC}"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850019D4-6DC8-EB47-AAF8-F12A85B74F50}" type="pres">
      <dgm:prSet presAssocID="{5D268F42-7EBE-EC4D-9337-F0E4550AFAFC}" presName="text" presStyleLbl="node1" presStyleIdx="3" presStyleCnt="5">
        <dgm:presLayoutVars>
          <dgm:bulletEnabled val="1"/>
        </dgm:presLayoutVars>
      </dgm:prSet>
      <dgm:spPr/>
    </dgm:pt>
    <dgm:pt modelId="{CE31DA1F-19DB-FC4B-9BF6-52D583D28091}" type="pres">
      <dgm:prSet presAssocID="{DB3F9FFC-BA8E-FF41-A07A-876FACE631D0}" presName="spacer" presStyleCnt="0"/>
      <dgm:spPr/>
    </dgm:pt>
    <dgm:pt modelId="{270CAFB6-3D91-7145-812E-6B00A6BE9AB3}" type="pres">
      <dgm:prSet presAssocID="{5C2B1EEC-BDEB-9F4E-AC20-509C8A876A79}" presName="comp" presStyleCnt="0"/>
      <dgm:spPr/>
    </dgm:pt>
    <dgm:pt modelId="{E80C6234-C13B-7943-B446-690C1B973CE1}" type="pres">
      <dgm:prSet presAssocID="{5C2B1EEC-BDEB-9F4E-AC20-509C8A876A79}" presName="box" presStyleLbl="node1" presStyleIdx="4" presStyleCnt="5"/>
      <dgm:spPr/>
    </dgm:pt>
    <dgm:pt modelId="{1CBBE3AA-4FB4-484F-952D-1EEDF1157184}" type="pres">
      <dgm:prSet presAssocID="{5C2B1EEC-BDEB-9F4E-AC20-509C8A876A79}"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pt>
    <dgm:pt modelId="{0CD93446-2963-F74E-B20F-B6D3D2FE27B8}" type="pres">
      <dgm:prSet presAssocID="{5C2B1EEC-BDEB-9F4E-AC20-509C8A876A79}" presName="text" presStyleLbl="node1" presStyleIdx="4" presStyleCnt="5">
        <dgm:presLayoutVars>
          <dgm:bulletEnabled val="1"/>
        </dgm:presLayoutVars>
      </dgm:prSet>
      <dgm:spPr/>
    </dgm:pt>
  </dgm:ptLst>
  <dgm:cxnLst>
    <dgm:cxn modelId="{9D939C26-4B89-7D42-8F34-FA3CAADC2FA7}" type="presOf" srcId="{18784873-9AF8-5A47-B75D-91A9C8072A52}" destId="{8552F07D-D44E-0F41-8CCA-48ADA1F9F9C7}" srcOrd="0" destOrd="0" presId="urn:microsoft.com/office/officeart/2005/8/layout/vList4"/>
    <dgm:cxn modelId="{008C2228-88EB-7C44-9EF7-2B281344244E}" type="presOf" srcId="{AB1C44E5-C48C-F645-8DAD-55B662F9FE34}" destId="{247C3893-70A5-6A4A-BBA2-B9DC915A0124}" srcOrd="0" destOrd="0" presId="urn:microsoft.com/office/officeart/2005/8/layout/vList4"/>
    <dgm:cxn modelId="{4F7D7129-47D9-4446-B02B-0AEEE2605040}" srcId="{AB1C44E5-C48C-F645-8DAD-55B662F9FE34}" destId="{1B9C282F-FBBA-5543-8AA3-2D9ADD27F0B2}" srcOrd="0" destOrd="0" parTransId="{C11718E7-BC52-6841-B2D3-124134E5EC0C}" sibTransId="{A8AA7701-F0BE-B144-AA50-EF1703B9C8C3}"/>
    <dgm:cxn modelId="{62B57147-547A-EC4B-A9D6-29A067DA70E6}" type="presOf" srcId="{1B9C282F-FBBA-5543-8AA3-2D9ADD27F0B2}" destId="{890186F2-1AFF-DE4B-9B0D-D28DCEDA8784}" srcOrd="0" destOrd="0" presId="urn:microsoft.com/office/officeart/2005/8/layout/vList4"/>
    <dgm:cxn modelId="{65CA8D4A-6A46-AC42-9D20-5CC9167B037D}" type="presOf" srcId="{5D268F42-7EBE-EC4D-9337-F0E4550AFAFC}" destId="{850019D4-6DC8-EB47-AAF8-F12A85B74F50}" srcOrd="1" destOrd="0" presId="urn:microsoft.com/office/officeart/2005/8/layout/vList4"/>
    <dgm:cxn modelId="{08A0494D-EAA3-E849-BF03-4619292049B0}" srcId="{AB1C44E5-C48C-F645-8DAD-55B662F9FE34}" destId="{44FC693F-C844-4040-AD03-C0ABC278264D}" srcOrd="1" destOrd="0" parTransId="{E42B26EA-EC17-2C44-89F7-05A6375FC083}" sibTransId="{4F60D003-F4F7-6D46-87BB-AB062BCA13CA}"/>
    <dgm:cxn modelId="{7365B154-D097-494C-971B-2C24559B5914}" type="presOf" srcId="{A3F2372D-F7CB-3B49-9F55-F65FF951A317}" destId="{850019D4-6DC8-EB47-AAF8-F12A85B74F50}" srcOrd="1" destOrd="1" presId="urn:microsoft.com/office/officeart/2005/8/layout/vList4"/>
    <dgm:cxn modelId="{DD4E8F5A-8A90-EF4C-B05A-138B191811A7}" type="presOf" srcId="{18784873-9AF8-5A47-B75D-91A9C8072A52}" destId="{46EECD55-697F-DE41-8BEE-8A4E83A87E2D}" srcOrd="1" destOrd="0" presId="urn:microsoft.com/office/officeart/2005/8/layout/vList4"/>
    <dgm:cxn modelId="{A0DBB35B-46EB-B345-BA58-0B4328A4C5C7}" type="presOf" srcId="{A3F2372D-F7CB-3B49-9F55-F65FF951A317}" destId="{54E2A495-CA28-8F41-92BB-3FA52CC22C33}" srcOrd="0" destOrd="1" presId="urn:microsoft.com/office/officeart/2005/8/layout/vList4"/>
    <dgm:cxn modelId="{55C7DE62-04B0-2B40-A5FF-178A56C92526}" srcId="{AB1C44E5-C48C-F645-8DAD-55B662F9FE34}" destId="{5D268F42-7EBE-EC4D-9337-F0E4550AFAFC}" srcOrd="3" destOrd="0" parTransId="{41211C35-B9EE-C74F-AECE-9994B66273F2}" sibTransId="{DB3F9FFC-BA8E-FF41-A07A-876FACE631D0}"/>
    <dgm:cxn modelId="{03F7046A-CE68-D242-ACF9-FC0D0D745DE9}" type="presOf" srcId="{5C2B1EEC-BDEB-9F4E-AC20-509C8A876A79}" destId="{E80C6234-C13B-7943-B446-690C1B973CE1}" srcOrd="0" destOrd="0" presId="urn:microsoft.com/office/officeart/2005/8/layout/vList4"/>
    <dgm:cxn modelId="{5964368E-390C-4E45-8873-EF83505B0673}" type="presOf" srcId="{5C2B1EEC-BDEB-9F4E-AC20-509C8A876A79}" destId="{0CD93446-2963-F74E-B20F-B6D3D2FE27B8}" srcOrd="1" destOrd="0" presId="urn:microsoft.com/office/officeart/2005/8/layout/vList4"/>
    <dgm:cxn modelId="{AE123298-215D-A543-B377-FDEEBE3CB366}" type="presOf" srcId="{1B9C282F-FBBA-5543-8AA3-2D9ADD27F0B2}" destId="{CD35A58C-4A84-7A40-8D0A-4AC0E37B95E2}" srcOrd="1" destOrd="0" presId="urn:microsoft.com/office/officeart/2005/8/layout/vList4"/>
    <dgm:cxn modelId="{9F58359E-A29C-174B-8FED-772E2195FD7A}" srcId="{5D268F42-7EBE-EC4D-9337-F0E4550AFAFC}" destId="{A3F2372D-F7CB-3B49-9F55-F65FF951A317}" srcOrd="0" destOrd="0" parTransId="{6A3E20A0-BE7E-0A45-91CC-841602458BDA}" sibTransId="{E89FDDEA-E736-4945-B69A-3C82F154A8C9}"/>
    <dgm:cxn modelId="{A25E1FAB-765B-7742-BEDD-13408227EB9B}" type="presOf" srcId="{44FC693F-C844-4040-AD03-C0ABC278264D}" destId="{93E04ADB-6212-384F-8629-17AA4D104C4F}" srcOrd="1" destOrd="0" presId="urn:microsoft.com/office/officeart/2005/8/layout/vList4"/>
    <dgm:cxn modelId="{2E6EEBB7-4568-B249-96D2-CAAC0DB0BBD9}" srcId="{AB1C44E5-C48C-F645-8DAD-55B662F9FE34}" destId="{5C2B1EEC-BDEB-9F4E-AC20-509C8A876A79}" srcOrd="4" destOrd="0" parTransId="{77C8BF14-9F66-5845-BABF-3C89212F6170}" sibTransId="{F9C66A7B-8DAE-9140-B906-271CDD0D009F}"/>
    <dgm:cxn modelId="{5DF29FC5-41DC-484C-ACC3-763A6C592EB1}" srcId="{AB1C44E5-C48C-F645-8DAD-55B662F9FE34}" destId="{18784873-9AF8-5A47-B75D-91A9C8072A52}" srcOrd="2" destOrd="0" parTransId="{16A3791B-A36C-7C4A-9CF5-683FA211D56C}" sibTransId="{8D1C5B9E-2F47-3A46-9D5F-93AC255D9B1C}"/>
    <dgm:cxn modelId="{0E43B7CB-3CC8-7F41-8EEB-B3B4F52428E9}" type="presOf" srcId="{5D268F42-7EBE-EC4D-9337-F0E4550AFAFC}" destId="{54E2A495-CA28-8F41-92BB-3FA52CC22C33}" srcOrd="0" destOrd="0" presId="urn:microsoft.com/office/officeart/2005/8/layout/vList4"/>
    <dgm:cxn modelId="{64EA0AD4-DDBB-E640-9BC9-CB920FD297B1}" type="presOf" srcId="{44FC693F-C844-4040-AD03-C0ABC278264D}" destId="{D27402E0-43AB-564C-8BD0-E72D906BDDAB}" srcOrd="0" destOrd="0" presId="urn:microsoft.com/office/officeart/2005/8/layout/vList4"/>
    <dgm:cxn modelId="{EA1E6721-9887-C74C-9AC9-FD85DC152D98}" type="presParOf" srcId="{247C3893-70A5-6A4A-BBA2-B9DC915A0124}" destId="{FCB7E437-9A9C-8D42-A482-BC28C9D23A04}" srcOrd="0" destOrd="0" presId="urn:microsoft.com/office/officeart/2005/8/layout/vList4"/>
    <dgm:cxn modelId="{56550A78-FBCD-5647-B54F-EE9A045C4152}" type="presParOf" srcId="{FCB7E437-9A9C-8D42-A482-BC28C9D23A04}" destId="{890186F2-1AFF-DE4B-9B0D-D28DCEDA8784}" srcOrd="0" destOrd="0" presId="urn:microsoft.com/office/officeart/2005/8/layout/vList4"/>
    <dgm:cxn modelId="{0929AF6E-6C0B-8142-A1C0-C9515C54827D}" type="presParOf" srcId="{FCB7E437-9A9C-8D42-A482-BC28C9D23A04}" destId="{1EA574CC-C0CD-0D43-946B-BE69766AE64B}" srcOrd="1" destOrd="0" presId="urn:microsoft.com/office/officeart/2005/8/layout/vList4"/>
    <dgm:cxn modelId="{6E4F341E-645F-FE47-A3E7-47E41618AB4B}" type="presParOf" srcId="{FCB7E437-9A9C-8D42-A482-BC28C9D23A04}" destId="{CD35A58C-4A84-7A40-8D0A-4AC0E37B95E2}" srcOrd="2" destOrd="0" presId="urn:microsoft.com/office/officeart/2005/8/layout/vList4"/>
    <dgm:cxn modelId="{D2E39255-49F0-2241-AB91-87988D773297}" type="presParOf" srcId="{247C3893-70A5-6A4A-BBA2-B9DC915A0124}" destId="{71A04013-6AFA-3745-B3C2-1B4F7AE6023B}" srcOrd="1" destOrd="0" presId="urn:microsoft.com/office/officeart/2005/8/layout/vList4"/>
    <dgm:cxn modelId="{4E25BE2B-D292-184C-9018-6DCC0AE57884}" type="presParOf" srcId="{247C3893-70A5-6A4A-BBA2-B9DC915A0124}" destId="{232CE2B2-B987-9943-BBDC-458E39124322}" srcOrd="2" destOrd="0" presId="urn:microsoft.com/office/officeart/2005/8/layout/vList4"/>
    <dgm:cxn modelId="{6754F830-86BA-8445-BDB3-967F98DF8D18}" type="presParOf" srcId="{232CE2B2-B987-9943-BBDC-458E39124322}" destId="{D27402E0-43AB-564C-8BD0-E72D906BDDAB}" srcOrd="0" destOrd="0" presId="urn:microsoft.com/office/officeart/2005/8/layout/vList4"/>
    <dgm:cxn modelId="{3925591E-DA43-1C4D-972E-70C727803475}" type="presParOf" srcId="{232CE2B2-B987-9943-BBDC-458E39124322}" destId="{6593511A-25BD-1949-91F7-4204D977DD20}" srcOrd="1" destOrd="0" presId="urn:microsoft.com/office/officeart/2005/8/layout/vList4"/>
    <dgm:cxn modelId="{C6C3E2D4-0A08-1C4D-8B48-EB39522B8486}" type="presParOf" srcId="{232CE2B2-B987-9943-BBDC-458E39124322}" destId="{93E04ADB-6212-384F-8629-17AA4D104C4F}" srcOrd="2" destOrd="0" presId="urn:microsoft.com/office/officeart/2005/8/layout/vList4"/>
    <dgm:cxn modelId="{434AC012-233E-724E-9D31-42DF21FEB72C}" type="presParOf" srcId="{247C3893-70A5-6A4A-BBA2-B9DC915A0124}" destId="{2B6FA716-84D5-684E-92C2-4E58DF7DF574}" srcOrd="3" destOrd="0" presId="urn:microsoft.com/office/officeart/2005/8/layout/vList4"/>
    <dgm:cxn modelId="{E6A2E99A-F7A4-7F47-96F6-5446EB329446}" type="presParOf" srcId="{247C3893-70A5-6A4A-BBA2-B9DC915A0124}" destId="{8836369B-F6E5-224E-A9C6-4200806AB422}" srcOrd="4" destOrd="0" presId="urn:microsoft.com/office/officeart/2005/8/layout/vList4"/>
    <dgm:cxn modelId="{B1E79A4D-0218-9046-94ED-8F5EE65337B3}" type="presParOf" srcId="{8836369B-F6E5-224E-A9C6-4200806AB422}" destId="{8552F07D-D44E-0F41-8CCA-48ADA1F9F9C7}" srcOrd="0" destOrd="0" presId="urn:microsoft.com/office/officeart/2005/8/layout/vList4"/>
    <dgm:cxn modelId="{6AF6DE1E-25A0-D146-83EF-E2360B1C5813}" type="presParOf" srcId="{8836369B-F6E5-224E-A9C6-4200806AB422}" destId="{E2EB798F-1375-DC41-9E4A-2E6961233121}" srcOrd="1" destOrd="0" presId="urn:microsoft.com/office/officeart/2005/8/layout/vList4"/>
    <dgm:cxn modelId="{47428B38-BF79-424B-A607-7C9048E11DC6}" type="presParOf" srcId="{8836369B-F6E5-224E-A9C6-4200806AB422}" destId="{46EECD55-697F-DE41-8BEE-8A4E83A87E2D}" srcOrd="2" destOrd="0" presId="urn:microsoft.com/office/officeart/2005/8/layout/vList4"/>
    <dgm:cxn modelId="{ADA30A54-E1E9-2444-924A-867A33972CB4}" type="presParOf" srcId="{247C3893-70A5-6A4A-BBA2-B9DC915A0124}" destId="{AFE03DD5-099B-BB48-B76C-F1F53F9916EB}" srcOrd="5" destOrd="0" presId="urn:microsoft.com/office/officeart/2005/8/layout/vList4"/>
    <dgm:cxn modelId="{C4186F83-BAF3-E444-AEC7-954571C04C3E}" type="presParOf" srcId="{247C3893-70A5-6A4A-BBA2-B9DC915A0124}" destId="{774CF76C-7644-F449-90C4-025A403C3E12}" srcOrd="6" destOrd="0" presId="urn:microsoft.com/office/officeart/2005/8/layout/vList4"/>
    <dgm:cxn modelId="{C261EA1D-25FD-5140-BD20-6599B7E9F9EB}" type="presParOf" srcId="{774CF76C-7644-F449-90C4-025A403C3E12}" destId="{54E2A495-CA28-8F41-92BB-3FA52CC22C33}" srcOrd="0" destOrd="0" presId="urn:microsoft.com/office/officeart/2005/8/layout/vList4"/>
    <dgm:cxn modelId="{5C5E772B-A4BE-E74E-9452-AFA10B8F2A03}" type="presParOf" srcId="{774CF76C-7644-F449-90C4-025A403C3E12}" destId="{4CE37729-06CA-7345-AB6A-60236DB16F1C}" srcOrd="1" destOrd="0" presId="urn:microsoft.com/office/officeart/2005/8/layout/vList4"/>
    <dgm:cxn modelId="{D4421FA6-0D04-814D-A226-FDA77CD2AB98}" type="presParOf" srcId="{774CF76C-7644-F449-90C4-025A403C3E12}" destId="{850019D4-6DC8-EB47-AAF8-F12A85B74F50}" srcOrd="2" destOrd="0" presId="urn:microsoft.com/office/officeart/2005/8/layout/vList4"/>
    <dgm:cxn modelId="{9AB4BBE4-7EE9-1D42-8735-DE6146CFCBC3}" type="presParOf" srcId="{247C3893-70A5-6A4A-BBA2-B9DC915A0124}" destId="{CE31DA1F-19DB-FC4B-9BF6-52D583D28091}" srcOrd="7" destOrd="0" presId="urn:microsoft.com/office/officeart/2005/8/layout/vList4"/>
    <dgm:cxn modelId="{B4B3D02B-3CC0-7F47-B9E1-3FA6C4A8565D}" type="presParOf" srcId="{247C3893-70A5-6A4A-BBA2-B9DC915A0124}" destId="{270CAFB6-3D91-7145-812E-6B00A6BE9AB3}" srcOrd="8" destOrd="0" presId="urn:microsoft.com/office/officeart/2005/8/layout/vList4"/>
    <dgm:cxn modelId="{BAF3DC96-B1A6-2E4D-9E69-E3C9D6333F12}" type="presParOf" srcId="{270CAFB6-3D91-7145-812E-6B00A6BE9AB3}" destId="{E80C6234-C13B-7943-B446-690C1B973CE1}" srcOrd="0" destOrd="0" presId="urn:microsoft.com/office/officeart/2005/8/layout/vList4"/>
    <dgm:cxn modelId="{39F35C3E-220A-5042-BBE3-3F1DF7B310E0}" type="presParOf" srcId="{270CAFB6-3D91-7145-812E-6B00A6BE9AB3}" destId="{1CBBE3AA-4FB4-484F-952D-1EEDF1157184}" srcOrd="1" destOrd="0" presId="urn:microsoft.com/office/officeart/2005/8/layout/vList4"/>
    <dgm:cxn modelId="{DE35242E-2CB9-9147-86D8-FB35A60D653C}" type="presParOf" srcId="{270CAFB6-3D91-7145-812E-6B00A6BE9AB3}" destId="{0CD93446-2963-F74E-B20F-B6D3D2FE27B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1669D-8892-D246-BA78-482127AE9B24}" type="doc">
      <dgm:prSet loTypeId="urn:microsoft.com/office/officeart/2005/8/layout/list1" loCatId="" qsTypeId="urn:microsoft.com/office/officeart/2005/8/quickstyle/simple2" qsCatId="simple" csTypeId="urn:microsoft.com/office/officeart/2005/8/colors/accent2_1" csCatId="accent2" phldr="1"/>
      <dgm:spPr/>
      <dgm:t>
        <a:bodyPr/>
        <a:lstStyle/>
        <a:p>
          <a:endParaRPr lang="zh-CN" altLang="en-US"/>
        </a:p>
      </dgm:t>
    </dgm:pt>
    <dgm:pt modelId="{0D2734C5-4412-714A-AF21-8C6A50AA16EA}">
      <dgm:prSet custT="1"/>
      <dgm:spPr/>
      <dgm:t>
        <a:bodyPr/>
        <a:lstStyle/>
        <a:p>
          <a:pPr rtl="0"/>
          <a:r>
            <a:rPr kumimoji="1" lang="en-US" altLang="zh-CN" sz="2400" dirty="0">
              <a:latin typeface="Microsoft YaHei" panose="020B0503020204020204" pitchFamily="34" charset="-122"/>
              <a:ea typeface="Microsoft YaHei" panose="020B0503020204020204" pitchFamily="34" charset="-122"/>
              <a:cs typeface="SimSun" charset="-122"/>
            </a:rPr>
            <a:t>1.</a:t>
          </a:r>
          <a:r>
            <a:rPr kumimoji="1" lang="zh-CN" altLang="en-US" sz="2400" dirty="0">
              <a:latin typeface="Microsoft YaHei" panose="020B0503020204020204" pitchFamily="34" charset="-122"/>
              <a:ea typeface="Microsoft YaHei" panose="020B0503020204020204" pitchFamily="34" charset="-122"/>
              <a:cs typeface="SimSun" charset="-122"/>
            </a:rPr>
            <a:t>标题</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7A5C6175-DFBD-6C4E-B65D-7D018D9ED46B}" type="parTrans" cxnId="{50BF4F4A-1B05-2040-B7C8-C8029FBF2D16}">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79340AEF-9757-514D-B564-7FDB2117E74B}" type="sibTrans" cxnId="{50BF4F4A-1B05-2040-B7C8-C8029FBF2D16}">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534778C5-1BF7-914B-94C9-ED2E5BC72EBF}">
      <dgm:prSet custT="1"/>
      <dgm:spPr/>
      <dgm:t>
        <a:bodyPr/>
        <a:lstStyle/>
        <a:p>
          <a:pPr rtl="0"/>
          <a:r>
            <a:rPr kumimoji="1" lang="en-US" altLang="zh-TW" sz="2400" dirty="0">
              <a:latin typeface="Microsoft YaHei" panose="020B0503020204020204" pitchFamily="34" charset="-122"/>
              <a:ea typeface="Microsoft YaHei" panose="020B0503020204020204" pitchFamily="34" charset="-122"/>
              <a:cs typeface="SimSun" charset="-122"/>
            </a:rPr>
            <a:t>2.</a:t>
          </a:r>
          <a:r>
            <a:rPr kumimoji="1" lang="zh-TW" altLang="en-US" sz="2400" dirty="0">
              <a:latin typeface="Microsoft YaHei" panose="020B0503020204020204" pitchFamily="34" charset="-122"/>
              <a:ea typeface="Microsoft YaHei" panose="020B0503020204020204" pitchFamily="34" charset="-122"/>
              <a:cs typeface="SimSun" charset="-122"/>
            </a:rPr>
            <a:t>前言</a:t>
          </a:r>
          <a:endParaRPr lang="zh-TW" altLang="en-US" sz="2400" dirty="0">
            <a:latin typeface="Microsoft YaHei" panose="020B0503020204020204" pitchFamily="34" charset="-122"/>
            <a:ea typeface="Microsoft YaHei" panose="020B0503020204020204" pitchFamily="34" charset="-122"/>
            <a:cs typeface="SimSun" charset="-122"/>
          </a:endParaRPr>
        </a:p>
      </dgm:t>
    </dgm:pt>
    <dgm:pt modelId="{799593D7-87E9-814E-A0EF-2A1F372FA9FC}" type="parTrans" cxnId="{A781E3FD-C27F-C34F-B3F8-F2B9B586AB7C}">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BFDC9E58-33E0-2D41-B9AA-508755F36122}" type="sibTrans" cxnId="{A781E3FD-C27F-C34F-B3F8-F2B9B586AB7C}">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272A7BED-8DD1-534E-A2FA-28D23B71FB1F}">
      <dgm:prSet custT="1"/>
      <dgm:spPr/>
      <dgm:t>
        <a:bodyPr/>
        <a:lstStyle/>
        <a:p>
          <a:pPr rtl="0"/>
          <a:r>
            <a:rPr kumimoji="1" lang="en-US" altLang="zh-CN" sz="2400" dirty="0">
              <a:latin typeface="Microsoft YaHei" panose="020B0503020204020204" pitchFamily="34" charset="-122"/>
              <a:ea typeface="Microsoft YaHei" panose="020B0503020204020204" pitchFamily="34" charset="-122"/>
              <a:cs typeface="SimSun" charset="-122"/>
            </a:rPr>
            <a:t>3.</a:t>
          </a:r>
          <a:r>
            <a:rPr kumimoji="1" lang="zh-CN" altLang="en-US" sz="2400" dirty="0">
              <a:latin typeface="Microsoft YaHei" panose="020B0503020204020204" pitchFamily="34" charset="-122"/>
              <a:ea typeface="Microsoft YaHei" panose="020B0503020204020204" pitchFamily="34" charset="-122"/>
              <a:cs typeface="SimSun" charset="-122"/>
            </a:rPr>
            <a:t>指导语</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0EDBCA03-4D1A-9D45-B26D-167906FFD8DF}" type="parTrans" cxnId="{C339BF85-22CB-C34D-8EBD-AFC11898E6BD}">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FE39231E-D764-EE43-B2CB-B735A9FBBB10}" type="sibTrans" cxnId="{C339BF85-22CB-C34D-8EBD-AFC11898E6BD}">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E233AF8E-6BF3-DD40-BC4D-D59059477C82}">
      <dgm:prSet custT="1"/>
      <dgm:spPr/>
      <dgm:t>
        <a:bodyPr/>
        <a:lstStyle/>
        <a:p>
          <a:pPr rtl="0"/>
          <a:r>
            <a:rPr kumimoji="1" lang="en-US" altLang="zh-CN" sz="2400" dirty="0">
              <a:latin typeface="Microsoft YaHei" panose="020B0503020204020204" pitchFamily="34" charset="-122"/>
              <a:ea typeface="Microsoft YaHei" panose="020B0503020204020204" pitchFamily="34" charset="-122"/>
              <a:cs typeface="SimSun" charset="-122"/>
            </a:rPr>
            <a:t>4.</a:t>
          </a:r>
          <a:r>
            <a:rPr kumimoji="1" lang="zh-CN" altLang="en-US" sz="2400" dirty="0">
              <a:latin typeface="Microsoft YaHei" panose="020B0503020204020204" pitchFamily="34" charset="-122"/>
              <a:ea typeface="Microsoft YaHei" panose="020B0503020204020204" pitchFamily="34" charset="-122"/>
              <a:cs typeface="SimSun" charset="-122"/>
            </a:rPr>
            <a:t>问题及答案（主体）</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54D26ED0-656F-B148-9D22-86EC76A57728}" type="parTrans" cxnId="{2E4E1B21-7043-5944-87D6-4666DF325B3C}">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424F85C7-3330-CA44-990F-8A0E4029904C}" type="sibTrans" cxnId="{2E4E1B21-7043-5944-87D6-4666DF325B3C}">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C703959-D68E-EF46-9041-B4411594FB76}">
      <dgm:prSet custT="1"/>
      <dgm:spPr/>
      <dgm:t>
        <a:bodyPr/>
        <a:lstStyle/>
        <a:p>
          <a:pPr rtl="0"/>
          <a:r>
            <a:rPr kumimoji="1" lang="en-US" altLang="zh-CN" sz="2400" dirty="0">
              <a:latin typeface="Microsoft YaHei" panose="020B0503020204020204" pitchFamily="34" charset="-122"/>
              <a:ea typeface="Microsoft YaHei" panose="020B0503020204020204" pitchFamily="34" charset="-122"/>
              <a:cs typeface="SimSun" charset="-122"/>
            </a:rPr>
            <a:t>5.</a:t>
          </a:r>
          <a:r>
            <a:rPr kumimoji="1" lang="zh-CN" altLang="en-US" sz="2400" dirty="0">
              <a:latin typeface="Microsoft YaHei" panose="020B0503020204020204" pitchFamily="34" charset="-122"/>
              <a:ea typeface="Microsoft YaHei" panose="020B0503020204020204" pitchFamily="34" charset="-122"/>
              <a:cs typeface="SimSun" charset="-122"/>
            </a:rPr>
            <a:t>结束语</a:t>
          </a:r>
          <a:endParaRPr lang="zh-CN" altLang="en-US" sz="2400" dirty="0">
            <a:latin typeface="Microsoft YaHei" panose="020B0503020204020204" pitchFamily="34" charset="-122"/>
            <a:ea typeface="Microsoft YaHei" panose="020B0503020204020204" pitchFamily="34" charset="-122"/>
            <a:cs typeface="SimSun" charset="-122"/>
          </a:endParaRPr>
        </a:p>
      </dgm:t>
    </dgm:pt>
    <dgm:pt modelId="{A67A5BF0-AA03-C045-BA03-BE38279C76CB}" type="parTrans" cxnId="{A9007F64-DA3E-9D4A-9BAC-E1B725B55407}">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02F21230-95A6-6F45-A0C6-EDA39CE9BD89}" type="sibTrans" cxnId="{A9007F64-DA3E-9D4A-9BAC-E1B725B55407}">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C39C2BD8-D045-4343-B93B-AF54C1AE1C09}">
      <dgm:prSet custT="1"/>
      <dgm:spPr/>
      <dgm:t>
        <a:bodyPr/>
        <a:lstStyle/>
        <a:p>
          <a:r>
            <a:rPr lang="zh-CN" altLang="en-US" sz="2400" dirty="0">
              <a:latin typeface="Microsoft YaHei" panose="020B0503020204020204" pitchFamily="34" charset="-122"/>
              <a:ea typeface="Microsoft YaHei" panose="020B0503020204020204" pitchFamily="34" charset="-122"/>
              <a:cs typeface="SimSun" charset="-122"/>
            </a:rPr>
            <a:t>调查者的身份，调查目的、调查内容</a:t>
          </a:r>
        </a:p>
      </dgm:t>
    </dgm:pt>
    <dgm:pt modelId="{C76AB479-392A-CA45-B3D6-831A84AFA1CA}" type="parTrans" cxnId="{2890182A-0F01-4D4B-A57E-A69D83FA441C}">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B8D82F90-39C7-E94F-A9AC-08847892339A}" type="sibTrans" cxnId="{2890182A-0F01-4D4B-A57E-A69D83FA441C}">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1AEA9D10-61E3-1D47-9025-FE18EF72EB3B}">
      <dgm:prSet custT="1"/>
      <dgm:spPr/>
      <dgm:t>
        <a:bodyPr/>
        <a:lstStyle/>
        <a:p>
          <a:r>
            <a:rPr lang="zh-CN" altLang="en-US" sz="2400" dirty="0">
              <a:latin typeface="Microsoft YaHei" panose="020B0503020204020204" pitchFamily="34" charset="-122"/>
              <a:ea typeface="Microsoft YaHei" panose="020B0503020204020204" pitchFamily="34" charset="-122"/>
              <a:cs typeface="SimSun" charset="-122"/>
            </a:rPr>
            <a:t>对如何填写问卷、如何回答问题的说明。</a:t>
          </a:r>
        </a:p>
      </dgm:t>
    </dgm:pt>
    <dgm:pt modelId="{C7F7874F-1813-EE4E-AB7F-5DBE25F2C525}" type="parTrans" cxnId="{432B2C93-5EF8-174E-9F91-EBBD85D995FB}">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82220A13-BCFD-EB46-B373-17DAA0ED8D89}" type="sibTrans" cxnId="{432B2C93-5EF8-174E-9F91-EBBD85D995FB}">
      <dgm:prSet/>
      <dgm:spPr/>
      <dgm:t>
        <a:bodyPr/>
        <a:lstStyle/>
        <a:p>
          <a:endParaRPr lang="zh-CN" altLang="en-US" sz="2400">
            <a:latin typeface="Microsoft YaHei" panose="020B0503020204020204" pitchFamily="34" charset="-122"/>
            <a:ea typeface="Microsoft YaHei" panose="020B0503020204020204" pitchFamily="34" charset="-122"/>
            <a:cs typeface="SimSun" charset="-122"/>
          </a:endParaRPr>
        </a:p>
      </dgm:t>
    </dgm:pt>
    <dgm:pt modelId="{3E4A14F4-B95F-C54D-A98C-2C09C3BD3947}">
      <dgm:prSet custT="1"/>
      <dgm:spPr/>
      <dgm:t>
        <a:bodyPr/>
        <a:lstStyle/>
        <a:p>
          <a:r>
            <a:rPr lang="en-US" altLang="zh-CN" sz="2400" dirty="0">
              <a:latin typeface="Microsoft YaHei" panose="020B0503020204020204" pitchFamily="34" charset="-122"/>
              <a:ea typeface="Microsoft YaHei" panose="020B0503020204020204" pitchFamily="34" charset="-122"/>
            </a:rPr>
            <a:t>5.</a:t>
          </a:r>
          <a:r>
            <a:rPr lang="zh-CN" altLang="en-US" sz="2400" dirty="0">
              <a:latin typeface="Microsoft YaHei" panose="020B0503020204020204" pitchFamily="34" charset="-122"/>
              <a:ea typeface="Microsoft YaHei" panose="020B0503020204020204" pitchFamily="34" charset="-122"/>
            </a:rPr>
            <a:t>编码（便于进行数据处理）</a:t>
          </a:r>
        </a:p>
      </dgm:t>
    </dgm:pt>
    <dgm:pt modelId="{E81E7938-71F7-D043-996B-E77C4929F329}" type="parTrans" cxnId="{354D7D7F-4D2A-0C44-B51B-863E5F136A39}">
      <dgm:prSet/>
      <dgm:spPr/>
      <dgm:t>
        <a:bodyPr/>
        <a:lstStyle/>
        <a:p>
          <a:endParaRPr lang="zh-CN" altLang="en-US"/>
        </a:p>
      </dgm:t>
    </dgm:pt>
    <dgm:pt modelId="{DA2CD567-C8E1-074E-A8A6-B3F2E57E5211}" type="sibTrans" cxnId="{354D7D7F-4D2A-0C44-B51B-863E5F136A39}">
      <dgm:prSet/>
      <dgm:spPr/>
      <dgm:t>
        <a:bodyPr/>
        <a:lstStyle/>
        <a:p>
          <a:endParaRPr lang="zh-CN" altLang="en-US"/>
        </a:p>
      </dgm:t>
    </dgm:pt>
    <dgm:pt modelId="{48787F8A-519B-A242-A3CC-2EA0943C5E22}" type="pres">
      <dgm:prSet presAssocID="{0B81669D-8892-D246-BA78-482127AE9B24}" presName="linear" presStyleCnt="0">
        <dgm:presLayoutVars>
          <dgm:dir/>
          <dgm:animLvl val="lvl"/>
          <dgm:resizeHandles val="exact"/>
        </dgm:presLayoutVars>
      </dgm:prSet>
      <dgm:spPr/>
    </dgm:pt>
    <dgm:pt modelId="{8521CA2C-F383-1C4A-8AB9-7837EF42B67E}" type="pres">
      <dgm:prSet presAssocID="{0D2734C5-4412-714A-AF21-8C6A50AA16EA}" presName="parentLin" presStyleCnt="0"/>
      <dgm:spPr/>
    </dgm:pt>
    <dgm:pt modelId="{124EC295-60C2-B647-851E-B86265E0A659}" type="pres">
      <dgm:prSet presAssocID="{0D2734C5-4412-714A-AF21-8C6A50AA16EA}" presName="parentLeftMargin" presStyleLbl="node1" presStyleIdx="0" presStyleCnt="6"/>
      <dgm:spPr/>
    </dgm:pt>
    <dgm:pt modelId="{E4FBADB6-0C9E-5D48-AFC4-6907FD3678C1}" type="pres">
      <dgm:prSet presAssocID="{0D2734C5-4412-714A-AF21-8C6A50AA16EA}" presName="parentText" presStyleLbl="node1" presStyleIdx="0" presStyleCnt="6">
        <dgm:presLayoutVars>
          <dgm:chMax val="0"/>
          <dgm:bulletEnabled val="1"/>
        </dgm:presLayoutVars>
      </dgm:prSet>
      <dgm:spPr/>
    </dgm:pt>
    <dgm:pt modelId="{B3B99E21-C79A-0744-B8CB-F902AFC473BE}" type="pres">
      <dgm:prSet presAssocID="{0D2734C5-4412-714A-AF21-8C6A50AA16EA}" presName="negativeSpace" presStyleCnt="0"/>
      <dgm:spPr/>
    </dgm:pt>
    <dgm:pt modelId="{6F4C07AB-C25B-4442-AC56-AD189F66F7E6}" type="pres">
      <dgm:prSet presAssocID="{0D2734C5-4412-714A-AF21-8C6A50AA16EA}" presName="childText" presStyleLbl="conFgAcc1" presStyleIdx="0" presStyleCnt="6">
        <dgm:presLayoutVars>
          <dgm:bulletEnabled val="1"/>
        </dgm:presLayoutVars>
      </dgm:prSet>
      <dgm:spPr/>
    </dgm:pt>
    <dgm:pt modelId="{E9F337FF-CEEC-234C-8EED-AA3858DBCDB6}" type="pres">
      <dgm:prSet presAssocID="{79340AEF-9757-514D-B564-7FDB2117E74B}" presName="spaceBetweenRectangles" presStyleCnt="0"/>
      <dgm:spPr/>
    </dgm:pt>
    <dgm:pt modelId="{48C55A0E-717B-3B4E-A06E-55A7E639C493}" type="pres">
      <dgm:prSet presAssocID="{534778C5-1BF7-914B-94C9-ED2E5BC72EBF}" presName="parentLin" presStyleCnt="0"/>
      <dgm:spPr/>
    </dgm:pt>
    <dgm:pt modelId="{93661AE7-7E5C-9949-9927-BAF8620EC678}" type="pres">
      <dgm:prSet presAssocID="{534778C5-1BF7-914B-94C9-ED2E5BC72EBF}" presName="parentLeftMargin" presStyleLbl="node1" presStyleIdx="0" presStyleCnt="6"/>
      <dgm:spPr/>
    </dgm:pt>
    <dgm:pt modelId="{A155046C-1867-3344-8222-AA385383779A}" type="pres">
      <dgm:prSet presAssocID="{534778C5-1BF7-914B-94C9-ED2E5BC72EBF}" presName="parentText" presStyleLbl="node1" presStyleIdx="1" presStyleCnt="6">
        <dgm:presLayoutVars>
          <dgm:chMax val="0"/>
          <dgm:bulletEnabled val="1"/>
        </dgm:presLayoutVars>
      </dgm:prSet>
      <dgm:spPr/>
    </dgm:pt>
    <dgm:pt modelId="{9BCDEA53-A5FC-654C-A8C1-81A7A6392F67}" type="pres">
      <dgm:prSet presAssocID="{534778C5-1BF7-914B-94C9-ED2E5BC72EBF}" presName="negativeSpace" presStyleCnt="0"/>
      <dgm:spPr/>
    </dgm:pt>
    <dgm:pt modelId="{00CAEB72-DB9C-264D-AC14-09BA09033384}" type="pres">
      <dgm:prSet presAssocID="{534778C5-1BF7-914B-94C9-ED2E5BC72EBF}" presName="childText" presStyleLbl="conFgAcc1" presStyleIdx="1" presStyleCnt="6">
        <dgm:presLayoutVars>
          <dgm:bulletEnabled val="1"/>
        </dgm:presLayoutVars>
      </dgm:prSet>
      <dgm:spPr/>
    </dgm:pt>
    <dgm:pt modelId="{FF3AB17B-AD2D-1A4D-9F6E-705D4554C2AF}" type="pres">
      <dgm:prSet presAssocID="{BFDC9E58-33E0-2D41-B9AA-508755F36122}" presName="spaceBetweenRectangles" presStyleCnt="0"/>
      <dgm:spPr/>
    </dgm:pt>
    <dgm:pt modelId="{359C6BBD-0419-BE4D-BBF5-545135B73027}" type="pres">
      <dgm:prSet presAssocID="{272A7BED-8DD1-534E-A2FA-28D23B71FB1F}" presName="parentLin" presStyleCnt="0"/>
      <dgm:spPr/>
    </dgm:pt>
    <dgm:pt modelId="{F8213BA2-3F2B-3148-964D-C7C6FA8B261B}" type="pres">
      <dgm:prSet presAssocID="{272A7BED-8DD1-534E-A2FA-28D23B71FB1F}" presName="parentLeftMargin" presStyleLbl="node1" presStyleIdx="1" presStyleCnt="6"/>
      <dgm:spPr/>
    </dgm:pt>
    <dgm:pt modelId="{643168CF-626B-1C42-940C-DC64C854380F}" type="pres">
      <dgm:prSet presAssocID="{272A7BED-8DD1-534E-A2FA-28D23B71FB1F}" presName="parentText" presStyleLbl="node1" presStyleIdx="2" presStyleCnt="6">
        <dgm:presLayoutVars>
          <dgm:chMax val="0"/>
          <dgm:bulletEnabled val="1"/>
        </dgm:presLayoutVars>
      </dgm:prSet>
      <dgm:spPr/>
    </dgm:pt>
    <dgm:pt modelId="{3AE1BDAF-8D88-7B46-ACAD-6FF118F0B5D2}" type="pres">
      <dgm:prSet presAssocID="{272A7BED-8DD1-534E-A2FA-28D23B71FB1F}" presName="negativeSpace" presStyleCnt="0"/>
      <dgm:spPr/>
    </dgm:pt>
    <dgm:pt modelId="{D3F7B545-CA2F-5140-B5F4-4D551CF98E60}" type="pres">
      <dgm:prSet presAssocID="{272A7BED-8DD1-534E-A2FA-28D23B71FB1F}" presName="childText" presStyleLbl="conFgAcc1" presStyleIdx="2" presStyleCnt="6">
        <dgm:presLayoutVars>
          <dgm:bulletEnabled val="1"/>
        </dgm:presLayoutVars>
      </dgm:prSet>
      <dgm:spPr/>
    </dgm:pt>
    <dgm:pt modelId="{9C00C51E-F1B0-874F-A552-AB2B8D39A8EA}" type="pres">
      <dgm:prSet presAssocID="{FE39231E-D764-EE43-B2CB-B735A9FBBB10}" presName="spaceBetweenRectangles" presStyleCnt="0"/>
      <dgm:spPr/>
    </dgm:pt>
    <dgm:pt modelId="{C03BA0A8-BCF2-7A4F-A480-01A09A1CF295}" type="pres">
      <dgm:prSet presAssocID="{E233AF8E-6BF3-DD40-BC4D-D59059477C82}" presName="parentLin" presStyleCnt="0"/>
      <dgm:spPr/>
    </dgm:pt>
    <dgm:pt modelId="{235B42C1-944E-F343-9165-3F5F57CA1DED}" type="pres">
      <dgm:prSet presAssocID="{E233AF8E-6BF3-DD40-BC4D-D59059477C82}" presName="parentLeftMargin" presStyleLbl="node1" presStyleIdx="2" presStyleCnt="6"/>
      <dgm:spPr/>
    </dgm:pt>
    <dgm:pt modelId="{DFC78825-85B3-D343-AE8E-C0DDC7597BF6}" type="pres">
      <dgm:prSet presAssocID="{E233AF8E-6BF3-DD40-BC4D-D59059477C82}" presName="parentText" presStyleLbl="node1" presStyleIdx="3" presStyleCnt="6">
        <dgm:presLayoutVars>
          <dgm:chMax val="0"/>
          <dgm:bulletEnabled val="1"/>
        </dgm:presLayoutVars>
      </dgm:prSet>
      <dgm:spPr/>
    </dgm:pt>
    <dgm:pt modelId="{D8374D2B-9057-9A4B-95CD-EF1C448B3241}" type="pres">
      <dgm:prSet presAssocID="{E233AF8E-6BF3-DD40-BC4D-D59059477C82}" presName="negativeSpace" presStyleCnt="0"/>
      <dgm:spPr/>
    </dgm:pt>
    <dgm:pt modelId="{49473A79-07CB-0D4A-BF06-64ADF5376C0C}" type="pres">
      <dgm:prSet presAssocID="{E233AF8E-6BF3-DD40-BC4D-D59059477C82}" presName="childText" presStyleLbl="conFgAcc1" presStyleIdx="3" presStyleCnt="6">
        <dgm:presLayoutVars>
          <dgm:bulletEnabled val="1"/>
        </dgm:presLayoutVars>
      </dgm:prSet>
      <dgm:spPr/>
    </dgm:pt>
    <dgm:pt modelId="{403AB178-B3DB-4140-8F21-5470568CB8D0}" type="pres">
      <dgm:prSet presAssocID="{424F85C7-3330-CA44-990F-8A0E4029904C}" presName="spaceBetweenRectangles" presStyleCnt="0"/>
      <dgm:spPr/>
    </dgm:pt>
    <dgm:pt modelId="{8D95B817-CBEF-9046-B8C6-B8B82E00A983}" type="pres">
      <dgm:prSet presAssocID="{3E4A14F4-B95F-C54D-A98C-2C09C3BD3947}" presName="parentLin" presStyleCnt="0"/>
      <dgm:spPr/>
    </dgm:pt>
    <dgm:pt modelId="{43DD7138-788D-1543-84D9-95A96DA000B1}" type="pres">
      <dgm:prSet presAssocID="{3E4A14F4-B95F-C54D-A98C-2C09C3BD3947}" presName="parentLeftMargin" presStyleLbl="node1" presStyleIdx="3" presStyleCnt="6"/>
      <dgm:spPr/>
    </dgm:pt>
    <dgm:pt modelId="{2AA9A911-ACBA-BF43-A8A6-FD0E2F9EC652}" type="pres">
      <dgm:prSet presAssocID="{3E4A14F4-B95F-C54D-A98C-2C09C3BD3947}" presName="parentText" presStyleLbl="node1" presStyleIdx="4" presStyleCnt="6">
        <dgm:presLayoutVars>
          <dgm:chMax val="0"/>
          <dgm:bulletEnabled val="1"/>
        </dgm:presLayoutVars>
      </dgm:prSet>
      <dgm:spPr/>
    </dgm:pt>
    <dgm:pt modelId="{299CC7A7-C133-2D4B-A489-BA0E682370C5}" type="pres">
      <dgm:prSet presAssocID="{3E4A14F4-B95F-C54D-A98C-2C09C3BD3947}" presName="negativeSpace" presStyleCnt="0"/>
      <dgm:spPr/>
    </dgm:pt>
    <dgm:pt modelId="{40F83F2C-2F51-864B-89C7-61DF3261F277}" type="pres">
      <dgm:prSet presAssocID="{3E4A14F4-B95F-C54D-A98C-2C09C3BD3947}" presName="childText" presStyleLbl="conFgAcc1" presStyleIdx="4" presStyleCnt="6">
        <dgm:presLayoutVars>
          <dgm:bulletEnabled val="1"/>
        </dgm:presLayoutVars>
      </dgm:prSet>
      <dgm:spPr/>
    </dgm:pt>
    <dgm:pt modelId="{84F40232-2A83-7648-8B0C-B1B4B70A2CF3}" type="pres">
      <dgm:prSet presAssocID="{DA2CD567-C8E1-074E-A8A6-B3F2E57E5211}" presName="spaceBetweenRectangles" presStyleCnt="0"/>
      <dgm:spPr/>
    </dgm:pt>
    <dgm:pt modelId="{FE2C6B85-6D3D-544D-AA9C-72E38E4A72D0}" type="pres">
      <dgm:prSet presAssocID="{1C703959-D68E-EF46-9041-B4411594FB76}" presName="parentLin" presStyleCnt="0"/>
      <dgm:spPr/>
    </dgm:pt>
    <dgm:pt modelId="{53AF4BA5-63EA-CE48-B0B0-464A8B6F6096}" type="pres">
      <dgm:prSet presAssocID="{1C703959-D68E-EF46-9041-B4411594FB76}" presName="parentLeftMargin" presStyleLbl="node1" presStyleIdx="4" presStyleCnt="6"/>
      <dgm:spPr/>
    </dgm:pt>
    <dgm:pt modelId="{F8454741-6C86-CC4C-AFD6-6B0BA8C1D5E5}" type="pres">
      <dgm:prSet presAssocID="{1C703959-D68E-EF46-9041-B4411594FB76}" presName="parentText" presStyleLbl="node1" presStyleIdx="5" presStyleCnt="6">
        <dgm:presLayoutVars>
          <dgm:chMax val="0"/>
          <dgm:bulletEnabled val="1"/>
        </dgm:presLayoutVars>
      </dgm:prSet>
      <dgm:spPr/>
    </dgm:pt>
    <dgm:pt modelId="{F99FEC0E-5336-7C40-9BD8-1188E9D0EA8B}" type="pres">
      <dgm:prSet presAssocID="{1C703959-D68E-EF46-9041-B4411594FB76}" presName="negativeSpace" presStyleCnt="0"/>
      <dgm:spPr/>
    </dgm:pt>
    <dgm:pt modelId="{2A9FD74B-D8AB-9644-B8EB-37E6421CDC2A}" type="pres">
      <dgm:prSet presAssocID="{1C703959-D68E-EF46-9041-B4411594FB76}" presName="childText" presStyleLbl="conFgAcc1" presStyleIdx="5" presStyleCnt="6">
        <dgm:presLayoutVars>
          <dgm:bulletEnabled val="1"/>
        </dgm:presLayoutVars>
      </dgm:prSet>
      <dgm:spPr/>
    </dgm:pt>
  </dgm:ptLst>
  <dgm:cxnLst>
    <dgm:cxn modelId="{9603BA1C-C08A-884B-A9B7-97F601D46220}" type="presOf" srcId="{0D2734C5-4412-714A-AF21-8C6A50AA16EA}" destId="{124EC295-60C2-B647-851E-B86265E0A659}" srcOrd="0" destOrd="0" presId="urn:microsoft.com/office/officeart/2005/8/layout/list1"/>
    <dgm:cxn modelId="{2E4E1B21-7043-5944-87D6-4666DF325B3C}" srcId="{0B81669D-8892-D246-BA78-482127AE9B24}" destId="{E233AF8E-6BF3-DD40-BC4D-D59059477C82}" srcOrd="3" destOrd="0" parTransId="{54D26ED0-656F-B148-9D22-86EC76A57728}" sibTransId="{424F85C7-3330-CA44-990F-8A0E4029904C}"/>
    <dgm:cxn modelId="{2890182A-0F01-4D4B-A57E-A69D83FA441C}" srcId="{534778C5-1BF7-914B-94C9-ED2E5BC72EBF}" destId="{C39C2BD8-D045-4343-B93B-AF54C1AE1C09}" srcOrd="0" destOrd="0" parTransId="{C76AB479-392A-CA45-B3D6-831A84AFA1CA}" sibTransId="{B8D82F90-39C7-E94F-A9AC-08847892339A}"/>
    <dgm:cxn modelId="{A290B52B-5861-6341-B4B9-C873A9B9B937}" type="presOf" srcId="{0B81669D-8892-D246-BA78-482127AE9B24}" destId="{48787F8A-519B-A242-A3CC-2EA0943C5E22}" srcOrd="0" destOrd="0" presId="urn:microsoft.com/office/officeart/2005/8/layout/list1"/>
    <dgm:cxn modelId="{DFEB7C3F-2F5B-764A-BF85-5328482A7644}" type="presOf" srcId="{272A7BED-8DD1-534E-A2FA-28D23B71FB1F}" destId="{643168CF-626B-1C42-940C-DC64C854380F}" srcOrd="1" destOrd="0" presId="urn:microsoft.com/office/officeart/2005/8/layout/list1"/>
    <dgm:cxn modelId="{50BF4F4A-1B05-2040-B7C8-C8029FBF2D16}" srcId="{0B81669D-8892-D246-BA78-482127AE9B24}" destId="{0D2734C5-4412-714A-AF21-8C6A50AA16EA}" srcOrd="0" destOrd="0" parTransId="{7A5C6175-DFBD-6C4E-B65D-7D018D9ED46B}" sibTransId="{79340AEF-9757-514D-B564-7FDB2117E74B}"/>
    <dgm:cxn modelId="{A9007F64-DA3E-9D4A-9BAC-E1B725B55407}" srcId="{0B81669D-8892-D246-BA78-482127AE9B24}" destId="{1C703959-D68E-EF46-9041-B4411594FB76}" srcOrd="5" destOrd="0" parTransId="{A67A5BF0-AA03-C045-BA03-BE38279C76CB}" sibTransId="{02F21230-95A6-6F45-A0C6-EDA39CE9BD89}"/>
    <dgm:cxn modelId="{81F1E571-3083-1245-89D7-0B353DCA220B}" type="presOf" srcId="{272A7BED-8DD1-534E-A2FA-28D23B71FB1F}" destId="{F8213BA2-3F2B-3148-964D-C7C6FA8B261B}" srcOrd="0" destOrd="0" presId="urn:microsoft.com/office/officeart/2005/8/layout/list1"/>
    <dgm:cxn modelId="{3FD9FF79-6DED-AD48-83DF-1CB88CCC72F2}" type="presOf" srcId="{1C703959-D68E-EF46-9041-B4411594FB76}" destId="{53AF4BA5-63EA-CE48-B0B0-464A8B6F6096}" srcOrd="0" destOrd="0" presId="urn:microsoft.com/office/officeart/2005/8/layout/list1"/>
    <dgm:cxn modelId="{13BD357F-7985-944E-AF0E-A230E46071ED}" type="presOf" srcId="{E233AF8E-6BF3-DD40-BC4D-D59059477C82}" destId="{235B42C1-944E-F343-9165-3F5F57CA1DED}" srcOrd="0" destOrd="0" presId="urn:microsoft.com/office/officeart/2005/8/layout/list1"/>
    <dgm:cxn modelId="{354D7D7F-4D2A-0C44-B51B-863E5F136A39}" srcId="{0B81669D-8892-D246-BA78-482127AE9B24}" destId="{3E4A14F4-B95F-C54D-A98C-2C09C3BD3947}" srcOrd="4" destOrd="0" parTransId="{E81E7938-71F7-D043-996B-E77C4929F329}" sibTransId="{DA2CD567-C8E1-074E-A8A6-B3F2E57E5211}"/>
    <dgm:cxn modelId="{C339BF85-22CB-C34D-8EBD-AFC11898E6BD}" srcId="{0B81669D-8892-D246-BA78-482127AE9B24}" destId="{272A7BED-8DD1-534E-A2FA-28D23B71FB1F}" srcOrd="2" destOrd="0" parTransId="{0EDBCA03-4D1A-9D45-B26D-167906FFD8DF}" sibTransId="{FE39231E-D764-EE43-B2CB-B735A9FBBB10}"/>
    <dgm:cxn modelId="{D4DDA28D-F195-AA46-B123-9ED6F9247E7B}" type="presOf" srcId="{0D2734C5-4412-714A-AF21-8C6A50AA16EA}" destId="{E4FBADB6-0C9E-5D48-AFC4-6907FD3678C1}" srcOrd="1" destOrd="0" presId="urn:microsoft.com/office/officeart/2005/8/layout/list1"/>
    <dgm:cxn modelId="{432B2C93-5EF8-174E-9F91-EBBD85D995FB}" srcId="{272A7BED-8DD1-534E-A2FA-28D23B71FB1F}" destId="{1AEA9D10-61E3-1D47-9025-FE18EF72EB3B}" srcOrd="0" destOrd="0" parTransId="{C7F7874F-1813-EE4E-AB7F-5DBE25F2C525}" sibTransId="{82220A13-BCFD-EB46-B373-17DAA0ED8D89}"/>
    <dgm:cxn modelId="{FC9F74A6-E74D-834F-AB06-F671A4F08948}" type="presOf" srcId="{1C703959-D68E-EF46-9041-B4411594FB76}" destId="{F8454741-6C86-CC4C-AFD6-6B0BA8C1D5E5}" srcOrd="1" destOrd="0" presId="urn:microsoft.com/office/officeart/2005/8/layout/list1"/>
    <dgm:cxn modelId="{9152A1AA-020C-474B-9A85-DACD63E89B4E}" type="presOf" srcId="{C39C2BD8-D045-4343-B93B-AF54C1AE1C09}" destId="{00CAEB72-DB9C-264D-AC14-09BA09033384}" srcOrd="0" destOrd="0" presId="urn:microsoft.com/office/officeart/2005/8/layout/list1"/>
    <dgm:cxn modelId="{FEF62CAD-13FA-AA44-B82F-D4FC2BE34405}" type="presOf" srcId="{3E4A14F4-B95F-C54D-A98C-2C09C3BD3947}" destId="{43DD7138-788D-1543-84D9-95A96DA000B1}" srcOrd="0" destOrd="0" presId="urn:microsoft.com/office/officeart/2005/8/layout/list1"/>
    <dgm:cxn modelId="{01A35ABC-055E-FF46-AE73-F02E209B75F9}" type="presOf" srcId="{E233AF8E-6BF3-DD40-BC4D-D59059477C82}" destId="{DFC78825-85B3-D343-AE8E-C0DDC7597BF6}" srcOrd="1" destOrd="0" presId="urn:microsoft.com/office/officeart/2005/8/layout/list1"/>
    <dgm:cxn modelId="{C06420CF-B226-5944-B073-A0C7860E7461}" type="presOf" srcId="{534778C5-1BF7-914B-94C9-ED2E5BC72EBF}" destId="{A155046C-1867-3344-8222-AA385383779A}" srcOrd="1" destOrd="0" presId="urn:microsoft.com/office/officeart/2005/8/layout/list1"/>
    <dgm:cxn modelId="{CD8CD3D7-46EB-1D4A-A1D7-1AB55BCC0289}" type="presOf" srcId="{1AEA9D10-61E3-1D47-9025-FE18EF72EB3B}" destId="{D3F7B545-CA2F-5140-B5F4-4D551CF98E60}" srcOrd="0" destOrd="0" presId="urn:microsoft.com/office/officeart/2005/8/layout/list1"/>
    <dgm:cxn modelId="{B89BB2DB-EB37-DB4F-829E-9E260EEB61AE}" type="presOf" srcId="{534778C5-1BF7-914B-94C9-ED2E5BC72EBF}" destId="{93661AE7-7E5C-9949-9927-BAF8620EC678}" srcOrd="0" destOrd="0" presId="urn:microsoft.com/office/officeart/2005/8/layout/list1"/>
    <dgm:cxn modelId="{D0F1ABFB-D541-884E-AFB0-D83803762573}" type="presOf" srcId="{3E4A14F4-B95F-C54D-A98C-2C09C3BD3947}" destId="{2AA9A911-ACBA-BF43-A8A6-FD0E2F9EC652}" srcOrd="1" destOrd="0" presId="urn:microsoft.com/office/officeart/2005/8/layout/list1"/>
    <dgm:cxn modelId="{A781E3FD-C27F-C34F-B3F8-F2B9B586AB7C}" srcId="{0B81669D-8892-D246-BA78-482127AE9B24}" destId="{534778C5-1BF7-914B-94C9-ED2E5BC72EBF}" srcOrd="1" destOrd="0" parTransId="{799593D7-87E9-814E-A0EF-2A1F372FA9FC}" sibTransId="{BFDC9E58-33E0-2D41-B9AA-508755F36122}"/>
    <dgm:cxn modelId="{78356D85-562F-D441-A5CC-B8871CBA0970}" type="presParOf" srcId="{48787F8A-519B-A242-A3CC-2EA0943C5E22}" destId="{8521CA2C-F383-1C4A-8AB9-7837EF42B67E}" srcOrd="0" destOrd="0" presId="urn:microsoft.com/office/officeart/2005/8/layout/list1"/>
    <dgm:cxn modelId="{16858A02-7602-034E-A97C-4CFA0DAFD7BB}" type="presParOf" srcId="{8521CA2C-F383-1C4A-8AB9-7837EF42B67E}" destId="{124EC295-60C2-B647-851E-B86265E0A659}" srcOrd="0" destOrd="0" presId="urn:microsoft.com/office/officeart/2005/8/layout/list1"/>
    <dgm:cxn modelId="{336D9799-3826-FD4F-A55A-CF9BA7235B9D}" type="presParOf" srcId="{8521CA2C-F383-1C4A-8AB9-7837EF42B67E}" destId="{E4FBADB6-0C9E-5D48-AFC4-6907FD3678C1}" srcOrd="1" destOrd="0" presId="urn:microsoft.com/office/officeart/2005/8/layout/list1"/>
    <dgm:cxn modelId="{01E68AD4-B02D-CD4C-BD7F-6AB024C4BCC3}" type="presParOf" srcId="{48787F8A-519B-A242-A3CC-2EA0943C5E22}" destId="{B3B99E21-C79A-0744-B8CB-F902AFC473BE}" srcOrd="1" destOrd="0" presId="urn:microsoft.com/office/officeart/2005/8/layout/list1"/>
    <dgm:cxn modelId="{8FC86AE4-9911-8344-AE5D-E48BBDBCE8A7}" type="presParOf" srcId="{48787F8A-519B-A242-A3CC-2EA0943C5E22}" destId="{6F4C07AB-C25B-4442-AC56-AD189F66F7E6}" srcOrd="2" destOrd="0" presId="urn:microsoft.com/office/officeart/2005/8/layout/list1"/>
    <dgm:cxn modelId="{05884F5F-F1FC-3041-B2DC-D7BA05A5C833}" type="presParOf" srcId="{48787F8A-519B-A242-A3CC-2EA0943C5E22}" destId="{E9F337FF-CEEC-234C-8EED-AA3858DBCDB6}" srcOrd="3" destOrd="0" presId="urn:microsoft.com/office/officeart/2005/8/layout/list1"/>
    <dgm:cxn modelId="{7BC11C21-8E89-814D-901A-48C67C7C76E8}" type="presParOf" srcId="{48787F8A-519B-A242-A3CC-2EA0943C5E22}" destId="{48C55A0E-717B-3B4E-A06E-55A7E639C493}" srcOrd="4" destOrd="0" presId="urn:microsoft.com/office/officeart/2005/8/layout/list1"/>
    <dgm:cxn modelId="{4EC891E2-A642-EA4C-A354-63809B217084}" type="presParOf" srcId="{48C55A0E-717B-3B4E-A06E-55A7E639C493}" destId="{93661AE7-7E5C-9949-9927-BAF8620EC678}" srcOrd="0" destOrd="0" presId="urn:microsoft.com/office/officeart/2005/8/layout/list1"/>
    <dgm:cxn modelId="{7A0F4C89-13A8-154D-B21C-24956A96BD9E}" type="presParOf" srcId="{48C55A0E-717B-3B4E-A06E-55A7E639C493}" destId="{A155046C-1867-3344-8222-AA385383779A}" srcOrd="1" destOrd="0" presId="urn:microsoft.com/office/officeart/2005/8/layout/list1"/>
    <dgm:cxn modelId="{4286BE96-AE90-5940-8DC2-C517401C1901}" type="presParOf" srcId="{48787F8A-519B-A242-A3CC-2EA0943C5E22}" destId="{9BCDEA53-A5FC-654C-A8C1-81A7A6392F67}" srcOrd="5" destOrd="0" presId="urn:microsoft.com/office/officeart/2005/8/layout/list1"/>
    <dgm:cxn modelId="{79C379C0-8BDC-3F42-B732-4CB1697E3600}" type="presParOf" srcId="{48787F8A-519B-A242-A3CC-2EA0943C5E22}" destId="{00CAEB72-DB9C-264D-AC14-09BA09033384}" srcOrd="6" destOrd="0" presId="urn:microsoft.com/office/officeart/2005/8/layout/list1"/>
    <dgm:cxn modelId="{D8BE50DF-5670-5E4F-B66C-802FEE3DE8E1}" type="presParOf" srcId="{48787F8A-519B-A242-A3CC-2EA0943C5E22}" destId="{FF3AB17B-AD2D-1A4D-9F6E-705D4554C2AF}" srcOrd="7" destOrd="0" presId="urn:microsoft.com/office/officeart/2005/8/layout/list1"/>
    <dgm:cxn modelId="{B43739D8-8AA7-C44E-9A15-ED4AB25F8057}" type="presParOf" srcId="{48787F8A-519B-A242-A3CC-2EA0943C5E22}" destId="{359C6BBD-0419-BE4D-BBF5-545135B73027}" srcOrd="8" destOrd="0" presId="urn:microsoft.com/office/officeart/2005/8/layout/list1"/>
    <dgm:cxn modelId="{0C9D123B-CBD2-EC45-B69F-17FCD47447C2}" type="presParOf" srcId="{359C6BBD-0419-BE4D-BBF5-545135B73027}" destId="{F8213BA2-3F2B-3148-964D-C7C6FA8B261B}" srcOrd="0" destOrd="0" presId="urn:microsoft.com/office/officeart/2005/8/layout/list1"/>
    <dgm:cxn modelId="{72B4F772-3D37-344A-95B7-79C985A8E140}" type="presParOf" srcId="{359C6BBD-0419-BE4D-BBF5-545135B73027}" destId="{643168CF-626B-1C42-940C-DC64C854380F}" srcOrd="1" destOrd="0" presId="urn:microsoft.com/office/officeart/2005/8/layout/list1"/>
    <dgm:cxn modelId="{387EFD6C-F595-584E-AD79-B50EDD4B2E2A}" type="presParOf" srcId="{48787F8A-519B-A242-A3CC-2EA0943C5E22}" destId="{3AE1BDAF-8D88-7B46-ACAD-6FF118F0B5D2}" srcOrd="9" destOrd="0" presId="urn:microsoft.com/office/officeart/2005/8/layout/list1"/>
    <dgm:cxn modelId="{ABBB8B25-8297-7B49-8967-A19F3876C874}" type="presParOf" srcId="{48787F8A-519B-A242-A3CC-2EA0943C5E22}" destId="{D3F7B545-CA2F-5140-B5F4-4D551CF98E60}" srcOrd="10" destOrd="0" presId="urn:microsoft.com/office/officeart/2005/8/layout/list1"/>
    <dgm:cxn modelId="{B23369D6-6C80-D44C-825F-0E186E39B25B}" type="presParOf" srcId="{48787F8A-519B-A242-A3CC-2EA0943C5E22}" destId="{9C00C51E-F1B0-874F-A552-AB2B8D39A8EA}" srcOrd="11" destOrd="0" presId="urn:microsoft.com/office/officeart/2005/8/layout/list1"/>
    <dgm:cxn modelId="{D24D8D69-A565-D648-9751-7104529C3B62}" type="presParOf" srcId="{48787F8A-519B-A242-A3CC-2EA0943C5E22}" destId="{C03BA0A8-BCF2-7A4F-A480-01A09A1CF295}" srcOrd="12" destOrd="0" presId="urn:microsoft.com/office/officeart/2005/8/layout/list1"/>
    <dgm:cxn modelId="{46845E99-2DCF-C44B-B00C-83F78CD25900}" type="presParOf" srcId="{C03BA0A8-BCF2-7A4F-A480-01A09A1CF295}" destId="{235B42C1-944E-F343-9165-3F5F57CA1DED}" srcOrd="0" destOrd="0" presId="urn:microsoft.com/office/officeart/2005/8/layout/list1"/>
    <dgm:cxn modelId="{7F404DAA-6A3E-9D4A-AF72-250A36133E52}" type="presParOf" srcId="{C03BA0A8-BCF2-7A4F-A480-01A09A1CF295}" destId="{DFC78825-85B3-D343-AE8E-C0DDC7597BF6}" srcOrd="1" destOrd="0" presId="urn:microsoft.com/office/officeart/2005/8/layout/list1"/>
    <dgm:cxn modelId="{F881374B-D609-9F45-BC44-B37500BBD476}" type="presParOf" srcId="{48787F8A-519B-A242-A3CC-2EA0943C5E22}" destId="{D8374D2B-9057-9A4B-95CD-EF1C448B3241}" srcOrd="13" destOrd="0" presId="urn:microsoft.com/office/officeart/2005/8/layout/list1"/>
    <dgm:cxn modelId="{1BB2B67E-EB4E-B94B-87AC-BBE85689A677}" type="presParOf" srcId="{48787F8A-519B-A242-A3CC-2EA0943C5E22}" destId="{49473A79-07CB-0D4A-BF06-64ADF5376C0C}" srcOrd="14" destOrd="0" presId="urn:microsoft.com/office/officeart/2005/8/layout/list1"/>
    <dgm:cxn modelId="{2B7001FE-A075-7E4D-ACB1-7C9FB7CF48C2}" type="presParOf" srcId="{48787F8A-519B-A242-A3CC-2EA0943C5E22}" destId="{403AB178-B3DB-4140-8F21-5470568CB8D0}" srcOrd="15" destOrd="0" presId="urn:microsoft.com/office/officeart/2005/8/layout/list1"/>
    <dgm:cxn modelId="{4FEA8473-FB1A-5A47-9463-9594699ED150}" type="presParOf" srcId="{48787F8A-519B-A242-A3CC-2EA0943C5E22}" destId="{8D95B817-CBEF-9046-B8C6-B8B82E00A983}" srcOrd="16" destOrd="0" presId="urn:microsoft.com/office/officeart/2005/8/layout/list1"/>
    <dgm:cxn modelId="{4751957D-D733-9443-B3C3-DBB211DFF693}" type="presParOf" srcId="{8D95B817-CBEF-9046-B8C6-B8B82E00A983}" destId="{43DD7138-788D-1543-84D9-95A96DA000B1}" srcOrd="0" destOrd="0" presId="urn:microsoft.com/office/officeart/2005/8/layout/list1"/>
    <dgm:cxn modelId="{5908E752-4F33-7046-BB6E-AD91D41F1EF3}" type="presParOf" srcId="{8D95B817-CBEF-9046-B8C6-B8B82E00A983}" destId="{2AA9A911-ACBA-BF43-A8A6-FD0E2F9EC652}" srcOrd="1" destOrd="0" presId="urn:microsoft.com/office/officeart/2005/8/layout/list1"/>
    <dgm:cxn modelId="{38A0DDBB-4477-4C46-B20B-4D6EF2AC82C9}" type="presParOf" srcId="{48787F8A-519B-A242-A3CC-2EA0943C5E22}" destId="{299CC7A7-C133-2D4B-A489-BA0E682370C5}" srcOrd="17" destOrd="0" presId="urn:microsoft.com/office/officeart/2005/8/layout/list1"/>
    <dgm:cxn modelId="{55A5D470-22CF-9440-8CC6-CE367695886B}" type="presParOf" srcId="{48787F8A-519B-A242-A3CC-2EA0943C5E22}" destId="{40F83F2C-2F51-864B-89C7-61DF3261F277}" srcOrd="18" destOrd="0" presId="urn:microsoft.com/office/officeart/2005/8/layout/list1"/>
    <dgm:cxn modelId="{2D5A6BB0-6F8E-234B-B795-91A5064CB313}" type="presParOf" srcId="{48787F8A-519B-A242-A3CC-2EA0943C5E22}" destId="{84F40232-2A83-7648-8B0C-B1B4B70A2CF3}" srcOrd="19" destOrd="0" presId="urn:microsoft.com/office/officeart/2005/8/layout/list1"/>
    <dgm:cxn modelId="{A1264C77-21EC-8B4A-8873-45D6B05BE032}" type="presParOf" srcId="{48787F8A-519B-A242-A3CC-2EA0943C5E22}" destId="{FE2C6B85-6D3D-544D-AA9C-72E38E4A72D0}" srcOrd="20" destOrd="0" presId="urn:microsoft.com/office/officeart/2005/8/layout/list1"/>
    <dgm:cxn modelId="{4DB7387D-9654-0841-A40C-78C8281DAAFA}" type="presParOf" srcId="{FE2C6B85-6D3D-544D-AA9C-72E38E4A72D0}" destId="{53AF4BA5-63EA-CE48-B0B0-464A8B6F6096}" srcOrd="0" destOrd="0" presId="urn:microsoft.com/office/officeart/2005/8/layout/list1"/>
    <dgm:cxn modelId="{A22DCE20-3EA2-5148-9831-E3B1CFCAF028}" type="presParOf" srcId="{FE2C6B85-6D3D-544D-AA9C-72E38E4A72D0}" destId="{F8454741-6C86-CC4C-AFD6-6B0BA8C1D5E5}" srcOrd="1" destOrd="0" presId="urn:microsoft.com/office/officeart/2005/8/layout/list1"/>
    <dgm:cxn modelId="{2B5732C2-53EB-004B-AA55-5D0C91D858D7}" type="presParOf" srcId="{48787F8A-519B-A242-A3CC-2EA0943C5E22}" destId="{F99FEC0E-5336-7C40-9BD8-1188E9D0EA8B}" srcOrd="21" destOrd="0" presId="urn:microsoft.com/office/officeart/2005/8/layout/list1"/>
    <dgm:cxn modelId="{CD992CF7-63FF-5142-9166-417324D867DD}" type="presParOf" srcId="{48787F8A-519B-A242-A3CC-2EA0943C5E22}" destId="{2A9FD74B-D8AB-9644-B8EB-37E6421CDC2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7037C2-84E9-5846-9AA8-FB81434481EA}" type="doc">
      <dgm:prSet loTypeId="urn:microsoft.com/office/officeart/2005/8/layout/bList2" loCatId="list" qsTypeId="urn:microsoft.com/office/officeart/2005/8/quickstyle/3d7" qsCatId="3D" csTypeId="urn:microsoft.com/office/officeart/2005/8/colors/colorful1" csCatId="colorful" phldr="1"/>
      <dgm:spPr/>
      <dgm:t>
        <a:bodyPr/>
        <a:lstStyle/>
        <a:p>
          <a:endParaRPr lang="zh-CN" altLang="en-US"/>
        </a:p>
      </dgm:t>
    </dgm:pt>
    <dgm:pt modelId="{D9D90543-BC27-704A-AFFF-61E9D1C63B7A}">
      <dgm:prSet custT="1"/>
      <dgm:spPr/>
      <dgm:t>
        <a:bodyPr/>
        <a:lstStyle/>
        <a:p>
          <a:pPr rtl="0"/>
          <a:r>
            <a:rPr kumimoji="1" lang="zh-CN" altLang="en-US" sz="2800" b="0" dirty="0">
              <a:latin typeface="Microsoft YaHei" panose="020B0503020204020204" pitchFamily="34" charset="-122"/>
              <a:ea typeface="Microsoft YaHei" panose="020B0503020204020204" pitchFamily="34" charset="-122"/>
            </a:rPr>
            <a:t>明确课题</a:t>
          </a:r>
          <a:endParaRPr lang="zh-CN" altLang="en-US" sz="2800" b="0" dirty="0">
            <a:latin typeface="Microsoft YaHei" panose="020B0503020204020204" pitchFamily="34" charset="-122"/>
            <a:ea typeface="Microsoft YaHei" panose="020B0503020204020204" pitchFamily="34" charset="-122"/>
          </a:endParaRPr>
        </a:p>
      </dgm:t>
    </dgm:pt>
    <dgm:pt modelId="{2CC681FA-5EA9-5444-8DCF-AD641AFABE6F}" type="parTrans" cxnId="{BBE615F1-AA82-0844-A26D-A05322FAAF6D}">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064FF198-49D1-324F-97E0-47B39BB7658B}" type="sibTrans" cxnId="{BBE615F1-AA82-0844-A26D-A05322FAAF6D}">
      <dgm:prSet custT="1"/>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0DBC1A7F-CCE8-8649-ABAD-9633E9E696D4}">
      <dgm:prSet custT="1"/>
      <dgm:spPr/>
      <dgm:t>
        <a:bodyPr/>
        <a:lstStyle/>
        <a:p>
          <a:pPr rtl="0"/>
          <a:r>
            <a:rPr kumimoji="1" lang="zh-CN" altLang="en-US" sz="2800" b="0" dirty="0">
              <a:latin typeface="Microsoft YaHei" panose="020B0503020204020204" pitchFamily="34" charset="-122"/>
              <a:ea typeface="Microsoft YaHei" panose="020B0503020204020204" pitchFamily="34" charset="-122"/>
            </a:rPr>
            <a:t>提出假设</a:t>
          </a:r>
          <a:endParaRPr lang="zh-CN" altLang="en-US" sz="2800" b="0" dirty="0">
            <a:latin typeface="Microsoft YaHei" panose="020B0503020204020204" pitchFamily="34" charset="-122"/>
            <a:ea typeface="Microsoft YaHei" panose="020B0503020204020204" pitchFamily="34" charset="-122"/>
          </a:endParaRPr>
        </a:p>
      </dgm:t>
    </dgm:pt>
    <dgm:pt modelId="{F9007BAB-E9BD-D54C-8BE7-4274BC99B29C}" type="parTrans" cxnId="{82B50094-679C-C549-BE81-105988C32828}">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FFC16107-8F93-DC4E-A2DF-4165A7D71700}" type="sibTrans" cxnId="{82B50094-679C-C549-BE81-105988C32828}">
      <dgm:prSet custT="1"/>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442E3B47-2350-4240-8F07-D9AAB0E1B231}">
      <dgm:prSet custT="1"/>
      <dgm:spPr/>
      <dgm:t>
        <a:bodyPr/>
        <a:lstStyle/>
        <a:p>
          <a:pPr rtl="0"/>
          <a:r>
            <a:rPr kumimoji="1" lang="zh-CN" altLang="en-US" sz="2800" b="0" dirty="0">
              <a:latin typeface="Microsoft YaHei" panose="020B0503020204020204" pitchFamily="34" charset="-122"/>
              <a:ea typeface="Microsoft YaHei" panose="020B0503020204020204" pitchFamily="34" charset="-122"/>
            </a:rPr>
            <a:t>确定变量</a:t>
          </a:r>
          <a:endParaRPr lang="zh-CN" altLang="en-US" sz="2800" b="0" dirty="0">
            <a:latin typeface="Microsoft YaHei" panose="020B0503020204020204" pitchFamily="34" charset="-122"/>
            <a:ea typeface="Microsoft YaHei" panose="020B0503020204020204" pitchFamily="34" charset="-122"/>
          </a:endParaRPr>
        </a:p>
      </dgm:t>
    </dgm:pt>
    <dgm:pt modelId="{E29259D8-698E-014C-915A-09F356DCEA6D}" type="parTrans" cxnId="{A47E6B72-D74A-6A45-B385-6E10CA05DDC8}">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DCFFDF9F-1368-F142-889F-C0190B436CC8}" type="sibTrans" cxnId="{A47E6B72-D74A-6A45-B385-6E10CA05DDC8}">
      <dgm:prSet custT="1"/>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2130CA22-A5E2-044F-BD0F-B8A351D2DDAF}">
      <dgm:prSet custT="1"/>
      <dgm:spPr/>
      <dgm:t>
        <a:bodyPr/>
        <a:lstStyle/>
        <a:p>
          <a:pPr rtl="0"/>
          <a:r>
            <a:rPr kumimoji="1" lang="zh-CN" altLang="en-US" sz="2800" b="0" dirty="0">
              <a:latin typeface="Microsoft YaHei" panose="020B0503020204020204" pitchFamily="34" charset="-122"/>
              <a:ea typeface="Microsoft YaHei" panose="020B0503020204020204" pitchFamily="34" charset="-122"/>
            </a:rPr>
            <a:t>确定变项</a:t>
          </a:r>
          <a:endParaRPr lang="zh-CN" altLang="en-US" sz="2800" b="0" dirty="0">
            <a:latin typeface="Microsoft YaHei" panose="020B0503020204020204" pitchFamily="34" charset="-122"/>
            <a:ea typeface="Microsoft YaHei" panose="020B0503020204020204" pitchFamily="34" charset="-122"/>
          </a:endParaRPr>
        </a:p>
      </dgm:t>
    </dgm:pt>
    <dgm:pt modelId="{1359B107-5ED1-6F44-BC79-7F179EBFF679}" type="parTrans" cxnId="{2E450C7F-268E-674E-BA84-75A63A6DD1FA}">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7FAF1C02-AAF9-5F42-AEE0-0905438FEDAC}" type="sibTrans" cxnId="{2E450C7F-268E-674E-BA84-75A63A6DD1FA}">
      <dgm:prSet custT="1"/>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0971A2D6-D106-6E4E-905C-AB96A84CE4C1}">
      <dgm:prSet custT="1"/>
      <dgm:spPr/>
      <dgm:t>
        <a:bodyPr/>
        <a:lstStyle/>
        <a:p>
          <a:pPr rtl="0"/>
          <a:r>
            <a:rPr kumimoji="1" lang="zh-CN" altLang="en-US" sz="2800" b="0" dirty="0">
              <a:latin typeface="Microsoft YaHei" panose="020B0503020204020204" pitchFamily="34" charset="-122"/>
              <a:ea typeface="Microsoft YaHei" panose="020B0503020204020204" pitchFamily="34" charset="-122"/>
            </a:rPr>
            <a:t>产生问题</a:t>
          </a:r>
          <a:endParaRPr lang="zh-CN" altLang="en-US" sz="2800" b="0" dirty="0">
            <a:latin typeface="Microsoft YaHei" panose="020B0503020204020204" pitchFamily="34" charset="-122"/>
            <a:ea typeface="Microsoft YaHei" panose="020B0503020204020204" pitchFamily="34" charset="-122"/>
          </a:endParaRPr>
        </a:p>
      </dgm:t>
    </dgm:pt>
    <dgm:pt modelId="{7040857E-AEBD-5D4F-8E91-DB86CC29E012}" type="parTrans" cxnId="{1C4E2AC9-B852-2647-9F49-D8C243DDC9B6}">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E1B54A56-3A2E-2647-B0E2-B66543B945CC}" type="sibTrans" cxnId="{1C4E2AC9-B852-2647-9F49-D8C243DDC9B6}">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DEBE0ECB-2A76-BB44-96D4-ECB33472DAE6}">
      <dgm:prSet custT="1"/>
      <dgm:spPr/>
      <dgm:t>
        <a:bodyPr/>
        <a:lstStyle/>
        <a:p>
          <a:r>
            <a:rPr kumimoji="1" lang="zh-CN" altLang="en-US" sz="2800" b="0" dirty="0">
              <a:solidFill>
                <a:schemeClr val="bg1"/>
              </a:solidFill>
              <a:latin typeface="Microsoft YaHei" panose="020B0503020204020204" pitchFamily="34" charset="-122"/>
              <a:ea typeface="Microsoft YaHei" panose="020B0503020204020204" pitchFamily="34" charset="-122"/>
            </a:rPr>
            <a:t>建立理论框架</a:t>
          </a:r>
          <a:endParaRPr lang="zh-CN" altLang="en-US" sz="2800" b="0" dirty="0">
            <a:solidFill>
              <a:schemeClr val="bg1"/>
            </a:solidFill>
            <a:latin typeface="Microsoft YaHei" panose="020B0503020204020204" pitchFamily="34" charset="-122"/>
            <a:ea typeface="Microsoft YaHei" panose="020B0503020204020204" pitchFamily="34" charset="-122"/>
          </a:endParaRPr>
        </a:p>
      </dgm:t>
    </dgm:pt>
    <dgm:pt modelId="{696777FE-09CA-4F4D-8278-28CBC91E44F8}" type="parTrans" cxnId="{B902D7F9-E7D0-FC4D-A5BA-48B2CFB5A512}">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23969F58-E668-DC43-BEC4-5924757118A4}" type="sibTrans" cxnId="{B902D7F9-E7D0-FC4D-A5BA-48B2CFB5A512}">
      <dgm:prSet custT="1"/>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81592BC4-A0EA-F743-A9CF-A8652532BB37}">
      <dgm:prSet custT="1"/>
      <dgm:spPr/>
      <dgm:t>
        <a:bodyPr/>
        <a:lstStyle/>
        <a:p>
          <a:r>
            <a:rPr kumimoji="1" lang="zh-CN" altLang="en-US" sz="2800" b="0" dirty="0">
              <a:solidFill>
                <a:schemeClr val="bg1"/>
              </a:solidFill>
              <a:latin typeface="Microsoft YaHei" panose="020B0503020204020204" pitchFamily="34" charset="-122"/>
              <a:ea typeface="Microsoft YaHei" panose="020B0503020204020204" pitchFamily="34" charset="-122"/>
            </a:rPr>
            <a:t>根据变量设计问题</a:t>
          </a:r>
          <a:endParaRPr lang="zh-CN" altLang="en-US" sz="2800" b="0" dirty="0">
            <a:solidFill>
              <a:schemeClr val="bg1"/>
            </a:solidFill>
            <a:latin typeface="Microsoft YaHei" panose="020B0503020204020204" pitchFamily="34" charset="-122"/>
            <a:ea typeface="Microsoft YaHei" panose="020B0503020204020204" pitchFamily="34" charset="-122"/>
          </a:endParaRPr>
        </a:p>
      </dgm:t>
    </dgm:pt>
    <dgm:pt modelId="{8FBCA151-4FCC-1847-96BF-F98FF02EAC54}" type="parTrans" cxnId="{8506138D-70DA-2D4E-BEB8-AA128D229C41}">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DF4A4FD1-553F-2449-9368-D4077E9194D4}" type="sibTrans" cxnId="{8506138D-70DA-2D4E-BEB8-AA128D229C41}">
      <dgm:prSet/>
      <dgm:spPr/>
      <dgm:t>
        <a:bodyPr/>
        <a:lstStyle/>
        <a:p>
          <a:endParaRPr lang="zh-CN" altLang="en-US" sz="2800" b="0">
            <a:latin typeface="Microsoft YaHei" panose="020B0503020204020204" pitchFamily="34" charset="-122"/>
            <a:ea typeface="Microsoft YaHei" panose="020B0503020204020204" pitchFamily="34" charset="-122"/>
          </a:endParaRPr>
        </a:p>
      </dgm:t>
    </dgm:pt>
    <dgm:pt modelId="{881A9197-D296-C846-9A6C-12D3701CC9C4}" type="pres">
      <dgm:prSet presAssocID="{A97037C2-84E9-5846-9AA8-FB81434481EA}" presName="diagram" presStyleCnt="0">
        <dgm:presLayoutVars>
          <dgm:dir/>
          <dgm:animLvl val="lvl"/>
          <dgm:resizeHandles val="exact"/>
        </dgm:presLayoutVars>
      </dgm:prSet>
      <dgm:spPr/>
    </dgm:pt>
    <dgm:pt modelId="{FAA6B76E-FFBE-E745-BA14-FFB00018DF39}" type="pres">
      <dgm:prSet presAssocID="{DEBE0ECB-2A76-BB44-96D4-ECB33472DAE6}" presName="compNode" presStyleCnt="0"/>
      <dgm:spPr/>
    </dgm:pt>
    <dgm:pt modelId="{4C28D603-93A6-5240-8983-518BCED3566B}" type="pres">
      <dgm:prSet presAssocID="{DEBE0ECB-2A76-BB44-96D4-ECB33472DAE6}" presName="childRect" presStyleLbl="bgAcc1" presStyleIdx="0" presStyleCnt="2">
        <dgm:presLayoutVars>
          <dgm:bulletEnabled val="1"/>
        </dgm:presLayoutVars>
      </dgm:prSet>
      <dgm:spPr/>
    </dgm:pt>
    <dgm:pt modelId="{655B65B8-E9BC-5A44-BAE2-734F041C9F0D}" type="pres">
      <dgm:prSet presAssocID="{DEBE0ECB-2A76-BB44-96D4-ECB33472DAE6}" presName="parentText" presStyleLbl="node1" presStyleIdx="0" presStyleCnt="0">
        <dgm:presLayoutVars>
          <dgm:chMax val="0"/>
          <dgm:bulletEnabled val="1"/>
        </dgm:presLayoutVars>
      </dgm:prSet>
      <dgm:spPr/>
    </dgm:pt>
    <dgm:pt modelId="{E569F103-32FE-FB4A-90E9-083526EE7FDF}" type="pres">
      <dgm:prSet presAssocID="{DEBE0ECB-2A76-BB44-96D4-ECB33472DAE6}" presName="parentRect" presStyleLbl="alignNode1" presStyleIdx="0" presStyleCnt="2"/>
      <dgm:spPr/>
    </dgm:pt>
    <dgm:pt modelId="{66E2F2E2-FA23-C74F-807A-E9EE2F529EFB}" type="pres">
      <dgm:prSet presAssocID="{DEBE0ECB-2A76-BB44-96D4-ECB33472DAE6}" presName="adorn" presStyleLbl="fgAccFollowNode1" presStyleIdx="0" presStyleCnt="2"/>
      <dgm:spPr>
        <a:blipFill>
          <a:blip xmlns:r="http://schemas.openxmlformats.org/officeDocument/2006/relationships" r:embed="rId1"/>
          <a:srcRect/>
          <a:stretch>
            <a:fillRect t="-38000" b="-38000"/>
          </a:stretch>
        </a:blipFill>
      </dgm:spPr>
    </dgm:pt>
    <dgm:pt modelId="{374C60DF-CF9E-A149-8B52-AD24B17324EF}" type="pres">
      <dgm:prSet presAssocID="{23969F58-E668-DC43-BEC4-5924757118A4}" presName="sibTrans" presStyleLbl="sibTrans2D1" presStyleIdx="0" presStyleCnt="0"/>
      <dgm:spPr/>
    </dgm:pt>
    <dgm:pt modelId="{0B7227B5-A2C2-F64C-9EDF-DFEF8AFDA236}" type="pres">
      <dgm:prSet presAssocID="{81592BC4-A0EA-F743-A9CF-A8652532BB37}" presName="compNode" presStyleCnt="0"/>
      <dgm:spPr/>
    </dgm:pt>
    <dgm:pt modelId="{DD7A40BA-B42C-4D4A-A005-8D53A220905C}" type="pres">
      <dgm:prSet presAssocID="{81592BC4-A0EA-F743-A9CF-A8652532BB37}" presName="childRect" presStyleLbl="bgAcc1" presStyleIdx="1" presStyleCnt="2">
        <dgm:presLayoutVars>
          <dgm:bulletEnabled val="1"/>
        </dgm:presLayoutVars>
      </dgm:prSet>
      <dgm:spPr/>
    </dgm:pt>
    <dgm:pt modelId="{248AF107-8D06-B244-8DA2-30CBF7EEB693}" type="pres">
      <dgm:prSet presAssocID="{81592BC4-A0EA-F743-A9CF-A8652532BB37}" presName="parentText" presStyleLbl="node1" presStyleIdx="0" presStyleCnt="0">
        <dgm:presLayoutVars>
          <dgm:chMax val="0"/>
          <dgm:bulletEnabled val="1"/>
        </dgm:presLayoutVars>
      </dgm:prSet>
      <dgm:spPr/>
    </dgm:pt>
    <dgm:pt modelId="{4CDD108B-EC6F-9641-8EE8-63971D569D72}" type="pres">
      <dgm:prSet presAssocID="{81592BC4-A0EA-F743-A9CF-A8652532BB37}" presName="parentRect" presStyleLbl="alignNode1" presStyleIdx="1" presStyleCnt="2"/>
      <dgm:spPr/>
    </dgm:pt>
    <dgm:pt modelId="{5AE6D888-6888-2A4B-8842-E97FC8754A2B}" type="pres">
      <dgm:prSet presAssocID="{81592BC4-A0EA-F743-A9CF-A8652532BB37}" presName="adorn" presStyleLbl="fgAccFollowNode1" presStyleIdx="1" presStyleCnt="2"/>
      <dgm:spPr>
        <a:blipFill>
          <a:blip xmlns:r="http://schemas.openxmlformats.org/officeDocument/2006/relationships" r:embed="rId2"/>
          <a:srcRect/>
          <a:stretch>
            <a:fillRect t="-37000" b="-37000"/>
          </a:stretch>
        </a:blipFill>
      </dgm:spPr>
    </dgm:pt>
  </dgm:ptLst>
  <dgm:cxnLst>
    <dgm:cxn modelId="{9B454003-467C-5044-9D8A-F6BEE97C98D8}" type="presOf" srcId="{0DBC1A7F-CCE8-8649-ABAD-9633E9E696D4}" destId="{4C28D603-93A6-5240-8983-518BCED3566B}" srcOrd="0" destOrd="1" presId="urn:microsoft.com/office/officeart/2005/8/layout/bList2"/>
    <dgm:cxn modelId="{D5F4F605-5946-5C4D-9EC2-6F56CA24520B}" type="presOf" srcId="{A97037C2-84E9-5846-9AA8-FB81434481EA}" destId="{881A9197-D296-C846-9A6C-12D3701CC9C4}" srcOrd="0" destOrd="0" presId="urn:microsoft.com/office/officeart/2005/8/layout/bList2"/>
    <dgm:cxn modelId="{95DA6A23-36A7-0E46-8192-B8CCCEB9CA2A}" type="presOf" srcId="{DEBE0ECB-2A76-BB44-96D4-ECB33472DAE6}" destId="{E569F103-32FE-FB4A-90E9-083526EE7FDF}" srcOrd="1" destOrd="0" presId="urn:microsoft.com/office/officeart/2005/8/layout/bList2"/>
    <dgm:cxn modelId="{F03CA327-7702-1747-9954-2C0B6086531F}" type="presOf" srcId="{0971A2D6-D106-6E4E-905C-AB96A84CE4C1}" destId="{DD7A40BA-B42C-4D4A-A005-8D53A220905C}" srcOrd="0" destOrd="1" presId="urn:microsoft.com/office/officeart/2005/8/layout/bList2"/>
    <dgm:cxn modelId="{2DAD1E3D-AA8D-4740-B967-2223595C9AE1}" type="presOf" srcId="{81592BC4-A0EA-F743-A9CF-A8652532BB37}" destId="{248AF107-8D06-B244-8DA2-30CBF7EEB693}" srcOrd="0" destOrd="0" presId="urn:microsoft.com/office/officeart/2005/8/layout/bList2"/>
    <dgm:cxn modelId="{8BD43F54-B379-DD49-BB6B-B725F93E2CD8}" type="presOf" srcId="{D9D90543-BC27-704A-AFFF-61E9D1C63B7A}" destId="{4C28D603-93A6-5240-8983-518BCED3566B}" srcOrd="0" destOrd="0" presId="urn:microsoft.com/office/officeart/2005/8/layout/bList2"/>
    <dgm:cxn modelId="{59033667-08CC-904E-88C7-9A3BD9E5DC73}" type="presOf" srcId="{2130CA22-A5E2-044F-BD0F-B8A351D2DDAF}" destId="{DD7A40BA-B42C-4D4A-A005-8D53A220905C}" srcOrd="0" destOrd="0" presId="urn:microsoft.com/office/officeart/2005/8/layout/bList2"/>
    <dgm:cxn modelId="{A47E6B72-D74A-6A45-B385-6E10CA05DDC8}" srcId="{DEBE0ECB-2A76-BB44-96D4-ECB33472DAE6}" destId="{442E3B47-2350-4240-8F07-D9AAB0E1B231}" srcOrd="2" destOrd="0" parTransId="{E29259D8-698E-014C-915A-09F356DCEA6D}" sibTransId="{DCFFDF9F-1368-F142-889F-C0190B436CC8}"/>
    <dgm:cxn modelId="{2E450C7F-268E-674E-BA84-75A63A6DD1FA}" srcId="{81592BC4-A0EA-F743-A9CF-A8652532BB37}" destId="{2130CA22-A5E2-044F-BD0F-B8A351D2DDAF}" srcOrd="0" destOrd="0" parTransId="{1359B107-5ED1-6F44-BC79-7F179EBFF679}" sibTransId="{7FAF1C02-AAF9-5F42-AEE0-0905438FEDAC}"/>
    <dgm:cxn modelId="{82CAE580-98BF-DA48-AD7D-4FF33F12B95A}" type="presOf" srcId="{23969F58-E668-DC43-BEC4-5924757118A4}" destId="{374C60DF-CF9E-A149-8B52-AD24B17324EF}" srcOrd="0" destOrd="0" presId="urn:microsoft.com/office/officeart/2005/8/layout/bList2"/>
    <dgm:cxn modelId="{7142A78C-78C1-A244-80F2-BC81096D6447}" type="presOf" srcId="{DEBE0ECB-2A76-BB44-96D4-ECB33472DAE6}" destId="{655B65B8-E9BC-5A44-BAE2-734F041C9F0D}" srcOrd="0" destOrd="0" presId="urn:microsoft.com/office/officeart/2005/8/layout/bList2"/>
    <dgm:cxn modelId="{8506138D-70DA-2D4E-BEB8-AA128D229C41}" srcId="{A97037C2-84E9-5846-9AA8-FB81434481EA}" destId="{81592BC4-A0EA-F743-A9CF-A8652532BB37}" srcOrd="1" destOrd="0" parTransId="{8FBCA151-4FCC-1847-96BF-F98FF02EAC54}" sibTransId="{DF4A4FD1-553F-2449-9368-D4077E9194D4}"/>
    <dgm:cxn modelId="{82B50094-679C-C549-BE81-105988C32828}" srcId="{DEBE0ECB-2A76-BB44-96D4-ECB33472DAE6}" destId="{0DBC1A7F-CCE8-8649-ABAD-9633E9E696D4}" srcOrd="1" destOrd="0" parTransId="{F9007BAB-E9BD-D54C-8BE7-4274BC99B29C}" sibTransId="{FFC16107-8F93-DC4E-A2DF-4165A7D71700}"/>
    <dgm:cxn modelId="{82ACB6A3-60C0-A045-B6A3-9FCAF267258F}" type="presOf" srcId="{442E3B47-2350-4240-8F07-D9AAB0E1B231}" destId="{4C28D603-93A6-5240-8983-518BCED3566B}" srcOrd="0" destOrd="2" presId="urn:microsoft.com/office/officeart/2005/8/layout/bList2"/>
    <dgm:cxn modelId="{1C4E2AC9-B852-2647-9F49-D8C243DDC9B6}" srcId="{81592BC4-A0EA-F743-A9CF-A8652532BB37}" destId="{0971A2D6-D106-6E4E-905C-AB96A84CE4C1}" srcOrd="1" destOrd="0" parTransId="{7040857E-AEBD-5D4F-8E91-DB86CC29E012}" sibTransId="{E1B54A56-3A2E-2647-B0E2-B66543B945CC}"/>
    <dgm:cxn modelId="{BBE615F1-AA82-0844-A26D-A05322FAAF6D}" srcId="{DEBE0ECB-2A76-BB44-96D4-ECB33472DAE6}" destId="{D9D90543-BC27-704A-AFFF-61E9D1C63B7A}" srcOrd="0" destOrd="0" parTransId="{2CC681FA-5EA9-5444-8DCF-AD641AFABE6F}" sibTransId="{064FF198-49D1-324F-97E0-47B39BB7658B}"/>
    <dgm:cxn modelId="{042F44F7-61FB-4C48-8432-2F47DF658370}" type="presOf" srcId="{81592BC4-A0EA-F743-A9CF-A8652532BB37}" destId="{4CDD108B-EC6F-9641-8EE8-63971D569D72}" srcOrd="1" destOrd="0" presId="urn:microsoft.com/office/officeart/2005/8/layout/bList2"/>
    <dgm:cxn modelId="{B902D7F9-E7D0-FC4D-A5BA-48B2CFB5A512}" srcId="{A97037C2-84E9-5846-9AA8-FB81434481EA}" destId="{DEBE0ECB-2A76-BB44-96D4-ECB33472DAE6}" srcOrd="0" destOrd="0" parTransId="{696777FE-09CA-4F4D-8278-28CBC91E44F8}" sibTransId="{23969F58-E668-DC43-BEC4-5924757118A4}"/>
    <dgm:cxn modelId="{20CFFCCF-BB21-5D43-B944-4CFB0AE40FA2}" type="presParOf" srcId="{881A9197-D296-C846-9A6C-12D3701CC9C4}" destId="{FAA6B76E-FFBE-E745-BA14-FFB00018DF39}" srcOrd="0" destOrd="0" presId="urn:microsoft.com/office/officeart/2005/8/layout/bList2"/>
    <dgm:cxn modelId="{718EC3B8-974B-FC46-A54A-57EFC2BB4989}" type="presParOf" srcId="{FAA6B76E-FFBE-E745-BA14-FFB00018DF39}" destId="{4C28D603-93A6-5240-8983-518BCED3566B}" srcOrd="0" destOrd="0" presId="urn:microsoft.com/office/officeart/2005/8/layout/bList2"/>
    <dgm:cxn modelId="{3DE82B05-A2E1-EF46-BCFB-FC89BD0BFD8D}" type="presParOf" srcId="{FAA6B76E-FFBE-E745-BA14-FFB00018DF39}" destId="{655B65B8-E9BC-5A44-BAE2-734F041C9F0D}" srcOrd="1" destOrd="0" presId="urn:microsoft.com/office/officeart/2005/8/layout/bList2"/>
    <dgm:cxn modelId="{8CE18A2A-C98F-4E4A-A276-949EDCAF9B70}" type="presParOf" srcId="{FAA6B76E-FFBE-E745-BA14-FFB00018DF39}" destId="{E569F103-32FE-FB4A-90E9-083526EE7FDF}" srcOrd="2" destOrd="0" presId="urn:microsoft.com/office/officeart/2005/8/layout/bList2"/>
    <dgm:cxn modelId="{D3E788B2-30B0-8642-812D-79B39EF5D05B}" type="presParOf" srcId="{FAA6B76E-FFBE-E745-BA14-FFB00018DF39}" destId="{66E2F2E2-FA23-C74F-807A-E9EE2F529EFB}" srcOrd="3" destOrd="0" presId="urn:microsoft.com/office/officeart/2005/8/layout/bList2"/>
    <dgm:cxn modelId="{3391555D-9516-CC48-85AF-DE0BC16F2632}" type="presParOf" srcId="{881A9197-D296-C846-9A6C-12D3701CC9C4}" destId="{374C60DF-CF9E-A149-8B52-AD24B17324EF}" srcOrd="1" destOrd="0" presId="urn:microsoft.com/office/officeart/2005/8/layout/bList2"/>
    <dgm:cxn modelId="{CE2D71F2-E589-324B-9A62-BBB694FB01C6}" type="presParOf" srcId="{881A9197-D296-C846-9A6C-12D3701CC9C4}" destId="{0B7227B5-A2C2-F64C-9EDF-DFEF8AFDA236}" srcOrd="2" destOrd="0" presId="urn:microsoft.com/office/officeart/2005/8/layout/bList2"/>
    <dgm:cxn modelId="{781964DC-A893-AC46-8DFC-7D6A10AC9B0C}" type="presParOf" srcId="{0B7227B5-A2C2-F64C-9EDF-DFEF8AFDA236}" destId="{DD7A40BA-B42C-4D4A-A005-8D53A220905C}" srcOrd="0" destOrd="0" presId="urn:microsoft.com/office/officeart/2005/8/layout/bList2"/>
    <dgm:cxn modelId="{D3C56212-1863-1543-934F-72AE8E9D6A10}" type="presParOf" srcId="{0B7227B5-A2C2-F64C-9EDF-DFEF8AFDA236}" destId="{248AF107-8D06-B244-8DA2-30CBF7EEB693}" srcOrd="1" destOrd="0" presId="urn:microsoft.com/office/officeart/2005/8/layout/bList2"/>
    <dgm:cxn modelId="{E13BAF73-63EA-344B-B081-6DD3819553A6}" type="presParOf" srcId="{0B7227B5-A2C2-F64C-9EDF-DFEF8AFDA236}" destId="{4CDD108B-EC6F-9641-8EE8-63971D569D72}" srcOrd="2" destOrd="0" presId="urn:microsoft.com/office/officeart/2005/8/layout/bList2"/>
    <dgm:cxn modelId="{4F1AFDDF-4B71-7146-B475-4842418D6640}" type="presParOf" srcId="{0B7227B5-A2C2-F64C-9EDF-DFEF8AFDA236}" destId="{5AE6D888-6888-2A4B-8842-E97FC8754A2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89D40-9D27-5C41-B135-D5B6ECB8F0D4}">
      <dsp:nvSpPr>
        <dsp:cNvPr id="0" name=""/>
        <dsp:cNvSpPr/>
      </dsp:nvSpPr>
      <dsp:spPr>
        <a:xfrm>
          <a:off x="452570" y="926081"/>
          <a:ext cx="4381878" cy="515515"/>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85FF784-5F99-484A-A33F-B6F7D3F5D074}">
      <dsp:nvSpPr>
        <dsp:cNvPr id="0" name=""/>
        <dsp:cNvSpPr/>
      </dsp:nvSpPr>
      <dsp:spPr>
        <a:xfrm>
          <a:off x="452570" y="1119688"/>
          <a:ext cx="321908" cy="321908"/>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3346CD8-B4D1-1F40-8A3B-C921BDFB1777}">
      <dsp:nvSpPr>
        <dsp:cNvPr id="0" name=""/>
        <dsp:cNvSpPr/>
      </dsp:nvSpPr>
      <dsp:spPr>
        <a:xfrm>
          <a:off x="452570" y="0"/>
          <a:ext cx="4381878" cy="92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Microsoft YaHei" panose="020B0503020204020204" pitchFamily="34" charset="-122"/>
              <a:ea typeface="Microsoft YaHei" panose="020B0503020204020204" pitchFamily="34" charset="-122"/>
            </a:rPr>
            <a:t>调查</a:t>
          </a:r>
        </a:p>
      </dsp:txBody>
      <dsp:txXfrm>
        <a:off x="452570" y="0"/>
        <a:ext cx="4381878" cy="926081"/>
      </dsp:txXfrm>
    </dsp:sp>
    <dsp:sp modelId="{0B965DC5-56FD-DE46-9BF6-E40C0E87FB1D}">
      <dsp:nvSpPr>
        <dsp:cNvPr id="0" name=""/>
        <dsp:cNvSpPr/>
      </dsp:nvSpPr>
      <dsp:spPr>
        <a:xfrm>
          <a:off x="452570" y="1870047"/>
          <a:ext cx="321900" cy="321900"/>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202AEB6-717A-B949-B367-5E4B56625A13}">
      <dsp:nvSpPr>
        <dsp:cNvPr id="0" name=""/>
        <dsp:cNvSpPr/>
      </dsp:nvSpPr>
      <dsp:spPr>
        <a:xfrm>
          <a:off x="759301" y="1655822"/>
          <a:ext cx="4075146" cy="75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zh-CN" altLang="en-US" sz="2400" b="0" kern="1200" dirty="0">
              <a:latin typeface="Microsoft YaHei" panose="020B0503020204020204" pitchFamily="34" charset="-122"/>
              <a:ea typeface="Microsoft YaHei" panose="020B0503020204020204" pitchFamily="34" charset="-122"/>
            </a:rPr>
            <a:t>“调查”是用一定的方法收集事实和资料；</a:t>
          </a:r>
        </a:p>
      </dsp:txBody>
      <dsp:txXfrm>
        <a:off x="759301" y="1655822"/>
        <a:ext cx="4075146" cy="750351"/>
      </dsp:txXfrm>
    </dsp:sp>
    <dsp:sp modelId="{A2E51774-3589-B34A-A94E-76E44529F026}">
      <dsp:nvSpPr>
        <dsp:cNvPr id="0" name=""/>
        <dsp:cNvSpPr/>
      </dsp:nvSpPr>
      <dsp:spPr>
        <a:xfrm>
          <a:off x="5053542" y="926081"/>
          <a:ext cx="4381878" cy="515515"/>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ABB5E8-C23F-494F-8CCE-C1FD0B1DA10D}">
      <dsp:nvSpPr>
        <dsp:cNvPr id="0" name=""/>
        <dsp:cNvSpPr/>
      </dsp:nvSpPr>
      <dsp:spPr>
        <a:xfrm>
          <a:off x="5053542" y="1119688"/>
          <a:ext cx="321908" cy="321908"/>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F8D9503-C66E-0541-9AB4-59BA464C311E}">
      <dsp:nvSpPr>
        <dsp:cNvPr id="0" name=""/>
        <dsp:cNvSpPr/>
      </dsp:nvSpPr>
      <dsp:spPr>
        <a:xfrm>
          <a:off x="5053542" y="0"/>
          <a:ext cx="4381878" cy="926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zh-CN" altLang="en-US" sz="2400" b="1" kern="1200" dirty="0">
              <a:latin typeface="Microsoft YaHei" panose="020B0503020204020204" pitchFamily="34" charset="-122"/>
              <a:ea typeface="Microsoft YaHei" panose="020B0503020204020204" pitchFamily="34" charset="-122"/>
            </a:rPr>
            <a:t>研究</a:t>
          </a:r>
        </a:p>
      </dsp:txBody>
      <dsp:txXfrm>
        <a:off x="5053542" y="0"/>
        <a:ext cx="4381878" cy="926081"/>
      </dsp:txXfrm>
    </dsp:sp>
    <dsp:sp modelId="{7EB97181-B647-F54D-8D72-F4CE8EE834BB}">
      <dsp:nvSpPr>
        <dsp:cNvPr id="0" name=""/>
        <dsp:cNvSpPr/>
      </dsp:nvSpPr>
      <dsp:spPr>
        <a:xfrm>
          <a:off x="5053542" y="1870047"/>
          <a:ext cx="321900" cy="321900"/>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C1B7DFA-44DD-EC4B-9621-85069A1F3FCD}">
      <dsp:nvSpPr>
        <dsp:cNvPr id="0" name=""/>
        <dsp:cNvSpPr/>
      </dsp:nvSpPr>
      <dsp:spPr>
        <a:xfrm>
          <a:off x="5360273" y="1655822"/>
          <a:ext cx="4075146" cy="75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zh-CN" altLang="en-US" sz="2400" b="0" kern="1200" dirty="0">
              <a:latin typeface="Microsoft YaHei" panose="020B0503020204020204" pitchFamily="34" charset="-122"/>
              <a:ea typeface="Microsoft YaHei" panose="020B0503020204020204" pitchFamily="34" charset="-122"/>
            </a:rPr>
            <a:t>“研究”是对收集来的资料进行整理、分析。</a:t>
          </a:r>
        </a:p>
      </dsp:txBody>
      <dsp:txXfrm>
        <a:off x="5360273" y="1655822"/>
        <a:ext cx="4075146" cy="7503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B9DC5-7F83-6841-B4A4-1E7BCE044A5C}">
      <dsp:nvSpPr>
        <dsp:cNvPr id="0" name=""/>
        <dsp:cNvSpPr/>
      </dsp:nvSpPr>
      <dsp:spPr>
        <a:xfrm>
          <a:off x="0" y="0"/>
          <a:ext cx="8758728" cy="1958170"/>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cs typeface="SimSun" charset="-122"/>
            </a:rPr>
            <a:t>第一步：根据变量确定变项</a:t>
          </a:r>
        </a:p>
        <a:p>
          <a:pPr marL="228600" lvl="1" indent="-228600" algn="l" defTabSz="889000" rtl="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确定了变量之后，再对这些变量具体化，在每一个大的变量下又设计几个更小的变量，即变项。</a:t>
          </a:r>
        </a:p>
      </dsp:txBody>
      <dsp:txXfrm>
        <a:off x="1947562" y="0"/>
        <a:ext cx="6811165" cy="1958170"/>
      </dsp:txXfrm>
    </dsp:sp>
    <dsp:sp modelId="{334E371D-88CC-3746-84AE-7F16EC65975F}">
      <dsp:nvSpPr>
        <dsp:cNvPr id="0" name=""/>
        <dsp:cNvSpPr/>
      </dsp:nvSpPr>
      <dsp:spPr>
        <a:xfrm>
          <a:off x="154011" y="369929"/>
          <a:ext cx="1282540" cy="11593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ED0C544-743C-6A4A-A693-C235401937A9}">
      <dsp:nvSpPr>
        <dsp:cNvPr id="0" name=""/>
        <dsp:cNvSpPr/>
      </dsp:nvSpPr>
      <dsp:spPr>
        <a:xfrm>
          <a:off x="0" y="2153987"/>
          <a:ext cx="8758728" cy="1958170"/>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cs typeface="SimSun" charset="-122"/>
            </a:rPr>
            <a:t>第二步：根据变项设计问题</a:t>
          </a:r>
        </a:p>
        <a:p>
          <a:pPr marL="228600" lvl="1" indent="-228600" algn="l" defTabSz="889000" rtl="0">
            <a:lnSpc>
              <a:spcPct val="90000"/>
            </a:lnSpc>
            <a:spcBef>
              <a:spcPct val="0"/>
            </a:spcBef>
            <a:spcAft>
              <a:spcPct val="15000"/>
            </a:spcAft>
            <a:buChar char="•"/>
          </a:pPr>
          <a:r>
            <a:rPr kumimoji="1" lang="zh-CN" altLang="en-US" sz="2000" kern="1200" dirty="0">
              <a:latin typeface="Microsoft YaHei" panose="020B0503020204020204" pitchFamily="34" charset="-122"/>
              <a:ea typeface="Microsoft YaHei" panose="020B0503020204020204" pitchFamily="34" charset="-122"/>
              <a:cs typeface="SimSun" charset="-122"/>
            </a:rPr>
            <a:t>从各种变量（变项）入手，找出与这些变量相联系的行为、态度、价值观念等方面的表现，然后再根据调查的需要及问卷的容量表述为若干具体的问题。</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1947562" y="2153987"/>
        <a:ext cx="6811165" cy="1958170"/>
      </dsp:txXfrm>
    </dsp:sp>
    <dsp:sp modelId="{E9171516-E9A4-C347-AD96-DBE544616B23}">
      <dsp:nvSpPr>
        <dsp:cNvPr id="0" name=""/>
        <dsp:cNvSpPr/>
      </dsp:nvSpPr>
      <dsp:spPr>
        <a:xfrm>
          <a:off x="190246" y="2403716"/>
          <a:ext cx="1382827" cy="142922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7BA1B-B4BE-6141-8AFF-C053D4A80585}">
      <dsp:nvSpPr>
        <dsp:cNvPr id="0" name=""/>
        <dsp:cNvSpPr/>
      </dsp:nvSpPr>
      <dsp:spPr>
        <a:xfrm>
          <a:off x="5130933" y="3848728"/>
          <a:ext cx="219281" cy="672463"/>
        </a:xfrm>
        <a:custGeom>
          <a:avLst/>
          <a:gdLst/>
          <a:ahLst/>
          <a:cxnLst/>
          <a:rect l="0" t="0" r="0" b="0"/>
          <a:pathLst>
            <a:path>
              <a:moveTo>
                <a:pt x="0" y="0"/>
              </a:moveTo>
              <a:lnTo>
                <a:pt x="0" y="672463"/>
              </a:lnTo>
              <a:lnTo>
                <a:pt x="219281" y="67246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A2F5B-B4F9-C541-AA64-0806F6A3E0B1}">
      <dsp:nvSpPr>
        <dsp:cNvPr id="0" name=""/>
        <dsp:cNvSpPr/>
      </dsp:nvSpPr>
      <dsp:spPr>
        <a:xfrm>
          <a:off x="5669963" y="2810796"/>
          <a:ext cx="91440" cy="306993"/>
        </a:xfrm>
        <a:custGeom>
          <a:avLst/>
          <a:gdLst/>
          <a:ahLst/>
          <a:cxnLst/>
          <a:rect l="0" t="0" r="0" b="0"/>
          <a:pathLst>
            <a:path>
              <a:moveTo>
                <a:pt x="45720" y="0"/>
              </a:moveTo>
              <a:lnTo>
                <a:pt x="45720" y="30699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2F425-2182-9F4A-8C82-6822FB72D48C}">
      <dsp:nvSpPr>
        <dsp:cNvPr id="0" name=""/>
        <dsp:cNvSpPr/>
      </dsp:nvSpPr>
      <dsp:spPr>
        <a:xfrm>
          <a:off x="3946813" y="1772863"/>
          <a:ext cx="1768870" cy="306993"/>
        </a:xfrm>
        <a:custGeom>
          <a:avLst/>
          <a:gdLst/>
          <a:ahLst/>
          <a:cxnLst/>
          <a:rect l="0" t="0" r="0" b="0"/>
          <a:pathLst>
            <a:path>
              <a:moveTo>
                <a:pt x="0" y="0"/>
              </a:moveTo>
              <a:lnTo>
                <a:pt x="0" y="153496"/>
              </a:lnTo>
              <a:lnTo>
                <a:pt x="1768870" y="153496"/>
              </a:lnTo>
              <a:lnTo>
                <a:pt x="1768870" y="30699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E899E7-E812-A140-BE47-83A6675A6A32}">
      <dsp:nvSpPr>
        <dsp:cNvPr id="0" name=""/>
        <dsp:cNvSpPr/>
      </dsp:nvSpPr>
      <dsp:spPr>
        <a:xfrm>
          <a:off x="3362063" y="3848728"/>
          <a:ext cx="219281" cy="672463"/>
        </a:xfrm>
        <a:custGeom>
          <a:avLst/>
          <a:gdLst/>
          <a:ahLst/>
          <a:cxnLst/>
          <a:rect l="0" t="0" r="0" b="0"/>
          <a:pathLst>
            <a:path>
              <a:moveTo>
                <a:pt x="0" y="0"/>
              </a:moveTo>
              <a:lnTo>
                <a:pt x="0" y="672463"/>
              </a:lnTo>
              <a:lnTo>
                <a:pt x="219281" y="67246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F26D8-E93A-454E-A732-AC7D4FDBD852}">
      <dsp:nvSpPr>
        <dsp:cNvPr id="0" name=""/>
        <dsp:cNvSpPr/>
      </dsp:nvSpPr>
      <dsp:spPr>
        <a:xfrm>
          <a:off x="3901093" y="2810796"/>
          <a:ext cx="91440" cy="306993"/>
        </a:xfrm>
        <a:custGeom>
          <a:avLst/>
          <a:gdLst/>
          <a:ahLst/>
          <a:cxnLst/>
          <a:rect l="0" t="0" r="0" b="0"/>
          <a:pathLst>
            <a:path>
              <a:moveTo>
                <a:pt x="45720" y="0"/>
              </a:moveTo>
              <a:lnTo>
                <a:pt x="45720" y="30699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41F46-D809-EC4F-9314-F29346AFE9F8}">
      <dsp:nvSpPr>
        <dsp:cNvPr id="0" name=""/>
        <dsp:cNvSpPr/>
      </dsp:nvSpPr>
      <dsp:spPr>
        <a:xfrm>
          <a:off x="3901093" y="1772863"/>
          <a:ext cx="91440" cy="306993"/>
        </a:xfrm>
        <a:custGeom>
          <a:avLst/>
          <a:gdLst/>
          <a:ahLst/>
          <a:cxnLst/>
          <a:rect l="0" t="0" r="0" b="0"/>
          <a:pathLst>
            <a:path>
              <a:moveTo>
                <a:pt x="45720" y="0"/>
              </a:moveTo>
              <a:lnTo>
                <a:pt x="45720" y="30699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003A4-B5C2-E641-BAE8-EB6E732E4B89}">
      <dsp:nvSpPr>
        <dsp:cNvPr id="0" name=""/>
        <dsp:cNvSpPr/>
      </dsp:nvSpPr>
      <dsp:spPr>
        <a:xfrm>
          <a:off x="1593192" y="3848728"/>
          <a:ext cx="219281" cy="672463"/>
        </a:xfrm>
        <a:custGeom>
          <a:avLst/>
          <a:gdLst/>
          <a:ahLst/>
          <a:cxnLst/>
          <a:rect l="0" t="0" r="0" b="0"/>
          <a:pathLst>
            <a:path>
              <a:moveTo>
                <a:pt x="0" y="0"/>
              </a:moveTo>
              <a:lnTo>
                <a:pt x="0" y="672463"/>
              </a:lnTo>
              <a:lnTo>
                <a:pt x="219281" y="67246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470F03-F095-3F42-82D7-FC5681285338}">
      <dsp:nvSpPr>
        <dsp:cNvPr id="0" name=""/>
        <dsp:cNvSpPr/>
      </dsp:nvSpPr>
      <dsp:spPr>
        <a:xfrm>
          <a:off x="2132223" y="2810796"/>
          <a:ext cx="91440" cy="306993"/>
        </a:xfrm>
        <a:custGeom>
          <a:avLst/>
          <a:gdLst/>
          <a:ahLst/>
          <a:cxnLst/>
          <a:rect l="0" t="0" r="0" b="0"/>
          <a:pathLst>
            <a:path>
              <a:moveTo>
                <a:pt x="45720" y="0"/>
              </a:moveTo>
              <a:lnTo>
                <a:pt x="45720" y="30699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971E4-C3B9-A946-B0EA-57DAF4BF36C7}">
      <dsp:nvSpPr>
        <dsp:cNvPr id="0" name=""/>
        <dsp:cNvSpPr/>
      </dsp:nvSpPr>
      <dsp:spPr>
        <a:xfrm>
          <a:off x="2177943" y="1772863"/>
          <a:ext cx="1768870" cy="306993"/>
        </a:xfrm>
        <a:custGeom>
          <a:avLst/>
          <a:gdLst/>
          <a:ahLst/>
          <a:cxnLst/>
          <a:rect l="0" t="0" r="0" b="0"/>
          <a:pathLst>
            <a:path>
              <a:moveTo>
                <a:pt x="1768870" y="0"/>
              </a:moveTo>
              <a:lnTo>
                <a:pt x="1768870" y="153496"/>
              </a:lnTo>
              <a:lnTo>
                <a:pt x="0" y="153496"/>
              </a:lnTo>
              <a:lnTo>
                <a:pt x="0" y="306993"/>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BF538-90B4-AC45-8819-8E069E9462AB}">
      <dsp:nvSpPr>
        <dsp:cNvPr id="0" name=""/>
        <dsp:cNvSpPr/>
      </dsp:nvSpPr>
      <dsp:spPr>
        <a:xfrm>
          <a:off x="3901093" y="734931"/>
          <a:ext cx="91440" cy="306993"/>
        </a:xfrm>
        <a:custGeom>
          <a:avLst/>
          <a:gdLst/>
          <a:ahLst/>
          <a:cxnLst/>
          <a:rect l="0" t="0" r="0" b="0"/>
          <a:pathLst>
            <a:path>
              <a:moveTo>
                <a:pt x="45720" y="0"/>
              </a:moveTo>
              <a:lnTo>
                <a:pt x="45720" y="306993"/>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8EDD2-5339-7749-AC58-8D22E05F4BF0}">
      <dsp:nvSpPr>
        <dsp:cNvPr id="0" name=""/>
        <dsp:cNvSpPr/>
      </dsp:nvSpPr>
      <dsp:spPr>
        <a:xfrm>
          <a:off x="3215875" y="3993"/>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调查课题</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215875" y="3993"/>
        <a:ext cx="1461876" cy="730938"/>
      </dsp:txXfrm>
    </dsp:sp>
    <dsp:sp modelId="{5946F739-2092-0F4E-973D-2A81880F88F0}">
      <dsp:nvSpPr>
        <dsp:cNvPr id="0" name=""/>
        <dsp:cNvSpPr/>
      </dsp:nvSpPr>
      <dsp:spPr>
        <a:xfrm>
          <a:off x="3215875" y="1041925"/>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理论假设</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215875" y="1041925"/>
        <a:ext cx="1461876" cy="730938"/>
      </dsp:txXfrm>
    </dsp:sp>
    <dsp:sp modelId="{A706EB70-D79A-884F-9958-5D4AB22540EA}">
      <dsp:nvSpPr>
        <dsp:cNvPr id="0" name=""/>
        <dsp:cNvSpPr/>
      </dsp:nvSpPr>
      <dsp:spPr>
        <a:xfrm>
          <a:off x="1447005" y="2079857"/>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变量</a:t>
          </a:r>
          <a:r>
            <a:rPr lang="en-US" altLang="zh-CN" sz="2000" kern="1200" dirty="0">
              <a:latin typeface="Microsoft YaHei" panose="020B0503020204020204" pitchFamily="34" charset="-122"/>
              <a:ea typeface="Microsoft YaHei" panose="020B0503020204020204" pitchFamily="34" charset="-122"/>
              <a:cs typeface="SimSun" charset="-122"/>
            </a:rPr>
            <a:t>1</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1447005" y="2079857"/>
        <a:ext cx="1461876" cy="730938"/>
      </dsp:txXfrm>
    </dsp:sp>
    <dsp:sp modelId="{CEDBF96A-0D78-5F4D-95B0-A2E67033F089}">
      <dsp:nvSpPr>
        <dsp:cNvPr id="0" name=""/>
        <dsp:cNvSpPr/>
      </dsp:nvSpPr>
      <dsp:spPr>
        <a:xfrm>
          <a:off x="1447005" y="3117790"/>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变项</a:t>
          </a:r>
          <a:r>
            <a:rPr lang="en-US" altLang="zh-CN" sz="2000" kern="1200" dirty="0">
              <a:latin typeface="Microsoft YaHei" panose="020B0503020204020204" pitchFamily="34" charset="-122"/>
              <a:ea typeface="Microsoft YaHei" panose="020B0503020204020204" pitchFamily="34" charset="-122"/>
              <a:cs typeface="SimSun" charset="-122"/>
            </a:rPr>
            <a:t>1/2</a:t>
          </a:r>
          <a:r>
            <a:rPr lang="zh-CN" altLang="en-US" sz="2000" kern="1200" dirty="0">
              <a:latin typeface="Microsoft YaHei" panose="020B0503020204020204" pitchFamily="34" charset="-122"/>
              <a:ea typeface="Microsoft YaHei" panose="020B0503020204020204" pitchFamily="34" charset="-122"/>
              <a:cs typeface="SimSun" charset="-122"/>
            </a:rPr>
            <a:t> </a:t>
          </a:r>
          <a:r>
            <a:rPr kumimoji="1" lang="en-US" altLang="zh-CN" sz="2000" kern="1200" dirty="0">
              <a:latin typeface="Microsoft YaHei" panose="020B0503020204020204" pitchFamily="34" charset="-122"/>
              <a:ea typeface="Microsoft YaHei" panose="020B0503020204020204" pitchFamily="34" charset="-122"/>
              <a:cs typeface="SimSun" charset="-122"/>
            </a:rPr>
            <a:t>……n</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1447005" y="3117790"/>
        <a:ext cx="1461876" cy="730938"/>
      </dsp:txXfrm>
    </dsp:sp>
    <dsp:sp modelId="{D63A67F7-3455-8642-B482-0D736450398E}">
      <dsp:nvSpPr>
        <dsp:cNvPr id="0" name=""/>
        <dsp:cNvSpPr/>
      </dsp:nvSpPr>
      <dsp:spPr>
        <a:xfrm>
          <a:off x="1812474" y="4155722"/>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icrosoft YaHei" panose="020B0503020204020204" pitchFamily="34" charset="-122"/>
              <a:ea typeface="Microsoft YaHei" panose="020B0503020204020204" pitchFamily="34" charset="-122"/>
            </a:rPr>
            <a:t>变项</a:t>
          </a:r>
          <a:r>
            <a:rPr lang="en-US" altLang="zh-CN" sz="1800" kern="1200" dirty="0">
              <a:latin typeface="Microsoft YaHei" panose="020B0503020204020204" pitchFamily="34" charset="-122"/>
              <a:ea typeface="Microsoft YaHei" panose="020B0503020204020204" pitchFamily="34" charset="-122"/>
              <a:cs typeface="SimSun" charset="-122"/>
            </a:rPr>
            <a:t>1/2</a:t>
          </a:r>
          <a:r>
            <a:rPr lang="zh-CN" altLang="en-US" sz="1800" kern="1200" dirty="0">
              <a:latin typeface="Microsoft YaHei" panose="020B0503020204020204" pitchFamily="34" charset="-122"/>
              <a:ea typeface="Microsoft YaHei" panose="020B0503020204020204" pitchFamily="34" charset="-122"/>
              <a:cs typeface="SimSun" charset="-122"/>
            </a:rPr>
            <a:t> </a:t>
          </a:r>
          <a:r>
            <a:rPr kumimoji="1" lang="en-US" altLang="zh-CN" sz="1800" kern="1200" dirty="0">
              <a:latin typeface="Microsoft YaHei" panose="020B0503020204020204" pitchFamily="34" charset="-122"/>
              <a:ea typeface="Microsoft YaHei" panose="020B0503020204020204" pitchFamily="34" charset="-122"/>
              <a:cs typeface="SimSun" charset="-122"/>
            </a:rPr>
            <a:t>……n</a:t>
          </a:r>
          <a:endParaRPr lang="zh-CN" altLang="en-US" sz="1800" kern="1200" dirty="0">
            <a:latin typeface="Microsoft YaHei" panose="020B0503020204020204" pitchFamily="34" charset="-122"/>
            <a:ea typeface="Microsoft YaHei" panose="020B0503020204020204" pitchFamily="34" charset="-122"/>
          </a:endParaRPr>
        </a:p>
      </dsp:txBody>
      <dsp:txXfrm>
        <a:off x="1812474" y="4155722"/>
        <a:ext cx="1461876" cy="730938"/>
      </dsp:txXfrm>
    </dsp:sp>
    <dsp:sp modelId="{E796DE14-D65B-2440-A149-92D4EFFB0CBB}">
      <dsp:nvSpPr>
        <dsp:cNvPr id="0" name=""/>
        <dsp:cNvSpPr/>
      </dsp:nvSpPr>
      <dsp:spPr>
        <a:xfrm>
          <a:off x="3215875" y="2079857"/>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变量</a:t>
          </a:r>
          <a:r>
            <a:rPr lang="en-US" altLang="zh-CN" sz="2000" kern="1200" dirty="0">
              <a:latin typeface="Microsoft YaHei" panose="020B0503020204020204" pitchFamily="34" charset="-122"/>
              <a:ea typeface="Microsoft YaHei" panose="020B0503020204020204" pitchFamily="34" charset="-122"/>
              <a:cs typeface="SimSun" charset="-122"/>
            </a:rPr>
            <a:t>2</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215875" y="2079857"/>
        <a:ext cx="1461876" cy="730938"/>
      </dsp:txXfrm>
    </dsp:sp>
    <dsp:sp modelId="{52CB6F74-A65E-F24E-A5FE-A903B6DB62D2}">
      <dsp:nvSpPr>
        <dsp:cNvPr id="0" name=""/>
        <dsp:cNvSpPr/>
      </dsp:nvSpPr>
      <dsp:spPr>
        <a:xfrm>
          <a:off x="3215875" y="3117790"/>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变项</a:t>
          </a:r>
          <a:r>
            <a:rPr lang="en-US" altLang="zh-CN" sz="2000" kern="1200" dirty="0">
              <a:latin typeface="Microsoft YaHei" panose="020B0503020204020204" pitchFamily="34" charset="-122"/>
              <a:ea typeface="Microsoft YaHei" panose="020B0503020204020204" pitchFamily="34" charset="-122"/>
              <a:cs typeface="SimSun" charset="-122"/>
            </a:rPr>
            <a:t>1/2</a:t>
          </a:r>
          <a:r>
            <a:rPr lang="zh-CN" altLang="en-US" sz="2000" kern="1200" dirty="0">
              <a:latin typeface="Microsoft YaHei" panose="020B0503020204020204" pitchFamily="34" charset="-122"/>
              <a:ea typeface="Microsoft YaHei" panose="020B0503020204020204" pitchFamily="34" charset="-122"/>
              <a:cs typeface="SimSun" charset="-122"/>
            </a:rPr>
            <a:t> </a:t>
          </a:r>
          <a:r>
            <a:rPr kumimoji="1" lang="en-US" altLang="zh-CN" sz="2000" kern="1200" dirty="0">
              <a:latin typeface="Microsoft YaHei" panose="020B0503020204020204" pitchFamily="34" charset="-122"/>
              <a:ea typeface="Microsoft YaHei" panose="020B0503020204020204" pitchFamily="34" charset="-122"/>
              <a:cs typeface="SimSun" charset="-122"/>
            </a:rPr>
            <a:t>……n</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215875" y="3117790"/>
        <a:ext cx="1461876" cy="730938"/>
      </dsp:txXfrm>
    </dsp:sp>
    <dsp:sp modelId="{4D850254-94A3-6C40-A9A9-92FC063D8847}">
      <dsp:nvSpPr>
        <dsp:cNvPr id="0" name=""/>
        <dsp:cNvSpPr/>
      </dsp:nvSpPr>
      <dsp:spPr>
        <a:xfrm>
          <a:off x="3581344" y="4155722"/>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icrosoft YaHei" panose="020B0503020204020204" pitchFamily="34" charset="-122"/>
              <a:ea typeface="Microsoft YaHei" panose="020B0503020204020204" pitchFamily="34" charset="-122"/>
            </a:rPr>
            <a:t>变项</a:t>
          </a:r>
          <a:r>
            <a:rPr lang="en-US" altLang="zh-CN" sz="1800" kern="1200" dirty="0">
              <a:latin typeface="Microsoft YaHei" panose="020B0503020204020204" pitchFamily="34" charset="-122"/>
              <a:ea typeface="Microsoft YaHei" panose="020B0503020204020204" pitchFamily="34" charset="-122"/>
              <a:cs typeface="SimSun" charset="-122"/>
            </a:rPr>
            <a:t>1/2</a:t>
          </a:r>
          <a:r>
            <a:rPr lang="zh-CN" altLang="en-US" sz="1800" kern="1200" dirty="0">
              <a:latin typeface="Microsoft YaHei" panose="020B0503020204020204" pitchFamily="34" charset="-122"/>
              <a:ea typeface="Microsoft YaHei" panose="020B0503020204020204" pitchFamily="34" charset="-122"/>
              <a:cs typeface="SimSun" charset="-122"/>
            </a:rPr>
            <a:t> </a:t>
          </a:r>
          <a:r>
            <a:rPr kumimoji="1" lang="en-US" altLang="zh-CN" sz="1800" kern="1200" dirty="0">
              <a:latin typeface="Microsoft YaHei" panose="020B0503020204020204" pitchFamily="34" charset="-122"/>
              <a:ea typeface="Microsoft YaHei" panose="020B0503020204020204" pitchFamily="34" charset="-122"/>
              <a:cs typeface="SimSun" charset="-122"/>
            </a:rPr>
            <a:t>……n</a:t>
          </a:r>
          <a:endParaRPr lang="zh-CN" altLang="en-US" sz="1800" kern="1200" dirty="0">
            <a:latin typeface="Microsoft YaHei" panose="020B0503020204020204" pitchFamily="34" charset="-122"/>
            <a:ea typeface="Microsoft YaHei" panose="020B0503020204020204" pitchFamily="34" charset="-122"/>
          </a:endParaRPr>
        </a:p>
      </dsp:txBody>
      <dsp:txXfrm>
        <a:off x="3581344" y="4155722"/>
        <a:ext cx="1461876" cy="730938"/>
      </dsp:txXfrm>
    </dsp:sp>
    <dsp:sp modelId="{929F1975-0D11-3C47-91D8-750F55265630}">
      <dsp:nvSpPr>
        <dsp:cNvPr id="0" name=""/>
        <dsp:cNvSpPr/>
      </dsp:nvSpPr>
      <dsp:spPr>
        <a:xfrm>
          <a:off x="4984745" y="2079857"/>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变量</a:t>
          </a:r>
          <a:r>
            <a:rPr lang="en-US" altLang="zh-CN" sz="2000" kern="1200" dirty="0">
              <a:latin typeface="Microsoft YaHei" panose="020B0503020204020204" pitchFamily="34" charset="-122"/>
              <a:ea typeface="Microsoft YaHei" panose="020B0503020204020204" pitchFamily="34" charset="-122"/>
              <a:cs typeface="SimSun" charset="-122"/>
            </a:rPr>
            <a:t>3</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4984745" y="2079857"/>
        <a:ext cx="1461876" cy="730938"/>
      </dsp:txXfrm>
    </dsp:sp>
    <dsp:sp modelId="{F6060776-2D2C-6A4B-AFA8-633EAF2D2C35}">
      <dsp:nvSpPr>
        <dsp:cNvPr id="0" name=""/>
        <dsp:cNvSpPr/>
      </dsp:nvSpPr>
      <dsp:spPr>
        <a:xfrm>
          <a:off x="4984745" y="3117790"/>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变项</a:t>
          </a:r>
          <a:r>
            <a:rPr lang="en-US" altLang="zh-CN" sz="2000" kern="1200" dirty="0">
              <a:latin typeface="Microsoft YaHei" panose="020B0503020204020204" pitchFamily="34" charset="-122"/>
              <a:ea typeface="Microsoft YaHei" panose="020B0503020204020204" pitchFamily="34" charset="-122"/>
              <a:cs typeface="SimSun" charset="-122"/>
            </a:rPr>
            <a:t>1/2</a:t>
          </a:r>
          <a:r>
            <a:rPr lang="zh-CN" altLang="en-US" sz="2000" kern="1200" dirty="0">
              <a:latin typeface="Microsoft YaHei" panose="020B0503020204020204" pitchFamily="34" charset="-122"/>
              <a:ea typeface="Microsoft YaHei" panose="020B0503020204020204" pitchFamily="34" charset="-122"/>
              <a:cs typeface="SimSun" charset="-122"/>
            </a:rPr>
            <a:t> </a:t>
          </a:r>
          <a:r>
            <a:rPr kumimoji="1" lang="en-US" altLang="zh-CN" sz="2000" kern="1200" dirty="0">
              <a:latin typeface="Microsoft YaHei" panose="020B0503020204020204" pitchFamily="34" charset="-122"/>
              <a:ea typeface="Microsoft YaHei" panose="020B0503020204020204" pitchFamily="34" charset="-122"/>
              <a:cs typeface="SimSun" charset="-122"/>
            </a:rPr>
            <a:t>……n</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4984745" y="3117790"/>
        <a:ext cx="1461876" cy="730938"/>
      </dsp:txXfrm>
    </dsp:sp>
    <dsp:sp modelId="{6C0944CE-220A-D84C-8F78-D72E43BE7B5C}">
      <dsp:nvSpPr>
        <dsp:cNvPr id="0" name=""/>
        <dsp:cNvSpPr/>
      </dsp:nvSpPr>
      <dsp:spPr>
        <a:xfrm>
          <a:off x="5350214" y="4155722"/>
          <a:ext cx="1461876" cy="730938"/>
        </a:xfrm>
        <a:prstGeom prst="rect">
          <a:avLst/>
        </a:prstGeom>
        <a:gradFill rotWithShape="0">
          <a:gsLst>
            <a:gs pos="0">
              <a:schemeClr val="lt1">
                <a:hueOff val="0"/>
                <a:satOff val="0"/>
                <a:lumOff val="0"/>
                <a:alphaOff val="0"/>
                <a:tint val="80000"/>
                <a:satMod val="107000"/>
                <a:lumMod val="103000"/>
              </a:schemeClr>
            </a:gs>
            <a:gs pos="100000">
              <a:schemeClr val="l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a:latin typeface="Microsoft YaHei" panose="020B0503020204020204" pitchFamily="34" charset="-122"/>
              <a:ea typeface="Microsoft YaHei" panose="020B0503020204020204" pitchFamily="34" charset="-122"/>
            </a:rPr>
            <a:t>变项</a:t>
          </a:r>
          <a:r>
            <a:rPr lang="en-US" altLang="zh-CN" sz="1800" kern="1200">
              <a:latin typeface="Microsoft YaHei" panose="020B0503020204020204" pitchFamily="34" charset="-122"/>
              <a:ea typeface="Microsoft YaHei" panose="020B0503020204020204" pitchFamily="34" charset="-122"/>
              <a:cs typeface="SimSun" charset="-122"/>
            </a:rPr>
            <a:t>1/2</a:t>
          </a:r>
          <a:r>
            <a:rPr lang="zh-CN" altLang="en-US" sz="1800" kern="1200">
              <a:latin typeface="Microsoft YaHei" panose="020B0503020204020204" pitchFamily="34" charset="-122"/>
              <a:ea typeface="Microsoft YaHei" panose="020B0503020204020204" pitchFamily="34" charset="-122"/>
              <a:cs typeface="SimSun" charset="-122"/>
            </a:rPr>
            <a:t> </a:t>
          </a:r>
          <a:r>
            <a:rPr kumimoji="1" lang="en-US" altLang="zh-CN" sz="1800" kern="1200">
              <a:latin typeface="Microsoft YaHei" panose="020B0503020204020204" pitchFamily="34" charset="-122"/>
              <a:ea typeface="Microsoft YaHei" panose="020B0503020204020204" pitchFamily="34" charset="-122"/>
              <a:cs typeface="SimSun" charset="-122"/>
            </a:rPr>
            <a:t>……n</a:t>
          </a:r>
          <a:endParaRPr lang="zh-CN" altLang="en-US" sz="1800" kern="1200">
            <a:latin typeface="Microsoft YaHei" panose="020B0503020204020204" pitchFamily="34" charset="-122"/>
            <a:ea typeface="Microsoft YaHei" panose="020B0503020204020204" pitchFamily="34" charset="-122"/>
          </a:endParaRPr>
        </a:p>
      </dsp:txBody>
      <dsp:txXfrm>
        <a:off x="5350214" y="4155722"/>
        <a:ext cx="1461876" cy="7309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0D03-6549-4945-951C-21816CB62466}">
      <dsp:nvSpPr>
        <dsp:cNvPr id="0" name=""/>
        <dsp:cNvSpPr/>
      </dsp:nvSpPr>
      <dsp:spPr>
        <a:xfrm>
          <a:off x="2585" y="25711"/>
          <a:ext cx="2520937" cy="806400"/>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学习成绩</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2585" y="25711"/>
        <a:ext cx="2520937" cy="806400"/>
      </dsp:txXfrm>
    </dsp:sp>
    <dsp:sp modelId="{56154CB0-E934-0D43-AFE3-6D8352348690}">
      <dsp:nvSpPr>
        <dsp:cNvPr id="0" name=""/>
        <dsp:cNvSpPr/>
      </dsp:nvSpPr>
      <dsp:spPr>
        <a:xfrm>
          <a:off x="2585" y="832111"/>
          <a:ext cx="2520937" cy="2997539"/>
        </a:xfrm>
        <a:prstGeom prst="rect">
          <a:avLst/>
        </a:prstGeom>
        <a:solidFill>
          <a:schemeClr val="lt1">
            <a:alpha val="90000"/>
            <a:tint val="40000"/>
            <a:hueOff val="0"/>
            <a:satOff val="0"/>
            <a:lumOff val="0"/>
            <a:alphaOff val="0"/>
          </a:schemeClr>
        </a:solidFill>
        <a:ln>
          <a:noFill/>
        </a:ln>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入学成绩</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期中成绩</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期末成绩</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平时测验成绩</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作业情况</a:t>
          </a:r>
        </a:p>
        <a:p>
          <a:pPr marL="228600" lvl="1" indent="-228600" algn="l" defTabSz="889000">
            <a:lnSpc>
              <a:spcPct val="90000"/>
            </a:lnSpc>
            <a:spcBef>
              <a:spcPct val="0"/>
            </a:spcBef>
            <a:spcAft>
              <a:spcPct val="15000"/>
            </a:spcAft>
            <a:buChar char="•"/>
          </a:pP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585" y="832111"/>
        <a:ext cx="2520937" cy="2997539"/>
      </dsp:txXfrm>
    </dsp:sp>
    <dsp:sp modelId="{6537E88B-DC5B-8042-AF71-4A1B9BD78FFD}">
      <dsp:nvSpPr>
        <dsp:cNvPr id="0" name=""/>
        <dsp:cNvSpPr/>
      </dsp:nvSpPr>
      <dsp:spPr>
        <a:xfrm>
          <a:off x="2876453" y="25711"/>
          <a:ext cx="2520937" cy="806400"/>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人际关系</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2876453" y="25711"/>
        <a:ext cx="2520937" cy="806400"/>
      </dsp:txXfrm>
    </dsp:sp>
    <dsp:sp modelId="{680F4A2C-13AF-7E46-B50D-AD4D207E0046}">
      <dsp:nvSpPr>
        <dsp:cNvPr id="0" name=""/>
        <dsp:cNvSpPr/>
      </dsp:nvSpPr>
      <dsp:spPr>
        <a:xfrm>
          <a:off x="2876453" y="832111"/>
          <a:ext cx="2520937" cy="2997539"/>
        </a:xfrm>
        <a:prstGeom prst="rect">
          <a:avLst/>
        </a:prstGeom>
        <a:solidFill>
          <a:schemeClr val="lt1">
            <a:alpha val="90000"/>
            <a:tint val="40000"/>
            <a:hueOff val="0"/>
            <a:satOff val="0"/>
            <a:lumOff val="0"/>
            <a:alphaOff val="0"/>
          </a:schemeClr>
        </a:solidFill>
        <a:ln>
          <a:noFill/>
        </a:ln>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与教师的关系</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与同学的关系</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与家长的关系</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与学校行政人员的关系</a:t>
          </a:r>
        </a:p>
      </dsp:txBody>
      <dsp:txXfrm>
        <a:off x="2876453" y="832111"/>
        <a:ext cx="2520937" cy="2997539"/>
      </dsp:txXfrm>
    </dsp:sp>
    <dsp:sp modelId="{D343C6C9-E1AE-CA48-9BF6-91EA3EC56300}">
      <dsp:nvSpPr>
        <dsp:cNvPr id="0" name=""/>
        <dsp:cNvSpPr/>
      </dsp:nvSpPr>
      <dsp:spPr>
        <a:xfrm>
          <a:off x="5750322" y="25711"/>
          <a:ext cx="2520937" cy="806400"/>
        </a:xfrm>
        <a:prstGeom prst="rect">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厌学</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5750322" y="25711"/>
        <a:ext cx="2520937" cy="806400"/>
      </dsp:txXfrm>
    </dsp:sp>
    <dsp:sp modelId="{DFC4A767-4E18-9143-B648-EB45BBA337E6}">
      <dsp:nvSpPr>
        <dsp:cNvPr id="0" name=""/>
        <dsp:cNvSpPr/>
      </dsp:nvSpPr>
      <dsp:spPr>
        <a:xfrm>
          <a:off x="5750322" y="832111"/>
          <a:ext cx="2520937" cy="2997539"/>
        </a:xfrm>
        <a:prstGeom prst="rect">
          <a:avLst/>
        </a:prstGeom>
        <a:solidFill>
          <a:schemeClr val="lt1">
            <a:alpha val="90000"/>
            <a:tint val="40000"/>
            <a:hueOff val="0"/>
            <a:satOff val="0"/>
            <a:lumOff val="0"/>
            <a:alphaOff val="0"/>
          </a:schemeClr>
        </a:solidFill>
        <a:ln>
          <a:noFill/>
        </a:ln>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不愿意上学</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对教师所讲的内容不感兴趣</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对教师的说教有厌烦心理</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对学校环境不适应</a:t>
          </a:r>
        </a:p>
      </dsp:txBody>
      <dsp:txXfrm>
        <a:off x="5750322" y="832111"/>
        <a:ext cx="2520937" cy="2997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383CB-DC56-5C42-928B-8CE90E5A64BC}">
      <dsp:nvSpPr>
        <dsp:cNvPr id="0" name=""/>
        <dsp:cNvSpPr/>
      </dsp:nvSpPr>
      <dsp:spPr>
        <a:xfrm>
          <a:off x="0" y="16541"/>
          <a:ext cx="6774872" cy="775125"/>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en-US" sz="2500" kern="1200">
              <a:latin typeface="Microsoft YaHei" panose="020B0503020204020204" pitchFamily="34" charset="-122"/>
              <a:ea typeface="Microsoft YaHei" panose="020B0503020204020204" pitchFamily="34" charset="-122"/>
            </a:rPr>
            <a:t>1.</a:t>
          </a:r>
          <a:r>
            <a:rPr kumimoji="1" lang="zh-CN" sz="2500" kern="1200">
              <a:latin typeface="Microsoft YaHei" panose="020B0503020204020204" pitchFamily="34" charset="-122"/>
              <a:ea typeface="Microsoft YaHei" panose="020B0503020204020204" pitchFamily="34" charset="-122"/>
            </a:rPr>
            <a:t>基本资料（人口学问题）</a:t>
          </a:r>
          <a:endParaRPr lang="zh-CN" sz="2500" kern="1200">
            <a:latin typeface="Microsoft YaHei" panose="020B0503020204020204" pitchFamily="34" charset="-122"/>
            <a:ea typeface="Microsoft YaHei" panose="020B0503020204020204" pitchFamily="34" charset="-122"/>
          </a:endParaRPr>
        </a:p>
      </dsp:txBody>
      <dsp:txXfrm>
        <a:off x="37838" y="54379"/>
        <a:ext cx="6699196" cy="699449"/>
      </dsp:txXfrm>
    </dsp:sp>
    <dsp:sp modelId="{78AF2E22-1868-C646-B233-5B425B346D1C}">
      <dsp:nvSpPr>
        <dsp:cNvPr id="0" name=""/>
        <dsp:cNvSpPr/>
      </dsp:nvSpPr>
      <dsp:spPr>
        <a:xfrm>
          <a:off x="0" y="863667"/>
          <a:ext cx="6774872" cy="775125"/>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en-US" sz="2500" kern="1200" dirty="0">
              <a:latin typeface="Microsoft YaHei" panose="020B0503020204020204" pitchFamily="34" charset="-122"/>
              <a:ea typeface="Microsoft YaHei" panose="020B0503020204020204" pitchFamily="34" charset="-122"/>
            </a:rPr>
            <a:t>2.</a:t>
          </a:r>
          <a:r>
            <a:rPr kumimoji="1" lang="zh-CN" sz="2500" kern="1200" dirty="0">
              <a:latin typeface="Microsoft YaHei" panose="020B0503020204020204" pitchFamily="34" charset="-122"/>
              <a:ea typeface="Microsoft YaHei" panose="020B0503020204020204" pitchFamily="34" charset="-122"/>
            </a:rPr>
            <a:t>事实问题（“行为事实”）</a:t>
          </a:r>
          <a:endParaRPr lang="zh-CN" sz="2500" kern="1200" dirty="0">
            <a:latin typeface="Microsoft YaHei" panose="020B0503020204020204" pitchFamily="34" charset="-122"/>
            <a:ea typeface="Microsoft YaHei" panose="020B0503020204020204" pitchFamily="34" charset="-122"/>
          </a:endParaRPr>
        </a:p>
      </dsp:txBody>
      <dsp:txXfrm>
        <a:off x="37838" y="901505"/>
        <a:ext cx="6699196" cy="699449"/>
      </dsp:txXfrm>
    </dsp:sp>
    <dsp:sp modelId="{4CB7128D-8F5A-9A4A-98DE-5C4017B301E1}">
      <dsp:nvSpPr>
        <dsp:cNvPr id="0" name=""/>
        <dsp:cNvSpPr/>
      </dsp:nvSpPr>
      <dsp:spPr>
        <a:xfrm>
          <a:off x="0" y="1710792"/>
          <a:ext cx="6774872" cy="775125"/>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kumimoji="1" lang="en-US" sz="2500" kern="1200" dirty="0">
              <a:latin typeface="Microsoft YaHei" panose="020B0503020204020204" pitchFamily="34" charset="-122"/>
              <a:ea typeface="Microsoft YaHei" panose="020B0503020204020204" pitchFamily="34" charset="-122"/>
            </a:rPr>
            <a:t>3.</a:t>
          </a:r>
          <a:r>
            <a:rPr kumimoji="1" lang="zh-CN" sz="2500" kern="1200" dirty="0">
              <a:latin typeface="Microsoft YaHei" panose="020B0503020204020204" pitchFamily="34" charset="-122"/>
              <a:ea typeface="Microsoft YaHei" panose="020B0503020204020204" pitchFamily="34" charset="-122"/>
            </a:rPr>
            <a:t>态度问题</a:t>
          </a:r>
          <a:endParaRPr lang="zh-CN" sz="2500" kern="1200" dirty="0">
            <a:latin typeface="Microsoft YaHei" panose="020B0503020204020204" pitchFamily="34" charset="-122"/>
            <a:ea typeface="Microsoft YaHei" panose="020B0503020204020204" pitchFamily="34" charset="-122"/>
          </a:endParaRPr>
        </a:p>
      </dsp:txBody>
      <dsp:txXfrm>
        <a:off x="37838" y="1748630"/>
        <a:ext cx="6699196" cy="699449"/>
      </dsp:txXfrm>
    </dsp:sp>
    <dsp:sp modelId="{C52DEC28-146F-E64E-9BB0-6852F835A70D}">
      <dsp:nvSpPr>
        <dsp:cNvPr id="0" name=""/>
        <dsp:cNvSpPr/>
      </dsp:nvSpPr>
      <dsp:spPr>
        <a:xfrm>
          <a:off x="0" y="2485916"/>
          <a:ext cx="6774872"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102" tIns="30480" rIns="170688" bIns="30480" numCol="1" spcCol="1270" anchor="t" anchorCtr="0">
          <a:noAutofit/>
        </a:bodyPr>
        <a:lstStyle/>
        <a:p>
          <a:pPr marL="228600" lvl="1" indent="-228600" algn="l" defTabSz="1066800">
            <a:lnSpc>
              <a:spcPct val="90000"/>
            </a:lnSpc>
            <a:spcBef>
              <a:spcPct val="0"/>
            </a:spcBef>
            <a:spcAft>
              <a:spcPct val="20000"/>
            </a:spcAft>
            <a:buChar char="•"/>
          </a:pPr>
          <a:r>
            <a:rPr kumimoji="1" lang="zh-CN" sz="2400" kern="1200" dirty="0">
              <a:latin typeface="Microsoft YaHei" panose="020B0503020204020204" pitchFamily="34" charset="-122"/>
              <a:ea typeface="Microsoft YaHei" panose="020B0503020204020204" pitchFamily="34" charset="-122"/>
            </a:rPr>
            <a:t>（</a:t>
          </a:r>
          <a:r>
            <a:rPr kumimoji="1" lang="en-US" sz="2400" kern="1200" dirty="0">
              <a:latin typeface="Microsoft YaHei" panose="020B0503020204020204" pitchFamily="34" charset="-122"/>
              <a:ea typeface="Microsoft YaHei" panose="020B0503020204020204" pitchFamily="34" charset="-122"/>
            </a:rPr>
            <a:t>1</a:t>
          </a:r>
          <a:r>
            <a:rPr kumimoji="1" lang="zh-CN" sz="2400" kern="1200" dirty="0">
              <a:latin typeface="Microsoft YaHei" panose="020B0503020204020204" pitchFamily="34" charset="-122"/>
              <a:ea typeface="Microsoft YaHei" panose="020B0503020204020204" pitchFamily="34" charset="-122"/>
            </a:rPr>
            <a:t>）有关意见、情感、动机方面的；</a:t>
          </a:r>
          <a:endParaRPr lang="zh-CN" sz="2400" kern="1200" dirty="0">
            <a:latin typeface="Microsoft YaHei" panose="020B0503020204020204" pitchFamily="34" charset="-122"/>
            <a:ea typeface="Microsoft YaHei" panose="020B0503020204020204" pitchFamily="34" charset="-122"/>
          </a:endParaRPr>
        </a:p>
        <a:p>
          <a:pPr marL="228600" lvl="1" indent="-228600" algn="l" defTabSz="1066800">
            <a:lnSpc>
              <a:spcPct val="90000"/>
            </a:lnSpc>
            <a:spcBef>
              <a:spcPct val="0"/>
            </a:spcBef>
            <a:spcAft>
              <a:spcPct val="20000"/>
            </a:spcAft>
            <a:buChar char="•"/>
          </a:pPr>
          <a:r>
            <a:rPr kumimoji="1" lang="zh-CN" sz="2400" kern="1200" dirty="0">
              <a:latin typeface="Microsoft YaHei" panose="020B0503020204020204" pitchFamily="34" charset="-122"/>
              <a:ea typeface="Microsoft YaHei" panose="020B0503020204020204" pitchFamily="34" charset="-122"/>
            </a:rPr>
            <a:t>（</a:t>
          </a:r>
          <a:r>
            <a:rPr kumimoji="1" lang="en-US" sz="2400" kern="1200" dirty="0">
              <a:latin typeface="Microsoft YaHei" panose="020B0503020204020204" pitchFamily="34" charset="-122"/>
              <a:ea typeface="Microsoft YaHei" panose="020B0503020204020204" pitchFamily="34" charset="-122"/>
            </a:rPr>
            <a:t>2</a:t>
          </a:r>
          <a:r>
            <a:rPr kumimoji="1" lang="zh-CN" sz="2400" kern="1200" dirty="0">
              <a:latin typeface="Microsoft YaHei" panose="020B0503020204020204" pitchFamily="34" charset="-122"/>
              <a:ea typeface="Microsoft YaHei" panose="020B0503020204020204" pitchFamily="34" charset="-122"/>
            </a:rPr>
            <a:t>）有关观念、价值观、人格方面的。</a:t>
          </a:r>
          <a:endParaRPr lang="zh-CN" sz="2400" kern="1200" dirty="0">
            <a:latin typeface="Microsoft YaHei" panose="020B0503020204020204" pitchFamily="34" charset="-122"/>
            <a:ea typeface="Microsoft YaHei" panose="020B0503020204020204" pitchFamily="34" charset="-122"/>
          </a:endParaRPr>
        </a:p>
      </dsp:txBody>
      <dsp:txXfrm>
        <a:off x="0" y="2485916"/>
        <a:ext cx="6774872" cy="1138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97EB8-B488-EE49-B02B-50C17B3C9380}">
      <dsp:nvSpPr>
        <dsp:cNvPr id="0" name=""/>
        <dsp:cNvSpPr/>
      </dsp:nvSpPr>
      <dsp:spPr>
        <a:xfrm>
          <a:off x="48" y="9268"/>
          <a:ext cx="4631479" cy="14400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rPr>
            <a:t>（一）优势</a:t>
          </a:r>
          <a:endParaRPr lang="zh-CN" altLang="en-US" sz="2000" kern="1200" dirty="0">
            <a:latin typeface="Microsoft YaHei" panose="020B0503020204020204" pitchFamily="34" charset="-122"/>
            <a:ea typeface="Microsoft YaHei" panose="020B0503020204020204" pitchFamily="34" charset="-122"/>
          </a:endParaRPr>
        </a:p>
      </dsp:txBody>
      <dsp:txXfrm>
        <a:off x="48" y="9268"/>
        <a:ext cx="4631479" cy="1440000"/>
      </dsp:txXfrm>
    </dsp:sp>
    <dsp:sp modelId="{77B4A22B-C9AD-CD48-A771-3A62D06F3A9F}">
      <dsp:nvSpPr>
        <dsp:cNvPr id="0" name=""/>
        <dsp:cNvSpPr/>
      </dsp:nvSpPr>
      <dsp:spPr>
        <a:xfrm>
          <a:off x="48" y="1449268"/>
          <a:ext cx="4631479" cy="2264625"/>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1.</a:t>
          </a:r>
          <a:r>
            <a:rPr kumimoji="1" lang="zh-CN" altLang="en-US" sz="1800" kern="1200" dirty="0">
              <a:latin typeface="Microsoft YaHei" panose="020B0503020204020204" pitchFamily="34" charset="-122"/>
              <a:ea typeface="Microsoft YaHei" panose="020B0503020204020204" pitchFamily="34" charset="-122"/>
            </a:rPr>
            <a:t>灵活性强</a:t>
          </a:r>
          <a:endParaRPr lang="zh-CN" altLang="en-US" sz="1800" kern="1200" dirty="0">
            <a:latin typeface="Microsoft YaHei" panose="020B0503020204020204" pitchFamily="34" charset="-122"/>
            <a:ea typeface="Microsoft YaHei" panose="020B0503020204020204" pitchFamily="34" charset="-122"/>
          </a:endParaRPr>
        </a:p>
        <a:p>
          <a:pPr marL="171450" lvl="1" indent="-171450" algn="l" defTabSz="800100" rtl="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2.</a:t>
          </a:r>
          <a:r>
            <a:rPr kumimoji="1" lang="zh-CN" altLang="en-US" sz="1800" kern="1200" dirty="0">
              <a:latin typeface="Microsoft YaHei" panose="020B0503020204020204" pitchFamily="34" charset="-122"/>
              <a:ea typeface="Microsoft YaHei" panose="020B0503020204020204" pitchFamily="34" charset="-122"/>
            </a:rPr>
            <a:t>信息真实、准确、具体、深入</a:t>
          </a:r>
          <a:endParaRPr lang="zh-CN" altLang="en-US" sz="1800" kern="1200" dirty="0">
            <a:latin typeface="Microsoft YaHei" panose="020B0503020204020204" pitchFamily="34" charset="-122"/>
            <a:ea typeface="Microsoft YaHei" panose="020B0503020204020204" pitchFamily="34" charset="-122"/>
          </a:endParaRPr>
        </a:p>
        <a:p>
          <a:pPr marL="171450" lvl="1" indent="-171450" algn="l" defTabSz="800100" rtl="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3.</a:t>
          </a:r>
          <a:r>
            <a:rPr kumimoji="1" lang="zh-CN" altLang="en-US" sz="1800" kern="1200" dirty="0">
              <a:latin typeface="Microsoft YaHei" panose="020B0503020204020204" pitchFamily="34" charset="-122"/>
              <a:ea typeface="Microsoft YaHei" panose="020B0503020204020204" pitchFamily="34" charset="-122"/>
            </a:rPr>
            <a:t>成功率高</a:t>
          </a:r>
          <a:endParaRPr lang="zh-CN" altLang="en-US" sz="1800" kern="1200" dirty="0">
            <a:latin typeface="Microsoft YaHei" panose="020B0503020204020204" pitchFamily="34" charset="-122"/>
            <a:ea typeface="Microsoft YaHei" panose="020B0503020204020204" pitchFamily="34" charset="-122"/>
          </a:endParaRPr>
        </a:p>
        <a:p>
          <a:pPr marL="171450" lvl="1" indent="-171450" algn="l" defTabSz="800100" rtl="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4.</a:t>
          </a:r>
          <a:r>
            <a:rPr kumimoji="1" lang="zh-CN" altLang="en-US" sz="1800" kern="1200" dirty="0">
              <a:latin typeface="Microsoft YaHei" panose="020B0503020204020204" pitchFamily="34" charset="-122"/>
              <a:ea typeface="Microsoft YaHei" panose="020B0503020204020204" pitchFamily="34" charset="-122"/>
            </a:rPr>
            <a:t>应用范围广</a:t>
          </a:r>
          <a:endParaRPr lang="zh-CN" altLang="en-US" sz="1800" kern="1200" dirty="0">
            <a:latin typeface="Microsoft YaHei" panose="020B0503020204020204" pitchFamily="34" charset="-122"/>
            <a:ea typeface="Microsoft YaHei" panose="020B0503020204020204" pitchFamily="34" charset="-122"/>
          </a:endParaRPr>
        </a:p>
      </dsp:txBody>
      <dsp:txXfrm>
        <a:off x="48" y="1449268"/>
        <a:ext cx="4631479" cy="2264625"/>
      </dsp:txXfrm>
    </dsp:sp>
    <dsp:sp modelId="{26A1C21B-98D1-3B4C-8EB3-C5A2485998F2}">
      <dsp:nvSpPr>
        <dsp:cNvPr id="0" name=""/>
        <dsp:cNvSpPr/>
      </dsp:nvSpPr>
      <dsp:spPr>
        <a:xfrm>
          <a:off x="5279934" y="9268"/>
          <a:ext cx="4631479" cy="14400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rPr>
            <a:t>（二）局限</a:t>
          </a:r>
          <a:endParaRPr lang="zh-CN" altLang="en-US" sz="2000" kern="1200" dirty="0">
            <a:latin typeface="Microsoft YaHei" panose="020B0503020204020204" pitchFamily="34" charset="-122"/>
            <a:ea typeface="Microsoft YaHei" panose="020B0503020204020204" pitchFamily="34" charset="-122"/>
          </a:endParaRPr>
        </a:p>
      </dsp:txBody>
      <dsp:txXfrm>
        <a:off x="5279934" y="9268"/>
        <a:ext cx="4631479" cy="1440000"/>
      </dsp:txXfrm>
    </dsp:sp>
    <dsp:sp modelId="{B39A9E29-DF3C-274E-A536-6B21FA380EC1}">
      <dsp:nvSpPr>
        <dsp:cNvPr id="0" name=""/>
        <dsp:cNvSpPr/>
      </dsp:nvSpPr>
      <dsp:spPr>
        <a:xfrm>
          <a:off x="5279934" y="1449268"/>
          <a:ext cx="4631479" cy="2264625"/>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1.</a:t>
          </a:r>
          <a:r>
            <a:rPr kumimoji="1" lang="zh-CN" altLang="en-US" sz="1800" kern="1200" dirty="0">
              <a:latin typeface="Microsoft YaHei" panose="020B0503020204020204" pitchFamily="34" charset="-122"/>
              <a:ea typeface="Microsoft YaHei" panose="020B0503020204020204" pitchFamily="34" charset="-122"/>
            </a:rPr>
            <a:t>成本较高</a:t>
          </a:r>
          <a:endParaRPr lang="zh-CN" altLang="en-US" sz="1800" kern="1200" dirty="0">
            <a:latin typeface="Microsoft YaHei" panose="020B0503020204020204" pitchFamily="34" charset="-122"/>
            <a:ea typeface="Microsoft YaHei" panose="020B0503020204020204" pitchFamily="34" charset="-122"/>
          </a:endParaRPr>
        </a:p>
        <a:p>
          <a:pPr marL="171450" lvl="1" indent="-171450" algn="l" defTabSz="80010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2.</a:t>
          </a:r>
          <a:r>
            <a:rPr kumimoji="1" lang="zh-CN" altLang="en-US" sz="1800" kern="1200" dirty="0">
              <a:latin typeface="Microsoft YaHei" panose="020B0503020204020204" pitchFamily="34" charset="-122"/>
              <a:ea typeface="Microsoft YaHei" panose="020B0503020204020204" pitchFamily="34" charset="-122"/>
            </a:rPr>
            <a:t>缺乏隐秘性</a:t>
          </a:r>
          <a:endParaRPr kumimoji="1" lang="en-US" altLang="zh-CN" sz="1800" kern="1200" dirty="0">
            <a:latin typeface="Microsoft YaHei" panose="020B0503020204020204" pitchFamily="34" charset="-122"/>
            <a:ea typeface="Microsoft YaHei" panose="020B0503020204020204" pitchFamily="34" charset="-122"/>
          </a:endParaRPr>
        </a:p>
        <a:p>
          <a:pPr marL="171450" lvl="1" indent="-171450" algn="l" defTabSz="80010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3.</a:t>
          </a:r>
          <a:r>
            <a:rPr kumimoji="1" lang="zh-CN" altLang="en-US" sz="1800" kern="1200" dirty="0">
              <a:latin typeface="Microsoft YaHei" panose="020B0503020204020204" pitchFamily="34" charset="-122"/>
              <a:ea typeface="Microsoft YaHei" panose="020B0503020204020204" pitchFamily="34" charset="-122"/>
            </a:rPr>
            <a:t>被访者受访谈者的影响大</a:t>
          </a:r>
          <a:endParaRPr kumimoji="1" lang="en-US" altLang="zh-CN" sz="1800" kern="1200" dirty="0">
            <a:latin typeface="Microsoft YaHei" panose="020B0503020204020204" pitchFamily="34" charset="-122"/>
            <a:ea typeface="Microsoft YaHei" panose="020B0503020204020204" pitchFamily="34" charset="-122"/>
          </a:endParaRPr>
        </a:p>
        <a:p>
          <a:pPr marL="171450" lvl="1" indent="-171450" algn="l" defTabSz="80010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4.</a:t>
          </a:r>
          <a:r>
            <a:rPr kumimoji="1" lang="zh-CN" altLang="en-US" sz="1800" kern="1200" dirty="0">
              <a:latin typeface="Microsoft YaHei" panose="020B0503020204020204" pitchFamily="34" charset="-122"/>
              <a:ea typeface="Microsoft YaHei" panose="020B0503020204020204" pitchFamily="34" charset="-122"/>
            </a:rPr>
            <a:t>记录困难</a:t>
          </a:r>
          <a:endParaRPr kumimoji="1" lang="en-US" altLang="zh-CN" sz="1800" kern="1200" dirty="0">
            <a:latin typeface="Microsoft YaHei" panose="020B0503020204020204" pitchFamily="34" charset="-122"/>
            <a:ea typeface="Microsoft YaHei" panose="020B0503020204020204" pitchFamily="34" charset="-122"/>
          </a:endParaRPr>
        </a:p>
        <a:p>
          <a:pPr marL="171450" lvl="1" indent="-171450" algn="l" defTabSz="800100">
            <a:lnSpc>
              <a:spcPct val="90000"/>
            </a:lnSpc>
            <a:spcBef>
              <a:spcPct val="0"/>
            </a:spcBef>
            <a:spcAft>
              <a:spcPct val="15000"/>
            </a:spcAft>
            <a:buChar char="•"/>
          </a:pPr>
          <a:r>
            <a:rPr kumimoji="1" lang="en-US" altLang="zh-CN" sz="1800" kern="1200" dirty="0">
              <a:latin typeface="Microsoft YaHei" panose="020B0503020204020204" pitchFamily="34" charset="-122"/>
              <a:ea typeface="Microsoft YaHei" panose="020B0503020204020204" pitchFamily="34" charset="-122"/>
            </a:rPr>
            <a:t>5.</a:t>
          </a:r>
          <a:r>
            <a:rPr kumimoji="1" lang="zh-CN" altLang="en-US" sz="1800" kern="1200" dirty="0">
              <a:latin typeface="Microsoft YaHei" panose="020B0503020204020204" pitchFamily="34" charset="-122"/>
              <a:ea typeface="Microsoft YaHei" panose="020B0503020204020204" pitchFamily="34" charset="-122"/>
            </a:rPr>
            <a:t>处理结果难</a:t>
          </a:r>
        </a:p>
      </dsp:txBody>
      <dsp:txXfrm>
        <a:off x="5279934" y="1449268"/>
        <a:ext cx="4631479" cy="22646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ABD4-72F0-C942-BA6C-669E959AEC07}">
      <dsp:nvSpPr>
        <dsp:cNvPr id="0" name=""/>
        <dsp:cNvSpPr/>
      </dsp:nvSpPr>
      <dsp:spPr>
        <a:xfrm>
          <a:off x="3" y="0"/>
          <a:ext cx="2561454" cy="4330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（一）</a:t>
          </a:r>
        </a:p>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按研究者对访谈结构的控制程度</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 y="0"/>
        <a:ext cx="2561454" cy="1299012"/>
      </dsp:txXfrm>
    </dsp:sp>
    <dsp:sp modelId="{68F21D38-634E-1F47-9C73-6756F43A2EBA}">
      <dsp:nvSpPr>
        <dsp:cNvPr id="0" name=""/>
        <dsp:cNvSpPr/>
      </dsp:nvSpPr>
      <dsp:spPr>
        <a:xfrm>
          <a:off x="517182" y="1299382"/>
          <a:ext cx="1527095" cy="850680"/>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结构式访谈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542098" y="1324298"/>
        <a:ext cx="1477263" cy="800848"/>
      </dsp:txXfrm>
    </dsp:sp>
    <dsp:sp modelId="{D4F712D4-60FA-5F4F-82FE-3D7DCCC6C73F}">
      <dsp:nvSpPr>
        <dsp:cNvPr id="0" name=""/>
        <dsp:cNvSpPr/>
      </dsp:nvSpPr>
      <dsp:spPr>
        <a:xfrm>
          <a:off x="517182" y="2280936"/>
          <a:ext cx="1527095" cy="850680"/>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非结构式访谈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542098" y="2305852"/>
        <a:ext cx="1477263" cy="800848"/>
      </dsp:txXfrm>
    </dsp:sp>
    <dsp:sp modelId="{9A39E1DD-30FE-894B-A5D3-5621D6EBFB7F}">
      <dsp:nvSpPr>
        <dsp:cNvPr id="0" name=""/>
        <dsp:cNvSpPr/>
      </dsp:nvSpPr>
      <dsp:spPr>
        <a:xfrm>
          <a:off x="517182" y="3262490"/>
          <a:ext cx="1527095" cy="850680"/>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半结构式访谈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542098" y="3287406"/>
        <a:ext cx="1477263" cy="800848"/>
      </dsp:txXfrm>
    </dsp:sp>
    <dsp:sp modelId="{27C81F5E-8C90-BF45-B913-234552A3B1F4}">
      <dsp:nvSpPr>
        <dsp:cNvPr id="0" name=""/>
        <dsp:cNvSpPr/>
      </dsp:nvSpPr>
      <dsp:spPr>
        <a:xfrm>
          <a:off x="2704623" y="0"/>
          <a:ext cx="1908869" cy="4330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（二）</a:t>
          </a:r>
        </a:p>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按正式程度</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704623" y="0"/>
        <a:ext cx="1908869" cy="1299012"/>
      </dsp:txXfrm>
    </dsp:sp>
    <dsp:sp modelId="{00285191-E529-EB43-869D-EA494CC43689}">
      <dsp:nvSpPr>
        <dsp:cNvPr id="0" name=""/>
        <dsp:cNvSpPr/>
      </dsp:nvSpPr>
      <dsp:spPr>
        <a:xfrm>
          <a:off x="2895510" y="1300281"/>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正式访谈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933749" y="1338520"/>
        <a:ext cx="1450617" cy="1229089"/>
      </dsp:txXfrm>
    </dsp:sp>
    <dsp:sp modelId="{593E2E1E-FEAE-8044-9F40-B58C02A79308}">
      <dsp:nvSpPr>
        <dsp:cNvPr id="0" name=""/>
        <dsp:cNvSpPr/>
      </dsp:nvSpPr>
      <dsp:spPr>
        <a:xfrm>
          <a:off x="2895510" y="2806705"/>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非正式访谈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933749" y="2844944"/>
        <a:ext cx="1450617" cy="1229089"/>
      </dsp:txXfrm>
    </dsp:sp>
    <dsp:sp modelId="{05B5A024-C266-9641-8B74-BB48FF0EE161}">
      <dsp:nvSpPr>
        <dsp:cNvPr id="0" name=""/>
        <dsp:cNvSpPr/>
      </dsp:nvSpPr>
      <dsp:spPr>
        <a:xfrm>
          <a:off x="4756657" y="0"/>
          <a:ext cx="1908869" cy="4330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（三）</a:t>
          </a:r>
        </a:p>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按双方接触的方式</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4756657" y="0"/>
        <a:ext cx="1908869" cy="1299012"/>
      </dsp:txXfrm>
    </dsp:sp>
    <dsp:sp modelId="{F34E7169-7E09-0949-8A08-89C8EC849645}">
      <dsp:nvSpPr>
        <dsp:cNvPr id="0" name=""/>
        <dsp:cNvSpPr/>
      </dsp:nvSpPr>
      <dsp:spPr>
        <a:xfrm>
          <a:off x="4947544" y="1300281"/>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直接访谈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4985783" y="1338520"/>
        <a:ext cx="1450617" cy="1229089"/>
      </dsp:txXfrm>
    </dsp:sp>
    <dsp:sp modelId="{12C66085-4176-4D40-BBDD-F60E565BFA3B}">
      <dsp:nvSpPr>
        <dsp:cNvPr id="0" name=""/>
        <dsp:cNvSpPr/>
      </dsp:nvSpPr>
      <dsp:spPr>
        <a:xfrm>
          <a:off x="4947544" y="2806705"/>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间接访谈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4985783" y="2844944"/>
        <a:ext cx="1450617" cy="1229089"/>
      </dsp:txXfrm>
    </dsp:sp>
    <dsp:sp modelId="{533E6873-65F0-BC4F-90A2-D61177DDD1D5}">
      <dsp:nvSpPr>
        <dsp:cNvPr id="0" name=""/>
        <dsp:cNvSpPr/>
      </dsp:nvSpPr>
      <dsp:spPr>
        <a:xfrm>
          <a:off x="6808692" y="0"/>
          <a:ext cx="1908869" cy="4330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（四）</a:t>
          </a:r>
        </a:p>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按访谈人数</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6808692" y="0"/>
        <a:ext cx="1908869" cy="1299012"/>
      </dsp:txXfrm>
    </dsp:sp>
    <dsp:sp modelId="{88067DAE-BDAE-6347-BE0E-CDD3ED0FAD64}">
      <dsp:nvSpPr>
        <dsp:cNvPr id="0" name=""/>
        <dsp:cNvSpPr/>
      </dsp:nvSpPr>
      <dsp:spPr>
        <a:xfrm>
          <a:off x="6999579" y="1300281"/>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个别访谈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7037818" y="1338520"/>
        <a:ext cx="1450617" cy="1229089"/>
      </dsp:txXfrm>
    </dsp:sp>
    <dsp:sp modelId="{424C9948-6B4F-9D45-832A-D7E45AAE1097}">
      <dsp:nvSpPr>
        <dsp:cNvPr id="0" name=""/>
        <dsp:cNvSpPr/>
      </dsp:nvSpPr>
      <dsp:spPr>
        <a:xfrm>
          <a:off x="6999579" y="2806705"/>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集体访谈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7037818" y="2844944"/>
        <a:ext cx="1450617" cy="1229089"/>
      </dsp:txXfrm>
    </dsp:sp>
    <dsp:sp modelId="{3AC18647-B799-A044-836D-7B456700F114}">
      <dsp:nvSpPr>
        <dsp:cNvPr id="0" name=""/>
        <dsp:cNvSpPr/>
      </dsp:nvSpPr>
      <dsp:spPr>
        <a:xfrm>
          <a:off x="8860727" y="0"/>
          <a:ext cx="1908869" cy="4330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（五）</a:t>
          </a:r>
        </a:p>
        <a:p>
          <a:pPr marL="0" lvl="0" indent="0" algn="ctr" defTabSz="889000" rtl="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按访谈次数</a:t>
          </a:r>
        </a:p>
      </dsp:txBody>
      <dsp:txXfrm>
        <a:off x="8860727" y="0"/>
        <a:ext cx="1908869" cy="1299012"/>
      </dsp:txXfrm>
    </dsp:sp>
    <dsp:sp modelId="{63002DD0-B8D8-7E4E-8709-E832A763DD29}">
      <dsp:nvSpPr>
        <dsp:cNvPr id="0" name=""/>
        <dsp:cNvSpPr/>
      </dsp:nvSpPr>
      <dsp:spPr>
        <a:xfrm>
          <a:off x="9051614" y="1300281"/>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一次性访谈</a:t>
          </a:r>
        </a:p>
      </dsp:txBody>
      <dsp:txXfrm>
        <a:off x="9089853" y="1338520"/>
        <a:ext cx="1450617" cy="1229089"/>
      </dsp:txXfrm>
    </dsp:sp>
    <dsp:sp modelId="{8C207391-042C-4D41-8EEE-F5FFDF74E5BA}">
      <dsp:nvSpPr>
        <dsp:cNvPr id="0" name=""/>
        <dsp:cNvSpPr/>
      </dsp:nvSpPr>
      <dsp:spPr>
        <a:xfrm>
          <a:off x="9051614" y="2806705"/>
          <a:ext cx="1527095" cy="130556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rtl="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cs typeface="SimSun" charset="-122"/>
            </a:rPr>
            <a:t>多次性访谈</a:t>
          </a:r>
        </a:p>
      </dsp:txBody>
      <dsp:txXfrm>
        <a:off x="9089853" y="2844944"/>
        <a:ext cx="1450617" cy="12290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5DD5D-3FA5-6145-A546-4BDD3A545719}">
      <dsp:nvSpPr>
        <dsp:cNvPr id="0" name=""/>
        <dsp:cNvSpPr/>
      </dsp:nvSpPr>
      <dsp:spPr>
        <a:xfrm>
          <a:off x="0" y="488646"/>
          <a:ext cx="8979426" cy="2130974"/>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903" tIns="687324" rIns="696903" bIns="199136" numCol="1" spcCol="1270" anchor="t" anchorCtr="0">
          <a:noAutofit/>
        </a:bodyPr>
        <a:lstStyle/>
        <a:p>
          <a:pPr marL="285750" lvl="1" indent="-285750" algn="l" defTabSz="1244600" rtl="0">
            <a:lnSpc>
              <a:spcPct val="90000"/>
            </a:lnSpc>
            <a:spcBef>
              <a:spcPct val="0"/>
            </a:spcBef>
            <a:spcAft>
              <a:spcPct val="15000"/>
            </a:spcAft>
            <a:buChar char="•"/>
          </a:pPr>
          <a:r>
            <a:rPr kumimoji="1" lang="zh-CN" altLang="en-US" sz="2800" kern="1200" dirty="0">
              <a:latin typeface="Microsoft YaHei" panose="020B0503020204020204" pitchFamily="34" charset="-122"/>
              <a:ea typeface="Microsoft YaHei" panose="020B0503020204020204" pitchFamily="34" charset="-122"/>
            </a:rPr>
            <a:t>又称“标准化访谈”或“封闭式访谈”。</a:t>
          </a:r>
          <a:endParaRPr lang="zh-CN" altLang="en-US" sz="2800" kern="1200" dirty="0">
            <a:latin typeface="Microsoft YaHei" panose="020B0503020204020204" pitchFamily="34" charset="-122"/>
            <a:ea typeface="Microsoft YaHei" panose="020B0503020204020204" pitchFamily="34" charset="-122"/>
          </a:endParaRPr>
        </a:p>
        <a:p>
          <a:pPr marL="285750" lvl="1" indent="-285750" algn="l" defTabSz="1244600" rtl="0">
            <a:lnSpc>
              <a:spcPct val="90000"/>
            </a:lnSpc>
            <a:spcBef>
              <a:spcPct val="0"/>
            </a:spcBef>
            <a:spcAft>
              <a:spcPct val="15000"/>
            </a:spcAft>
            <a:buChar char="•"/>
          </a:pPr>
          <a:r>
            <a:rPr lang="zh-CN" altLang="en-US" sz="2800" kern="1200" dirty="0">
              <a:latin typeface="Microsoft YaHei" panose="020B0503020204020204" pitchFamily="34" charset="-122"/>
              <a:ea typeface="Microsoft YaHei" panose="020B0503020204020204" pitchFamily="34" charset="-122"/>
            </a:rPr>
            <a:t>是一种对访谈过程进行高度控制的访谈形式。</a:t>
          </a:r>
        </a:p>
      </dsp:txBody>
      <dsp:txXfrm>
        <a:off x="0" y="488646"/>
        <a:ext cx="8979426" cy="2130974"/>
      </dsp:txXfrm>
    </dsp:sp>
    <dsp:sp modelId="{7EB063D4-CB70-EA4D-ACD5-D766FFAD45B5}">
      <dsp:nvSpPr>
        <dsp:cNvPr id="0" name=""/>
        <dsp:cNvSpPr/>
      </dsp:nvSpPr>
      <dsp:spPr>
        <a:xfrm>
          <a:off x="448971" y="1566"/>
          <a:ext cx="6285598" cy="97416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7581" tIns="0" rIns="23758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dirty="0">
              <a:latin typeface="Microsoft YaHei" panose="020B0503020204020204" pitchFamily="34" charset="-122"/>
              <a:ea typeface="Microsoft YaHei" panose="020B0503020204020204" pitchFamily="34" charset="-122"/>
            </a:rPr>
            <a:t>1.</a:t>
          </a:r>
          <a:r>
            <a:rPr kumimoji="1" lang="zh-CN" altLang="en-US" sz="2800" kern="1200" dirty="0">
              <a:latin typeface="Microsoft YaHei" panose="020B0503020204020204" pitchFamily="34" charset="-122"/>
              <a:ea typeface="Microsoft YaHei" panose="020B0503020204020204" pitchFamily="34" charset="-122"/>
            </a:rPr>
            <a:t>结构式访谈</a:t>
          </a:r>
          <a:endParaRPr lang="zh-CN" altLang="en-US" sz="2800" kern="1200" dirty="0">
            <a:latin typeface="Microsoft YaHei" panose="020B0503020204020204" pitchFamily="34" charset="-122"/>
            <a:ea typeface="Microsoft YaHei" panose="020B0503020204020204" pitchFamily="34" charset="-122"/>
          </a:endParaRPr>
        </a:p>
      </dsp:txBody>
      <dsp:txXfrm>
        <a:off x="496526" y="49121"/>
        <a:ext cx="6190488" cy="8790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AE3C5-9C68-8A4B-8E2F-7CD1CB0F8CE9}">
      <dsp:nvSpPr>
        <dsp:cNvPr id="0" name=""/>
        <dsp:cNvSpPr/>
      </dsp:nvSpPr>
      <dsp:spPr>
        <a:xfrm>
          <a:off x="0" y="0"/>
          <a:ext cx="10298747" cy="0"/>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E8A31645-1550-4D47-ACAB-359DA15E891F}">
      <dsp:nvSpPr>
        <dsp:cNvPr id="0" name=""/>
        <dsp:cNvSpPr/>
      </dsp:nvSpPr>
      <dsp:spPr>
        <a:xfrm>
          <a:off x="0" y="0"/>
          <a:ext cx="10298747" cy="9343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cs typeface="SimSun" charset="-122"/>
            </a:rPr>
            <a:t>⑴ 选择受访者的标准和方式保持一致。</a:t>
          </a:r>
        </a:p>
      </dsp:txBody>
      <dsp:txXfrm>
        <a:off x="0" y="0"/>
        <a:ext cx="10298747" cy="934396"/>
      </dsp:txXfrm>
    </dsp:sp>
    <dsp:sp modelId="{26945B97-BCE2-D249-9986-1BC66AA29B67}">
      <dsp:nvSpPr>
        <dsp:cNvPr id="0" name=""/>
        <dsp:cNvSpPr/>
      </dsp:nvSpPr>
      <dsp:spPr>
        <a:xfrm>
          <a:off x="0" y="934397"/>
          <a:ext cx="10298747" cy="0"/>
        </a:xfrm>
        <a:prstGeom prst="line">
          <a:avLst/>
        </a:prstGeom>
        <a:solidFill>
          <a:schemeClr val="accent3">
            <a:hueOff val="-712195"/>
            <a:satOff val="-33333"/>
            <a:lumOff val="1046"/>
            <a:alphaOff val="0"/>
          </a:schemeClr>
        </a:solidFill>
        <a:ln w="6350" cap="flat" cmpd="sng" algn="ctr">
          <a:solidFill>
            <a:schemeClr val="accent3">
              <a:hueOff val="-712195"/>
              <a:satOff val="-33333"/>
              <a:lumOff val="1046"/>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D61AA38C-9956-BD4D-8E64-D57249245072}">
      <dsp:nvSpPr>
        <dsp:cNvPr id="0" name=""/>
        <dsp:cNvSpPr/>
      </dsp:nvSpPr>
      <dsp:spPr>
        <a:xfrm>
          <a:off x="0" y="934396"/>
          <a:ext cx="10298747" cy="9343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cs typeface="SimSun" charset="-122"/>
            </a:rPr>
            <a:t>⑵ 访谈员提问的内容受到高度控制。</a:t>
          </a:r>
        </a:p>
      </dsp:txBody>
      <dsp:txXfrm>
        <a:off x="0" y="934396"/>
        <a:ext cx="10298747" cy="934396"/>
      </dsp:txXfrm>
    </dsp:sp>
    <dsp:sp modelId="{75849528-C1F2-8E49-8615-BFE22B019A7D}">
      <dsp:nvSpPr>
        <dsp:cNvPr id="0" name=""/>
        <dsp:cNvSpPr/>
      </dsp:nvSpPr>
      <dsp:spPr>
        <a:xfrm>
          <a:off x="0" y="1868794"/>
          <a:ext cx="10298747" cy="0"/>
        </a:xfrm>
        <a:prstGeom prst="line">
          <a:avLst/>
        </a:prstGeom>
        <a:solidFill>
          <a:schemeClr val="accent3">
            <a:hueOff val="-1424389"/>
            <a:satOff val="-66667"/>
            <a:lumOff val="2092"/>
            <a:alphaOff val="0"/>
          </a:schemeClr>
        </a:solidFill>
        <a:ln w="6350" cap="flat" cmpd="sng" algn="ctr">
          <a:solidFill>
            <a:schemeClr val="accent3">
              <a:hueOff val="-1424389"/>
              <a:satOff val="-66667"/>
              <a:lumOff val="2092"/>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814E90C8-4ACC-8142-9BFB-62FCD90F19E6}">
      <dsp:nvSpPr>
        <dsp:cNvPr id="0" name=""/>
        <dsp:cNvSpPr/>
      </dsp:nvSpPr>
      <dsp:spPr>
        <a:xfrm>
          <a:off x="0" y="1868793"/>
          <a:ext cx="10298747" cy="9343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cs typeface="SimSun" charset="-122"/>
            </a:rPr>
            <a:t>⑶ 提问顺序、提问方式以及对受访者回答的记录方式都是固定的。</a:t>
          </a:r>
        </a:p>
      </dsp:txBody>
      <dsp:txXfrm>
        <a:off x="0" y="1868793"/>
        <a:ext cx="10298747" cy="934396"/>
      </dsp:txXfrm>
    </dsp:sp>
    <dsp:sp modelId="{73DAA1F5-D94E-9D4D-8034-139F03074823}">
      <dsp:nvSpPr>
        <dsp:cNvPr id="0" name=""/>
        <dsp:cNvSpPr/>
      </dsp:nvSpPr>
      <dsp:spPr>
        <a:xfrm>
          <a:off x="0" y="2803190"/>
          <a:ext cx="10298747" cy="0"/>
        </a:xfrm>
        <a:prstGeom prst="line">
          <a:avLst/>
        </a:prstGeom>
        <a:solidFill>
          <a:schemeClr val="accent3">
            <a:hueOff val="-2136584"/>
            <a:satOff val="-100000"/>
            <a:lumOff val="3138"/>
            <a:alphaOff val="0"/>
          </a:schemeClr>
        </a:solidFill>
        <a:ln w="6350" cap="flat" cmpd="sng" algn="ctr">
          <a:solidFill>
            <a:schemeClr val="accent3">
              <a:hueOff val="-2136584"/>
              <a:satOff val="-100000"/>
              <a:lumOff val="3138"/>
              <a:alphaOff val="0"/>
            </a:schemeClr>
          </a:solidFill>
          <a:prstDash val="solid"/>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9EF4D8FC-3FB9-2842-9DD6-66ABEFF4FEF7}">
      <dsp:nvSpPr>
        <dsp:cNvPr id="0" name=""/>
        <dsp:cNvSpPr/>
      </dsp:nvSpPr>
      <dsp:spPr>
        <a:xfrm>
          <a:off x="0" y="2803190"/>
          <a:ext cx="10298747" cy="9343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cs typeface="SimSun" charset="-122"/>
            </a:rPr>
            <a:t>⑷ 当受访者不清楚问题或答案的含义时，访谈员不能随意进行解释和发挥，而只能重复问题或答案。</a:t>
          </a:r>
        </a:p>
      </dsp:txBody>
      <dsp:txXfrm>
        <a:off x="0" y="2803190"/>
        <a:ext cx="10298747" cy="9343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D99AE-D216-9445-8111-FD3548CB6201}">
      <dsp:nvSpPr>
        <dsp:cNvPr id="0" name=""/>
        <dsp:cNvSpPr/>
      </dsp:nvSpPr>
      <dsp:spPr>
        <a:xfrm>
          <a:off x="0" y="134752"/>
          <a:ext cx="10126133" cy="4080822"/>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85900" tIns="1353820" rIns="785900" bIns="142240" numCol="1" spcCol="1270" anchor="t" anchorCtr="0">
          <a:noAutofit/>
        </a:bodyPr>
        <a:lstStyle/>
        <a:p>
          <a:pPr marL="228600" lvl="1" indent="-228600" algn="l" defTabSz="889000" rtl="0">
            <a:lnSpc>
              <a:spcPct val="90000"/>
            </a:lnSpc>
            <a:spcBef>
              <a:spcPct val="0"/>
            </a:spcBef>
            <a:spcAft>
              <a:spcPct val="15000"/>
            </a:spcAft>
            <a:buChar char="•"/>
          </a:pPr>
          <a:r>
            <a:rPr kumimoji="1" lang="zh-CN" altLang="en-US" sz="2000" kern="1200" dirty="0">
              <a:latin typeface="Microsoft YaHei" panose="020B0503020204020204" pitchFamily="34" charset="-122"/>
              <a:ea typeface="Microsoft YaHei" panose="020B0503020204020204" pitchFamily="34" charset="-122"/>
              <a:cs typeface="SimSun" charset="-122"/>
            </a:rPr>
            <a:t>非结构式访谈与结构式访谈相反，它没有固定的访谈问题和访谈程序。访谈员只是给出较为宽泛的话题，与受访者就这个话题自由交谈，受访者可以随意提出自己的意见。</a:t>
          </a:r>
          <a:endParaRPr lang="zh-CN" altLang="en-US" sz="2000" kern="1200" dirty="0">
            <a:latin typeface="Microsoft YaHei" panose="020B0503020204020204" pitchFamily="34" charset="-122"/>
            <a:ea typeface="Microsoft YaHei" panose="020B0503020204020204" pitchFamily="34" charset="-122"/>
            <a:cs typeface="SimSun" charset="-122"/>
          </a:endParaRPr>
        </a:p>
        <a:p>
          <a:pPr marL="228600" lvl="1" indent="-228600" algn="l" defTabSz="889000" rtl="0">
            <a:lnSpc>
              <a:spcPct val="90000"/>
            </a:lnSpc>
            <a:spcBef>
              <a:spcPct val="0"/>
            </a:spcBef>
            <a:spcAft>
              <a:spcPct val="15000"/>
            </a:spcAft>
            <a:buChar char="•"/>
          </a:pPr>
          <a:r>
            <a:rPr kumimoji="1" lang="zh-CN" altLang="en-US" sz="2000" kern="1200" dirty="0">
              <a:latin typeface="Microsoft YaHei" panose="020B0503020204020204" pitchFamily="34" charset="-122"/>
              <a:ea typeface="Microsoft YaHei" panose="020B0503020204020204" pitchFamily="34" charset="-122"/>
              <a:cs typeface="SimSun" charset="-122"/>
            </a:rPr>
            <a:t>非结构式访谈较有弹性，能根据访谈者的需要灵活地转换话题、变换提问方式和顺序、鼓励被访谈者自由表达观点。所以，这种访谈收集的资料丰富、深入，但费时、费力，结构不完整，难以量化。 </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0" y="134752"/>
        <a:ext cx="10126133" cy="4080822"/>
      </dsp:txXfrm>
    </dsp:sp>
    <dsp:sp modelId="{68250D97-3C30-D544-8BB9-5D457D9D5304}">
      <dsp:nvSpPr>
        <dsp:cNvPr id="0" name=""/>
        <dsp:cNvSpPr/>
      </dsp:nvSpPr>
      <dsp:spPr>
        <a:xfrm>
          <a:off x="506306" y="198686"/>
          <a:ext cx="7088293" cy="89546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67921" tIns="0" rIns="26792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b="0" kern="1200" dirty="0">
              <a:latin typeface="Microsoft YaHei" panose="020B0503020204020204" pitchFamily="34" charset="-122"/>
              <a:ea typeface="Microsoft YaHei" panose="020B0503020204020204" pitchFamily="34" charset="-122"/>
              <a:cs typeface="SimSun" charset="-122"/>
            </a:rPr>
            <a:t>2.</a:t>
          </a:r>
          <a:r>
            <a:rPr kumimoji="1" lang="zh-CN" altLang="en-US" sz="2800" b="0" kern="1200" dirty="0">
              <a:latin typeface="Microsoft YaHei" panose="020B0503020204020204" pitchFamily="34" charset="-122"/>
              <a:ea typeface="Microsoft YaHei" panose="020B0503020204020204" pitchFamily="34" charset="-122"/>
              <a:cs typeface="SimSun" charset="-122"/>
            </a:rPr>
            <a:t>非结构式访谈</a:t>
          </a:r>
          <a:endParaRPr lang="zh-CN" altLang="en-US" sz="2800" b="0" kern="1200" dirty="0">
            <a:latin typeface="Microsoft YaHei" panose="020B0503020204020204" pitchFamily="34" charset="-122"/>
            <a:ea typeface="Microsoft YaHei" panose="020B0503020204020204" pitchFamily="34" charset="-122"/>
            <a:cs typeface="SimSun" charset="-122"/>
          </a:endParaRPr>
        </a:p>
      </dsp:txBody>
      <dsp:txXfrm>
        <a:off x="550019" y="242399"/>
        <a:ext cx="7000867" cy="8080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D2BF-623B-0D40-9976-E9DAAD144D16}">
      <dsp:nvSpPr>
        <dsp:cNvPr id="0" name=""/>
        <dsp:cNvSpPr/>
      </dsp:nvSpPr>
      <dsp:spPr>
        <a:xfrm>
          <a:off x="0" y="0"/>
          <a:ext cx="10049934" cy="4621571"/>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9987" tIns="1353820" rIns="779987" bIns="170688" numCol="1" spcCol="1270" anchor="t" anchorCtr="0">
          <a:noAutofit/>
        </a:bodyPr>
        <a:lstStyle/>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半结构式访谈是访谈员对访谈程序、访谈方法和测量工具有一定的控制，但同时给受访者留有较大表达自己观点和意见的空间的一种方式。</a:t>
          </a:r>
          <a:endParaRPr lang="zh-CN" altLang="en-US" sz="2400" kern="1200" dirty="0">
            <a:latin typeface="Microsoft YaHei" panose="020B0503020204020204" pitchFamily="34" charset="-122"/>
            <a:ea typeface="Microsoft YaHei" panose="020B0503020204020204" pitchFamily="34" charset="-122"/>
            <a:cs typeface="SimSun" charset="-122"/>
          </a:endParaRPr>
        </a:p>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半结构式访谈兼有结构式访谈和无结构式访谈的优点，既可以避免结构式访谈的呆板、难以对问题作深入的探讨等不足，也可以避免非结构式访谈的费时、费力和难以作定量分析等问题。 </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0" y="0"/>
        <a:ext cx="10049934" cy="4621571"/>
      </dsp:txXfrm>
    </dsp:sp>
    <dsp:sp modelId="{9221F201-4AA7-7048-9C89-EDB8F90602A7}">
      <dsp:nvSpPr>
        <dsp:cNvPr id="0" name=""/>
        <dsp:cNvSpPr/>
      </dsp:nvSpPr>
      <dsp:spPr>
        <a:xfrm>
          <a:off x="502496" y="0"/>
          <a:ext cx="7034953" cy="100147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5905" tIns="0" rIns="265905"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dirty="0">
              <a:latin typeface="Microsoft YaHei" panose="020B0503020204020204" pitchFamily="34" charset="-122"/>
              <a:ea typeface="Microsoft YaHei" panose="020B0503020204020204" pitchFamily="34" charset="-122"/>
              <a:cs typeface="SimSun" charset="-122"/>
            </a:rPr>
            <a:t>3.</a:t>
          </a:r>
          <a:r>
            <a:rPr kumimoji="1" lang="zh-CN" altLang="en-US" sz="2800" kern="1200" dirty="0">
              <a:latin typeface="Microsoft YaHei" panose="020B0503020204020204" pitchFamily="34" charset="-122"/>
              <a:ea typeface="Microsoft YaHei" panose="020B0503020204020204" pitchFamily="34" charset="-122"/>
              <a:cs typeface="SimSun" charset="-122"/>
            </a:rPr>
            <a:t>半结构式访谈</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a:off x="551384" y="48888"/>
        <a:ext cx="6937177" cy="903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85C1-ABAA-7E47-981A-064000CC2016}">
      <dsp:nvSpPr>
        <dsp:cNvPr id="0" name=""/>
        <dsp:cNvSpPr/>
      </dsp:nvSpPr>
      <dsp:spPr>
        <a:xfrm>
          <a:off x="0" y="4824491"/>
          <a:ext cx="4944533" cy="527941"/>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（七）撰写调查报告</a:t>
          </a:r>
        </a:p>
      </dsp:txBody>
      <dsp:txXfrm>
        <a:off x="0" y="4824491"/>
        <a:ext cx="4944533" cy="527941"/>
      </dsp:txXfrm>
    </dsp:sp>
    <dsp:sp modelId="{24D7E2B2-22C2-7D45-A76C-9A37519C6D18}">
      <dsp:nvSpPr>
        <dsp:cNvPr id="0" name=""/>
        <dsp:cNvSpPr/>
      </dsp:nvSpPr>
      <dsp:spPr>
        <a:xfrm rot="10800000">
          <a:off x="0" y="4020436"/>
          <a:ext cx="4944533" cy="811974"/>
        </a:xfrm>
        <a:prstGeom prst="upArrowCallou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（六）分析调查数据</a:t>
          </a:r>
        </a:p>
      </dsp:txBody>
      <dsp:txXfrm rot="10800000">
        <a:off x="0" y="4020436"/>
        <a:ext cx="4944533" cy="527596"/>
      </dsp:txXfrm>
    </dsp:sp>
    <dsp:sp modelId="{0E899D2C-E231-204D-9B40-DAE5BB7BBC70}">
      <dsp:nvSpPr>
        <dsp:cNvPr id="0" name=""/>
        <dsp:cNvSpPr/>
      </dsp:nvSpPr>
      <dsp:spPr>
        <a:xfrm rot="10800000">
          <a:off x="0" y="3216381"/>
          <a:ext cx="4944533" cy="811974"/>
        </a:xfrm>
        <a:prstGeom prst="upArrowCallou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（五）实施调查（收集数据）</a:t>
          </a:r>
        </a:p>
      </dsp:txBody>
      <dsp:txXfrm rot="10800000">
        <a:off x="0" y="3216381"/>
        <a:ext cx="4944533" cy="527596"/>
      </dsp:txXfrm>
    </dsp:sp>
    <dsp:sp modelId="{91795CFA-B577-8C40-8546-D47F0C84704B}">
      <dsp:nvSpPr>
        <dsp:cNvPr id="0" name=""/>
        <dsp:cNvSpPr/>
      </dsp:nvSpPr>
      <dsp:spPr>
        <a:xfrm rot="10800000">
          <a:off x="0" y="2412326"/>
          <a:ext cx="4944533" cy="811974"/>
        </a:xfrm>
        <a:prstGeom prst="upArrowCallou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（四）制订调查研究计划</a:t>
          </a:r>
        </a:p>
      </dsp:txBody>
      <dsp:txXfrm rot="10800000">
        <a:off x="0" y="2412326"/>
        <a:ext cx="4944533" cy="527596"/>
      </dsp:txXfrm>
    </dsp:sp>
    <dsp:sp modelId="{BA36DEF8-551C-F842-8961-C76B2FC06E75}">
      <dsp:nvSpPr>
        <dsp:cNvPr id="0" name=""/>
        <dsp:cNvSpPr/>
      </dsp:nvSpPr>
      <dsp:spPr>
        <a:xfrm rot="10800000">
          <a:off x="0" y="1608271"/>
          <a:ext cx="4944533" cy="811974"/>
        </a:xfrm>
        <a:prstGeom prst="upArrowCallou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（三）编制和选用研究工具</a:t>
          </a:r>
        </a:p>
      </dsp:txBody>
      <dsp:txXfrm rot="10800000">
        <a:off x="0" y="1608271"/>
        <a:ext cx="4944533" cy="527596"/>
      </dsp:txXfrm>
    </dsp:sp>
    <dsp:sp modelId="{1F8CE3F1-7EB9-E143-B705-A0333293E6FF}">
      <dsp:nvSpPr>
        <dsp:cNvPr id="0" name=""/>
        <dsp:cNvSpPr/>
      </dsp:nvSpPr>
      <dsp:spPr>
        <a:xfrm rot="10800000">
          <a:off x="0" y="804216"/>
          <a:ext cx="4944533" cy="811974"/>
        </a:xfrm>
        <a:prstGeom prst="upArrowCallou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（二）确定调查对象</a:t>
          </a:r>
        </a:p>
      </dsp:txBody>
      <dsp:txXfrm rot="10800000">
        <a:off x="0" y="804216"/>
        <a:ext cx="4944533" cy="527596"/>
      </dsp:txXfrm>
    </dsp:sp>
    <dsp:sp modelId="{47DC6203-7EE4-9044-864B-A2018D9B532B}">
      <dsp:nvSpPr>
        <dsp:cNvPr id="0" name=""/>
        <dsp:cNvSpPr/>
      </dsp:nvSpPr>
      <dsp:spPr>
        <a:xfrm rot="10800000">
          <a:off x="0" y="162"/>
          <a:ext cx="4944533" cy="811974"/>
        </a:xfrm>
        <a:prstGeom prst="upArrowCallou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（一）确定调查问题</a:t>
          </a:r>
        </a:p>
      </dsp:txBody>
      <dsp:txXfrm rot="10800000">
        <a:off x="0" y="162"/>
        <a:ext cx="4944533" cy="5275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3AF07-F8D7-5A4B-A146-7047E2D155D5}">
      <dsp:nvSpPr>
        <dsp:cNvPr id="0" name=""/>
        <dsp:cNvSpPr/>
      </dsp:nvSpPr>
      <dsp:spPr>
        <a:xfrm>
          <a:off x="3607" y="0"/>
          <a:ext cx="4132772" cy="3697425"/>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rPr>
            <a:t>1.</a:t>
          </a:r>
          <a:r>
            <a:rPr lang="zh-CN" altLang="en-US" sz="2400" kern="1200" dirty="0">
              <a:latin typeface="Microsoft YaHei" panose="020B0503020204020204" pitchFamily="34" charset="-122"/>
              <a:ea typeface="Microsoft YaHei" panose="020B0503020204020204" pitchFamily="34" charset="-122"/>
            </a:rPr>
            <a:t>正式访谈</a:t>
          </a:r>
        </a:p>
        <a:p>
          <a:pPr marL="228600" lvl="1" indent="-228600" algn="l" defTabSz="889000" rtl="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rPr>
            <a:t>双方约好时间、地点，就某一主题进行交谈。</a:t>
          </a:r>
        </a:p>
      </dsp:txBody>
      <dsp:txXfrm>
        <a:off x="3607" y="1478970"/>
        <a:ext cx="4132772" cy="1478970"/>
      </dsp:txXfrm>
    </dsp:sp>
    <dsp:sp modelId="{A1B74395-3559-F14E-B17E-C6315069BCFA}">
      <dsp:nvSpPr>
        <dsp:cNvPr id="0" name=""/>
        <dsp:cNvSpPr/>
      </dsp:nvSpPr>
      <dsp:spPr>
        <a:xfrm>
          <a:off x="1454373" y="221845"/>
          <a:ext cx="1231242" cy="12312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41B19F5-E439-A84D-B276-7B8083EC7A22}">
      <dsp:nvSpPr>
        <dsp:cNvPr id="0" name=""/>
        <dsp:cNvSpPr/>
      </dsp:nvSpPr>
      <dsp:spPr>
        <a:xfrm>
          <a:off x="4260364" y="0"/>
          <a:ext cx="4132772" cy="3697425"/>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rPr>
            <a:t>2.</a:t>
          </a:r>
          <a:r>
            <a:rPr lang="zh-CN" altLang="en-US" sz="2400" kern="1200" dirty="0">
              <a:latin typeface="Microsoft YaHei" panose="020B0503020204020204" pitchFamily="34" charset="-122"/>
              <a:ea typeface="Microsoft YaHei" panose="020B0503020204020204" pitchFamily="34" charset="-122"/>
            </a:rPr>
            <a:t>非正式访谈</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rPr>
            <a:t>非正式场合下的一种自然交谈。</a:t>
          </a:r>
        </a:p>
      </dsp:txBody>
      <dsp:txXfrm>
        <a:off x="4260364" y="1478970"/>
        <a:ext cx="4132772" cy="1478970"/>
      </dsp:txXfrm>
    </dsp:sp>
    <dsp:sp modelId="{73926094-2E48-864C-A04F-45E73E776CD5}">
      <dsp:nvSpPr>
        <dsp:cNvPr id="0" name=""/>
        <dsp:cNvSpPr/>
      </dsp:nvSpPr>
      <dsp:spPr>
        <a:xfrm>
          <a:off x="5711129" y="221845"/>
          <a:ext cx="1231242" cy="12312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9B01EE0C-1D46-8B40-936C-BD44AA0103F8}">
      <dsp:nvSpPr>
        <dsp:cNvPr id="0" name=""/>
        <dsp:cNvSpPr/>
      </dsp:nvSpPr>
      <dsp:spPr>
        <a:xfrm>
          <a:off x="335869" y="2957940"/>
          <a:ext cx="7725005" cy="554613"/>
        </a:xfrm>
        <a:prstGeom prst="leftRightArrow">
          <a:avLst/>
        </a:prstGeom>
        <a:solidFill>
          <a:schemeClr val="accent2">
            <a:tint val="6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5123-B382-C542-BFDF-0A77D6CF3B3C}">
      <dsp:nvSpPr>
        <dsp:cNvPr id="0" name=""/>
        <dsp:cNvSpPr/>
      </dsp:nvSpPr>
      <dsp:spPr>
        <a:xfrm>
          <a:off x="385847" y="0"/>
          <a:ext cx="2171697" cy="2030687"/>
        </a:xfrm>
        <a:prstGeom prst="upArrow">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80D8F6E-004B-2047-B0DC-E43BAE5C7892}">
      <dsp:nvSpPr>
        <dsp:cNvPr id="0" name=""/>
        <dsp:cNvSpPr/>
      </dsp:nvSpPr>
      <dsp:spPr>
        <a:xfrm>
          <a:off x="2906714" y="0"/>
          <a:ext cx="5224338" cy="203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rtl="0">
            <a:lnSpc>
              <a:spcPct val="90000"/>
            </a:lnSpc>
            <a:spcBef>
              <a:spcPct val="0"/>
            </a:spcBef>
            <a:spcAft>
              <a:spcPct val="35000"/>
            </a:spcAft>
            <a:buNone/>
          </a:pPr>
          <a:r>
            <a:rPr kumimoji="1" lang="en-US" altLang="zh-CN" sz="3200" b="1" kern="1200" dirty="0">
              <a:latin typeface="Microsoft YaHei" panose="020B0503020204020204" pitchFamily="34" charset="-122"/>
              <a:ea typeface="Microsoft YaHei" panose="020B0503020204020204" pitchFamily="34" charset="-122"/>
              <a:cs typeface="SimSun" charset="-122"/>
            </a:rPr>
            <a:t>1.</a:t>
          </a:r>
          <a:r>
            <a:rPr kumimoji="1" lang="zh-CN" altLang="en-US" sz="3200" b="1" kern="1200" dirty="0">
              <a:latin typeface="Microsoft YaHei" panose="020B0503020204020204" pitchFamily="34" charset="-122"/>
              <a:ea typeface="Microsoft YaHei" panose="020B0503020204020204" pitchFamily="34" charset="-122"/>
              <a:cs typeface="SimSun" charset="-122"/>
            </a:rPr>
            <a:t>直接访谈</a:t>
          </a:r>
          <a:endParaRPr lang="zh-CN" altLang="en-US" sz="3200" b="1" kern="1200" dirty="0">
            <a:latin typeface="Microsoft YaHei" panose="020B0503020204020204" pitchFamily="34" charset="-122"/>
            <a:ea typeface="Microsoft YaHei" panose="020B0503020204020204" pitchFamily="34" charset="-122"/>
            <a:cs typeface="SimSun" charset="-122"/>
          </a:endParaRPr>
        </a:p>
        <a:p>
          <a:pPr marL="285750" lvl="1" indent="-285750" algn="l" defTabSz="1244600" rtl="0">
            <a:lnSpc>
              <a:spcPct val="90000"/>
            </a:lnSpc>
            <a:spcBef>
              <a:spcPct val="0"/>
            </a:spcBef>
            <a:spcAft>
              <a:spcPct val="15000"/>
            </a:spcAft>
            <a:buChar char="•"/>
          </a:pPr>
          <a:r>
            <a:rPr kumimoji="1" lang="zh-CN" altLang="en-US" sz="2800" kern="1200" dirty="0">
              <a:latin typeface="Microsoft YaHei" panose="020B0503020204020204" pitchFamily="34" charset="-122"/>
              <a:ea typeface="Microsoft YaHei" panose="020B0503020204020204" pitchFamily="34" charset="-122"/>
              <a:cs typeface="SimSun" charset="-122"/>
            </a:rPr>
            <a:t>即访谈者与被访谈者进行面对面的交谈。</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a:off x="2906714" y="0"/>
        <a:ext cx="5224338" cy="2030687"/>
      </dsp:txXfrm>
    </dsp:sp>
    <dsp:sp modelId="{4CE91B35-5B26-5541-B712-25E08506B99A}">
      <dsp:nvSpPr>
        <dsp:cNvPr id="0" name=""/>
        <dsp:cNvSpPr/>
      </dsp:nvSpPr>
      <dsp:spPr>
        <a:xfrm>
          <a:off x="1184841" y="2199910"/>
          <a:ext cx="2198259" cy="2030687"/>
        </a:xfrm>
        <a:prstGeom prst="downArrow">
          <a:avLst/>
        </a:prstGeom>
        <a:gradFill rotWithShape="0">
          <a:gsLst>
            <a:gs pos="0">
              <a:schemeClr val="accent3">
                <a:hueOff val="-2136584"/>
                <a:satOff val="-100000"/>
                <a:lumOff val="3138"/>
                <a:alphaOff val="0"/>
                <a:tint val="97000"/>
                <a:satMod val="100000"/>
                <a:lumMod val="102000"/>
              </a:schemeClr>
            </a:gs>
            <a:gs pos="50000">
              <a:schemeClr val="accent3">
                <a:hueOff val="-2136584"/>
                <a:satOff val="-100000"/>
                <a:lumOff val="3138"/>
                <a:alphaOff val="0"/>
                <a:shade val="100000"/>
                <a:satMod val="103000"/>
                <a:lumMod val="100000"/>
              </a:schemeClr>
            </a:gs>
            <a:gs pos="100000">
              <a:schemeClr val="accent3">
                <a:hueOff val="-2136584"/>
                <a:satOff val="-100000"/>
                <a:lumOff val="313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75BFB7D-9B2F-F14A-A31A-E936309BC5E8}">
      <dsp:nvSpPr>
        <dsp:cNvPr id="0" name=""/>
        <dsp:cNvSpPr/>
      </dsp:nvSpPr>
      <dsp:spPr>
        <a:xfrm>
          <a:off x="3718989" y="2199910"/>
          <a:ext cx="5224338" cy="203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rtl="0">
            <a:lnSpc>
              <a:spcPct val="90000"/>
            </a:lnSpc>
            <a:spcBef>
              <a:spcPct val="0"/>
            </a:spcBef>
            <a:spcAft>
              <a:spcPct val="35000"/>
            </a:spcAft>
            <a:buNone/>
          </a:pPr>
          <a:r>
            <a:rPr kumimoji="1" lang="en-US" altLang="zh-CN" sz="2800" b="1" kern="1200" dirty="0">
              <a:latin typeface="Microsoft YaHei" panose="020B0503020204020204" pitchFamily="34" charset="-122"/>
              <a:ea typeface="Microsoft YaHei" panose="020B0503020204020204" pitchFamily="34" charset="-122"/>
              <a:cs typeface="SimSun" charset="-122"/>
            </a:rPr>
            <a:t>2.</a:t>
          </a:r>
          <a:r>
            <a:rPr kumimoji="1" lang="zh-CN" altLang="en-US" sz="2800" b="1" kern="1200" dirty="0">
              <a:latin typeface="Microsoft YaHei" panose="020B0503020204020204" pitchFamily="34" charset="-122"/>
              <a:ea typeface="Microsoft YaHei" panose="020B0503020204020204" pitchFamily="34" charset="-122"/>
              <a:cs typeface="SimSun" charset="-122"/>
            </a:rPr>
            <a:t>间接访谈</a:t>
          </a:r>
          <a:endParaRPr lang="zh-CN" altLang="en-US" sz="2800" b="1" kern="1200" dirty="0">
            <a:latin typeface="Microsoft YaHei" panose="020B0503020204020204" pitchFamily="34" charset="-122"/>
            <a:ea typeface="Microsoft YaHei" panose="020B0503020204020204" pitchFamily="34" charset="-122"/>
            <a:cs typeface="SimSun" charset="-122"/>
          </a:endParaRPr>
        </a:p>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即访谈者通过一定的中介物与被访谈者进行非面对面的交流。如电话、</a:t>
          </a:r>
          <a:r>
            <a:rPr kumimoji="1" lang="en-US" altLang="zh-CN" sz="2400" kern="1200" dirty="0">
              <a:latin typeface="Microsoft YaHei" panose="020B0503020204020204" pitchFamily="34" charset="-122"/>
              <a:ea typeface="Microsoft YaHei" panose="020B0503020204020204" pitchFamily="34" charset="-122"/>
              <a:cs typeface="SimSun" charset="-122"/>
            </a:rPr>
            <a:t>QQ</a:t>
          </a:r>
          <a:r>
            <a:rPr kumimoji="1" lang="zh-CN" altLang="en-US" sz="2400" kern="1200" dirty="0">
              <a:latin typeface="Microsoft YaHei" panose="020B0503020204020204" pitchFamily="34" charset="-122"/>
              <a:ea typeface="Microsoft YaHei" panose="020B0503020204020204" pitchFamily="34" charset="-122"/>
              <a:cs typeface="SimSun" charset="-122"/>
            </a:rPr>
            <a:t>、</a:t>
          </a:r>
          <a:r>
            <a:rPr kumimoji="1" lang="en-US" altLang="zh-CN" sz="2400" kern="1200" dirty="0">
              <a:latin typeface="Microsoft YaHei" panose="020B0503020204020204" pitchFamily="34" charset="-122"/>
              <a:ea typeface="Microsoft YaHei" panose="020B0503020204020204" pitchFamily="34" charset="-122"/>
              <a:cs typeface="SimSun" charset="-122"/>
            </a:rPr>
            <a:t>MSN</a:t>
          </a:r>
          <a:r>
            <a:rPr kumimoji="1" lang="zh-CN" altLang="en-US" sz="2400" kern="1200" dirty="0">
              <a:latin typeface="Microsoft YaHei" panose="020B0503020204020204" pitchFamily="34" charset="-122"/>
              <a:ea typeface="Microsoft YaHei" panose="020B0503020204020204" pitchFamily="34" charset="-122"/>
              <a:cs typeface="SimSun" charset="-122"/>
            </a:rPr>
            <a:t>等通信工具进行访谈。</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3718989" y="2199910"/>
        <a:ext cx="5224338" cy="20306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8418A-B206-C347-958B-97058BF9B6AA}">
      <dsp:nvSpPr>
        <dsp:cNvPr id="0" name=""/>
        <dsp:cNvSpPr/>
      </dsp:nvSpPr>
      <dsp:spPr>
        <a:xfrm>
          <a:off x="0" y="210362"/>
          <a:ext cx="8459320" cy="304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6537" tIns="895604" rIns="656537" bIns="170688" numCol="1" spcCol="1270" anchor="t" anchorCtr="0">
          <a:noAutofit/>
        </a:bodyPr>
        <a:lstStyle/>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对单个访谈者的访谈。</a:t>
          </a:r>
          <a:endParaRPr lang="zh-CN" altLang="en-US" sz="2400" kern="1200" dirty="0">
            <a:latin typeface="Microsoft YaHei" panose="020B0503020204020204" pitchFamily="34" charset="-122"/>
            <a:ea typeface="Microsoft YaHei" panose="020B0503020204020204" pitchFamily="34" charset="-122"/>
            <a:cs typeface="SimSun" charset="-122"/>
          </a:endParaRPr>
        </a:p>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在个别访谈中，受访者与访谈者之间容易建立起相互信任的关系，有利于受访者消除思想顾虑，反映真实的信息。</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0" y="210362"/>
        <a:ext cx="8459320" cy="3047625"/>
      </dsp:txXfrm>
    </dsp:sp>
    <dsp:sp modelId="{5C70DBA2-779D-FC41-9F6E-A06F15D1BD76}">
      <dsp:nvSpPr>
        <dsp:cNvPr id="0" name=""/>
        <dsp:cNvSpPr/>
      </dsp:nvSpPr>
      <dsp:spPr>
        <a:xfrm>
          <a:off x="422966" y="1323"/>
          <a:ext cx="5921524" cy="843718"/>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820" tIns="0" rIns="223820"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dirty="0">
              <a:latin typeface="Microsoft YaHei" panose="020B0503020204020204" pitchFamily="34" charset="-122"/>
              <a:ea typeface="Microsoft YaHei" panose="020B0503020204020204" pitchFamily="34" charset="-122"/>
            </a:rPr>
            <a:t>1.</a:t>
          </a:r>
          <a:r>
            <a:rPr kumimoji="1" lang="zh-CN" altLang="en-US" sz="2800" kern="1200" dirty="0">
              <a:latin typeface="Microsoft YaHei" panose="020B0503020204020204" pitchFamily="34" charset="-122"/>
              <a:ea typeface="Microsoft YaHei" panose="020B0503020204020204" pitchFamily="34" charset="-122"/>
            </a:rPr>
            <a:t>个别访谈</a:t>
          </a:r>
          <a:endParaRPr lang="zh-CN" altLang="en-US" sz="2800" kern="1200" dirty="0">
            <a:latin typeface="Microsoft YaHei" panose="020B0503020204020204" pitchFamily="34" charset="-122"/>
            <a:ea typeface="Microsoft YaHei" panose="020B0503020204020204" pitchFamily="34" charset="-122"/>
          </a:endParaRPr>
        </a:p>
      </dsp:txBody>
      <dsp:txXfrm>
        <a:off x="464153" y="42510"/>
        <a:ext cx="5839150" cy="7613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353A8-6B05-E049-AFCB-68E4F13FC5A7}">
      <dsp:nvSpPr>
        <dsp:cNvPr id="0" name=""/>
        <dsp:cNvSpPr/>
      </dsp:nvSpPr>
      <dsp:spPr>
        <a:xfrm>
          <a:off x="0" y="290441"/>
          <a:ext cx="9872134" cy="4095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6187" tIns="1353820" rIns="766187" bIns="170688" numCol="1" spcCol="1270" anchor="t" anchorCtr="0">
          <a:noAutofit/>
        </a:bodyPr>
        <a:lstStyle/>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即指一名或多名访谈者同时对一组访谈对象进行访谈的方法。</a:t>
          </a:r>
          <a:endParaRPr lang="zh-CN" altLang="en-US" sz="2400" kern="1200" dirty="0">
            <a:latin typeface="Microsoft YaHei" panose="020B0503020204020204" pitchFamily="34" charset="-122"/>
            <a:ea typeface="Microsoft YaHei" panose="020B0503020204020204" pitchFamily="34" charset="-122"/>
            <a:cs typeface="SimSun" charset="-122"/>
          </a:endParaRPr>
        </a:p>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集体访谈常用于团体社会工作和政策咨询等活动中，其特点是访谈过程受到访谈员与受访者之间互动、受访者之间互动的双重影响。</a:t>
          </a:r>
          <a:endParaRPr lang="zh-CN" altLang="en-US" sz="2400" kern="1200" dirty="0">
            <a:latin typeface="Microsoft YaHei" panose="020B0503020204020204" pitchFamily="34" charset="-122"/>
            <a:ea typeface="Microsoft YaHei" panose="020B0503020204020204" pitchFamily="34" charset="-122"/>
            <a:cs typeface="SimSun" charset="-122"/>
          </a:endParaRPr>
        </a:p>
        <a:p>
          <a:pPr marL="228600" lvl="1" indent="-228600" algn="l" defTabSz="1066800" rtl="0">
            <a:lnSpc>
              <a:spcPct val="90000"/>
            </a:lnSpc>
            <a:spcBef>
              <a:spcPct val="0"/>
            </a:spcBef>
            <a:spcAft>
              <a:spcPct val="15000"/>
            </a:spcAft>
            <a:buChar char="•"/>
          </a:pPr>
          <a:r>
            <a:rPr kumimoji="1" lang="zh-CN" altLang="en-US" sz="2400" kern="1200" dirty="0">
              <a:latin typeface="Microsoft YaHei" panose="020B0503020204020204" pitchFamily="34" charset="-122"/>
              <a:ea typeface="Microsoft YaHei" panose="020B0503020204020204" pitchFamily="34" charset="-122"/>
              <a:cs typeface="SimSun" charset="-122"/>
            </a:rPr>
            <a:t>访谈对象要有代表性、典型性；访谈对象的背景尽可能相近。</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0" y="290441"/>
        <a:ext cx="9872134" cy="4095000"/>
      </dsp:txXfrm>
    </dsp:sp>
    <dsp:sp modelId="{10238043-EFC4-1149-969A-039369C696E7}">
      <dsp:nvSpPr>
        <dsp:cNvPr id="0" name=""/>
        <dsp:cNvSpPr/>
      </dsp:nvSpPr>
      <dsp:spPr>
        <a:xfrm>
          <a:off x="493606" y="48461"/>
          <a:ext cx="6910493" cy="110756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1200" tIns="0" rIns="261200"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b="0" kern="1200" dirty="0">
              <a:latin typeface="Microsoft YaHei" panose="020B0503020204020204" pitchFamily="34" charset="-122"/>
              <a:ea typeface="Microsoft YaHei" panose="020B0503020204020204" pitchFamily="34" charset="-122"/>
            </a:rPr>
            <a:t>2.</a:t>
          </a:r>
          <a:r>
            <a:rPr kumimoji="1" lang="zh-CN" altLang="en-US" sz="2800" b="0" kern="1200" dirty="0">
              <a:latin typeface="Microsoft YaHei" panose="020B0503020204020204" pitchFamily="34" charset="-122"/>
              <a:ea typeface="Microsoft YaHei" panose="020B0503020204020204" pitchFamily="34" charset="-122"/>
            </a:rPr>
            <a:t>集体访谈</a:t>
          </a:r>
          <a:endParaRPr lang="zh-CN" altLang="en-US" sz="2800" b="0" kern="1200" dirty="0">
            <a:latin typeface="Microsoft YaHei" panose="020B0503020204020204" pitchFamily="34" charset="-122"/>
            <a:ea typeface="Microsoft YaHei" panose="020B0503020204020204" pitchFamily="34" charset="-122"/>
          </a:endParaRPr>
        </a:p>
      </dsp:txBody>
      <dsp:txXfrm>
        <a:off x="547673" y="102528"/>
        <a:ext cx="6802359" cy="99943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1A97-E8A3-234A-B588-B295EC4CFB51}">
      <dsp:nvSpPr>
        <dsp:cNvPr id="0" name=""/>
        <dsp:cNvSpPr/>
      </dsp:nvSpPr>
      <dsp:spPr>
        <a:xfrm rot="5400000">
          <a:off x="5455246" y="-2748719"/>
          <a:ext cx="1711427" cy="7301173"/>
        </a:xfrm>
        <a:prstGeom prst="round2Same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rPr>
            <a:t>指在同一时段对某一问题进行的一次性收集资料的访谈调查。</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rPr>
            <a:t>研究是一次性完成的，因而对于访谈双方来说所花费的时间和精力较少，常用于定量研究。</a:t>
          </a:r>
        </a:p>
      </dsp:txBody>
      <dsp:txXfrm rot="-5400000">
        <a:off x="2660374" y="129698"/>
        <a:ext cx="7217628" cy="1544337"/>
      </dsp:txXfrm>
    </dsp:sp>
    <dsp:sp modelId="{9B187ED6-3757-864F-AF74-8DD4BFB08308}">
      <dsp:nvSpPr>
        <dsp:cNvPr id="0" name=""/>
        <dsp:cNvSpPr/>
      </dsp:nvSpPr>
      <dsp:spPr>
        <a:xfrm>
          <a:off x="5" y="45"/>
          <a:ext cx="2660367" cy="18036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rPr>
            <a:t>1.</a:t>
          </a:r>
          <a:r>
            <a:rPr lang="zh-CN" altLang="en-US" sz="2400" kern="1200" dirty="0">
              <a:latin typeface="Microsoft YaHei" panose="020B0503020204020204" pitchFamily="34" charset="-122"/>
              <a:ea typeface="Microsoft YaHei" panose="020B0503020204020204" pitchFamily="34" charset="-122"/>
            </a:rPr>
            <a:t>一次性访谈</a:t>
          </a:r>
        </a:p>
      </dsp:txBody>
      <dsp:txXfrm>
        <a:off x="88052" y="88092"/>
        <a:ext cx="2484273" cy="1627549"/>
      </dsp:txXfrm>
    </dsp:sp>
    <dsp:sp modelId="{74E6CEBE-0095-AE49-AF6A-EAC49E003B1D}">
      <dsp:nvSpPr>
        <dsp:cNvPr id="0" name=""/>
        <dsp:cNvSpPr/>
      </dsp:nvSpPr>
      <dsp:spPr>
        <a:xfrm rot="5400000">
          <a:off x="5594773" y="-851695"/>
          <a:ext cx="1442915" cy="7294777"/>
        </a:xfrm>
        <a:prstGeom prst="round2Same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rPr>
            <a:t>对固定的研究对象进行两次或两次以上的访谈。</a:t>
          </a:r>
        </a:p>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rPr>
            <a:t>是一种深度访谈，可以对问题展开由浅入深的调查，以探讨深层次的问题，常用于质的研究。</a:t>
          </a:r>
        </a:p>
      </dsp:txBody>
      <dsp:txXfrm rot="-5400000">
        <a:off x="2668843" y="2144672"/>
        <a:ext cx="7224340" cy="1302041"/>
      </dsp:txXfrm>
    </dsp:sp>
    <dsp:sp modelId="{29FCF67F-7927-2641-8397-A4F41C5E442A}">
      <dsp:nvSpPr>
        <dsp:cNvPr id="0" name=""/>
        <dsp:cNvSpPr/>
      </dsp:nvSpPr>
      <dsp:spPr>
        <a:xfrm>
          <a:off x="5" y="1893871"/>
          <a:ext cx="2668836" cy="1803643"/>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rPr>
            <a:t>2.</a:t>
          </a:r>
          <a:r>
            <a:rPr lang="zh-CN" altLang="en-US" sz="2400" kern="1200" dirty="0">
              <a:latin typeface="Microsoft YaHei" panose="020B0503020204020204" pitchFamily="34" charset="-122"/>
              <a:ea typeface="Microsoft YaHei" panose="020B0503020204020204" pitchFamily="34" charset="-122"/>
            </a:rPr>
            <a:t>多次访谈</a:t>
          </a:r>
        </a:p>
        <a:p>
          <a:pPr marL="0" lvl="0" indent="0" algn="ctr" defTabSz="1066800" rtl="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（纵向访谈）</a:t>
          </a:r>
        </a:p>
      </dsp:txBody>
      <dsp:txXfrm>
        <a:off x="88052" y="1981918"/>
        <a:ext cx="2492742" cy="16275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FEBBE-011D-D44D-8E4B-391AD1685B76}">
      <dsp:nvSpPr>
        <dsp:cNvPr id="0" name=""/>
        <dsp:cNvSpPr/>
      </dsp:nvSpPr>
      <dsp:spPr>
        <a:xfrm>
          <a:off x="1956" y="0"/>
          <a:ext cx="3043900" cy="2743201"/>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rPr>
            <a:t>准备阶段</a:t>
          </a:r>
          <a:endParaRPr lang="zh-CN" altLang="en-US" sz="2400" kern="1200" dirty="0">
            <a:latin typeface="Microsoft YaHei" panose="020B0503020204020204" pitchFamily="34" charset="-122"/>
            <a:ea typeface="Microsoft YaHei" panose="020B0503020204020204" pitchFamily="34" charset="-122"/>
          </a:endParaRPr>
        </a:p>
      </dsp:txBody>
      <dsp:txXfrm>
        <a:off x="1956" y="1097280"/>
        <a:ext cx="3043900" cy="1097280"/>
      </dsp:txXfrm>
    </dsp:sp>
    <dsp:sp modelId="{796B1645-2A34-DD42-A7F3-C98E6C176F25}">
      <dsp:nvSpPr>
        <dsp:cNvPr id="0" name=""/>
        <dsp:cNvSpPr/>
      </dsp:nvSpPr>
      <dsp:spPr>
        <a:xfrm>
          <a:off x="1067163" y="164592"/>
          <a:ext cx="913485" cy="9134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61163A4-51BC-C24F-AB02-B515D3E57438}">
      <dsp:nvSpPr>
        <dsp:cNvPr id="0" name=""/>
        <dsp:cNvSpPr/>
      </dsp:nvSpPr>
      <dsp:spPr>
        <a:xfrm>
          <a:off x="3137173" y="0"/>
          <a:ext cx="3043900" cy="2743201"/>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rPr>
            <a:t>访谈阶段</a:t>
          </a:r>
          <a:endParaRPr lang="zh-CN" altLang="en-US" sz="2400" kern="1200" dirty="0">
            <a:latin typeface="Microsoft YaHei" panose="020B0503020204020204" pitchFamily="34" charset="-122"/>
            <a:ea typeface="Microsoft YaHei" panose="020B0503020204020204" pitchFamily="34" charset="-122"/>
          </a:endParaRPr>
        </a:p>
      </dsp:txBody>
      <dsp:txXfrm>
        <a:off x="3137173" y="1097280"/>
        <a:ext cx="3043900" cy="1097280"/>
      </dsp:txXfrm>
    </dsp:sp>
    <dsp:sp modelId="{023A69F7-6A9B-8248-B550-7F1DB36E6D8E}">
      <dsp:nvSpPr>
        <dsp:cNvPr id="0" name=""/>
        <dsp:cNvSpPr/>
      </dsp:nvSpPr>
      <dsp:spPr>
        <a:xfrm>
          <a:off x="4202380" y="164592"/>
          <a:ext cx="913485" cy="9134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A286F02-3372-BD42-9550-204B2125D3B4}">
      <dsp:nvSpPr>
        <dsp:cNvPr id="0" name=""/>
        <dsp:cNvSpPr/>
      </dsp:nvSpPr>
      <dsp:spPr>
        <a:xfrm>
          <a:off x="6272390" y="0"/>
          <a:ext cx="3043900" cy="2743201"/>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rPr>
            <a:t>结束阶段</a:t>
          </a:r>
          <a:endParaRPr lang="zh-CN" altLang="en-US" sz="2400" kern="1200" dirty="0">
            <a:latin typeface="Microsoft YaHei" panose="020B0503020204020204" pitchFamily="34" charset="-122"/>
            <a:ea typeface="Microsoft YaHei" panose="020B0503020204020204" pitchFamily="34" charset="-122"/>
          </a:endParaRPr>
        </a:p>
      </dsp:txBody>
      <dsp:txXfrm>
        <a:off x="6272390" y="1097280"/>
        <a:ext cx="3043900" cy="1097280"/>
      </dsp:txXfrm>
    </dsp:sp>
    <dsp:sp modelId="{32ED395B-0D8A-354A-9470-770BEC983EDB}">
      <dsp:nvSpPr>
        <dsp:cNvPr id="0" name=""/>
        <dsp:cNvSpPr/>
      </dsp:nvSpPr>
      <dsp:spPr>
        <a:xfrm>
          <a:off x="7337597" y="164592"/>
          <a:ext cx="913485" cy="9134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05F2FF5-86D2-794F-876F-2AC364F5773D}">
      <dsp:nvSpPr>
        <dsp:cNvPr id="0" name=""/>
        <dsp:cNvSpPr/>
      </dsp:nvSpPr>
      <dsp:spPr>
        <a:xfrm>
          <a:off x="372729" y="2194560"/>
          <a:ext cx="8572787" cy="411480"/>
        </a:xfrm>
        <a:prstGeom prst="leftRightArrow">
          <a:avLst/>
        </a:prstGeom>
        <a:solidFill>
          <a:schemeClr val="accent2">
            <a:tint val="6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926DB-A7C9-D943-918E-3AABC64FBE64}">
      <dsp:nvSpPr>
        <dsp:cNvPr id="0" name=""/>
        <dsp:cNvSpPr/>
      </dsp:nvSpPr>
      <dsp:spPr>
        <a:xfrm>
          <a:off x="0" y="0"/>
          <a:ext cx="1838510" cy="920072"/>
        </a:xfrm>
        <a:prstGeom prst="roundRect">
          <a:avLst>
            <a:gd name="adj" fmla="val 10000"/>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rPr>
            <a:t>研究目的和理论假设</a:t>
          </a:r>
          <a:endParaRPr lang="zh-CN" altLang="en-US" sz="2400" kern="1200" dirty="0">
            <a:latin typeface="Microsoft YaHei" panose="020B0503020204020204" pitchFamily="34" charset="-122"/>
            <a:ea typeface="Microsoft YaHei" panose="020B0503020204020204" pitchFamily="34" charset="-122"/>
          </a:endParaRPr>
        </a:p>
      </dsp:txBody>
      <dsp:txXfrm>
        <a:off x="26948" y="26948"/>
        <a:ext cx="1784614" cy="866176"/>
      </dsp:txXfrm>
    </dsp:sp>
    <dsp:sp modelId="{645167E4-4D07-F04A-A975-C01B15E6DF1C}">
      <dsp:nvSpPr>
        <dsp:cNvPr id="0" name=""/>
        <dsp:cNvSpPr/>
      </dsp:nvSpPr>
      <dsp:spPr>
        <a:xfrm>
          <a:off x="2024754" y="232060"/>
          <a:ext cx="394837" cy="455950"/>
        </a:xfrm>
        <a:prstGeom prst="rightArrow">
          <a:avLst>
            <a:gd name="adj1" fmla="val 60000"/>
            <a:gd name="adj2" fmla="val 50000"/>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latin typeface="Microsoft YaHei" panose="020B0503020204020204" pitchFamily="34" charset="-122"/>
            <a:ea typeface="Microsoft YaHei" panose="020B0503020204020204" pitchFamily="34" charset="-122"/>
          </a:endParaRPr>
        </a:p>
      </dsp:txBody>
      <dsp:txXfrm>
        <a:off x="2024754" y="323250"/>
        <a:ext cx="276386" cy="273570"/>
      </dsp:txXfrm>
    </dsp:sp>
    <dsp:sp modelId="{EF2CF745-5C57-3148-95BA-D8D90AAEE0CE}">
      <dsp:nvSpPr>
        <dsp:cNvPr id="0" name=""/>
        <dsp:cNvSpPr/>
      </dsp:nvSpPr>
      <dsp:spPr>
        <a:xfrm>
          <a:off x="2583486" y="0"/>
          <a:ext cx="1838510" cy="920072"/>
        </a:xfrm>
        <a:prstGeom prst="roundRect">
          <a:avLst>
            <a:gd name="adj" fmla="val 10000"/>
          </a:avLst>
        </a:prstGeom>
        <a:gradFill rotWithShape="0">
          <a:gsLst>
            <a:gs pos="0">
              <a:schemeClr val="accent5">
                <a:hueOff val="-941356"/>
                <a:satOff val="-12503"/>
                <a:lumOff val="196"/>
                <a:alphaOff val="0"/>
                <a:tint val="97000"/>
                <a:satMod val="100000"/>
                <a:lumMod val="102000"/>
              </a:schemeClr>
            </a:gs>
            <a:gs pos="50000">
              <a:schemeClr val="accent5">
                <a:hueOff val="-941356"/>
                <a:satOff val="-12503"/>
                <a:lumOff val="196"/>
                <a:alphaOff val="0"/>
                <a:shade val="100000"/>
                <a:satMod val="103000"/>
                <a:lumMod val="100000"/>
              </a:schemeClr>
            </a:gs>
            <a:gs pos="100000">
              <a:schemeClr val="accent5">
                <a:hueOff val="-941356"/>
                <a:satOff val="-12503"/>
                <a:lumOff val="19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rPr>
            <a:t>变量</a:t>
          </a:r>
          <a:endParaRPr lang="zh-CN" altLang="en-US" sz="2400" kern="1200" dirty="0">
            <a:latin typeface="Microsoft YaHei" panose="020B0503020204020204" pitchFamily="34" charset="-122"/>
            <a:ea typeface="Microsoft YaHei" panose="020B0503020204020204" pitchFamily="34" charset="-122"/>
          </a:endParaRPr>
        </a:p>
      </dsp:txBody>
      <dsp:txXfrm>
        <a:off x="2610434" y="26948"/>
        <a:ext cx="1784614" cy="866176"/>
      </dsp:txXfrm>
    </dsp:sp>
    <dsp:sp modelId="{012CB809-9B3E-4048-913B-470C4EC3ECF5}">
      <dsp:nvSpPr>
        <dsp:cNvPr id="0" name=""/>
        <dsp:cNvSpPr/>
      </dsp:nvSpPr>
      <dsp:spPr>
        <a:xfrm>
          <a:off x="4605847" y="232060"/>
          <a:ext cx="389764" cy="455950"/>
        </a:xfrm>
        <a:prstGeom prst="rightArrow">
          <a:avLst>
            <a:gd name="adj1" fmla="val 60000"/>
            <a:gd name="adj2" fmla="val 50000"/>
          </a:avLst>
        </a:prstGeom>
        <a:gradFill rotWithShape="0">
          <a:gsLst>
            <a:gs pos="0">
              <a:schemeClr val="accent5">
                <a:hueOff val="-1882712"/>
                <a:satOff val="-25007"/>
                <a:lumOff val="393"/>
                <a:alphaOff val="0"/>
                <a:tint val="97000"/>
                <a:satMod val="100000"/>
                <a:lumMod val="102000"/>
              </a:schemeClr>
            </a:gs>
            <a:gs pos="50000">
              <a:schemeClr val="accent5">
                <a:hueOff val="-1882712"/>
                <a:satOff val="-25007"/>
                <a:lumOff val="393"/>
                <a:alphaOff val="0"/>
                <a:shade val="100000"/>
                <a:satMod val="103000"/>
                <a:lumMod val="100000"/>
              </a:schemeClr>
            </a:gs>
            <a:gs pos="100000">
              <a:schemeClr val="accent5">
                <a:hueOff val="-1882712"/>
                <a:satOff val="-25007"/>
                <a:lumOff val="39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latin typeface="Microsoft YaHei" panose="020B0503020204020204" pitchFamily="34" charset="-122"/>
            <a:ea typeface="Microsoft YaHei" panose="020B0503020204020204" pitchFamily="34" charset="-122"/>
          </a:endParaRPr>
        </a:p>
      </dsp:txBody>
      <dsp:txXfrm>
        <a:off x="4605847" y="323250"/>
        <a:ext cx="272835" cy="273570"/>
      </dsp:txXfrm>
    </dsp:sp>
    <dsp:sp modelId="{F7C07405-AEC8-C546-817F-9179AE9D802C}">
      <dsp:nvSpPr>
        <dsp:cNvPr id="0" name=""/>
        <dsp:cNvSpPr/>
      </dsp:nvSpPr>
      <dsp:spPr>
        <a:xfrm>
          <a:off x="5157400" y="0"/>
          <a:ext cx="1838510" cy="920072"/>
        </a:xfrm>
        <a:prstGeom prst="roundRect">
          <a:avLst>
            <a:gd name="adj" fmla="val 10000"/>
          </a:avLst>
        </a:prstGeom>
        <a:gradFill rotWithShape="0">
          <a:gsLst>
            <a:gs pos="0">
              <a:schemeClr val="accent5">
                <a:hueOff val="-1882712"/>
                <a:satOff val="-25007"/>
                <a:lumOff val="393"/>
                <a:alphaOff val="0"/>
                <a:tint val="97000"/>
                <a:satMod val="100000"/>
                <a:lumMod val="102000"/>
              </a:schemeClr>
            </a:gs>
            <a:gs pos="50000">
              <a:schemeClr val="accent5">
                <a:hueOff val="-1882712"/>
                <a:satOff val="-25007"/>
                <a:lumOff val="393"/>
                <a:alphaOff val="0"/>
                <a:shade val="100000"/>
                <a:satMod val="103000"/>
                <a:lumMod val="100000"/>
              </a:schemeClr>
            </a:gs>
            <a:gs pos="100000">
              <a:schemeClr val="accent5">
                <a:hueOff val="-1882712"/>
                <a:satOff val="-25007"/>
                <a:lumOff val="39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rPr>
            <a:t>访谈问题</a:t>
          </a:r>
          <a:endParaRPr lang="zh-CN" altLang="en-US" sz="2400" kern="1200" dirty="0">
            <a:latin typeface="Microsoft YaHei" panose="020B0503020204020204" pitchFamily="34" charset="-122"/>
            <a:ea typeface="Microsoft YaHei" panose="020B0503020204020204" pitchFamily="34" charset="-122"/>
          </a:endParaRPr>
        </a:p>
      </dsp:txBody>
      <dsp:txXfrm>
        <a:off x="5184348" y="26948"/>
        <a:ext cx="1784614" cy="8661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13AA-D1E8-A943-A112-5556ED9DDC45}">
      <dsp:nvSpPr>
        <dsp:cNvPr id="0" name=""/>
        <dsp:cNvSpPr/>
      </dsp:nvSpPr>
      <dsp:spPr>
        <a:xfrm rot="10800000">
          <a:off x="1495738" y="61405"/>
          <a:ext cx="6676259" cy="874361"/>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569" tIns="106680" rIns="199136"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kern="1200" dirty="0">
              <a:latin typeface="Microsoft YaHei" panose="020B0503020204020204" pitchFamily="34" charset="-122"/>
              <a:ea typeface="Microsoft YaHei" panose="020B0503020204020204" pitchFamily="34" charset="-122"/>
              <a:cs typeface="SimSun" charset="-122"/>
            </a:rPr>
            <a:t>自我介绍与访谈介绍</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rot="10800000">
        <a:off x="1714328" y="61405"/>
        <a:ext cx="6457669" cy="874361"/>
      </dsp:txXfrm>
    </dsp:sp>
    <dsp:sp modelId="{16A8175F-3A5D-FA4C-844C-068653CA928C}">
      <dsp:nvSpPr>
        <dsp:cNvPr id="0" name=""/>
        <dsp:cNvSpPr/>
      </dsp:nvSpPr>
      <dsp:spPr>
        <a:xfrm>
          <a:off x="1130974" y="978"/>
          <a:ext cx="874361" cy="8743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2F3A0-9772-CA44-9DA4-E943626EA7AD}">
      <dsp:nvSpPr>
        <dsp:cNvPr id="0" name=""/>
        <dsp:cNvSpPr/>
      </dsp:nvSpPr>
      <dsp:spPr>
        <a:xfrm rot="10800000">
          <a:off x="1517331" y="1141970"/>
          <a:ext cx="6762389" cy="874361"/>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569" tIns="106680" rIns="199136"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kern="1200" dirty="0">
              <a:latin typeface="Microsoft YaHei" panose="020B0503020204020204" pitchFamily="34" charset="-122"/>
              <a:ea typeface="Microsoft YaHei" panose="020B0503020204020204" pitchFamily="34" charset="-122"/>
              <a:cs typeface="SimSun" charset="-122"/>
            </a:rPr>
            <a:t>建立良好的、相互信任的人际关系</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rot="10800000">
        <a:off x="1735921" y="1141970"/>
        <a:ext cx="6543799" cy="874361"/>
      </dsp:txXfrm>
    </dsp:sp>
    <dsp:sp modelId="{CBF79CCF-7E26-B34E-8315-8068A55E3049}">
      <dsp:nvSpPr>
        <dsp:cNvPr id="0" name=""/>
        <dsp:cNvSpPr/>
      </dsp:nvSpPr>
      <dsp:spPr>
        <a:xfrm>
          <a:off x="1109442" y="1096652"/>
          <a:ext cx="874361" cy="8743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8FA98E-4551-B240-BFE4-5298CDF9C3F0}">
      <dsp:nvSpPr>
        <dsp:cNvPr id="0" name=""/>
        <dsp:cNvSpPr/>
      </dsp:nvSpPr>
      <dsp:spPr>
        <a:xfrm rot="10800000">
          <a:off x="1407004" y="2193304"/>
          <a:ext cx="6988540" cy="874361"/>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5569" tIns="106680" rIns="199136"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kern="1200" dirty="0">
              <a:latin typeface="Microsoft YaHei" panose="020B0503020204020204" pitchFamily="34" charset="-122"/>
              <a:ea typeface="Microsoft YaHei" panose="020B0503020204020204" pitchFamily="34" charset="-122"/>
              <a:cs typeface="SimSun" charset="-122"/>
            </a:rPr>
            <a:t>按访谈提纲进行访谈并做好访谈记录</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rot="10800000">
        <a:off x="1625594" y="2193304"/>
        <a:ext cx="6769950" cy="874361"/>
      </dsp:txXfrm>
    </dsp:sp>
    <dsp:sp modelId="{2F54676E-FE00-DE43-97AD-B593971DF065}">
      <dsp:nvSpPr>
        <dsp:cNvPr id="0" name=""/>
        <dsp:cNvSpPr/>
      </dsp:nvSpPr>
      <dsp:spPr>
        <a:xfrm>
          <a:off x="1077787" y="2192325"/>
          <a:ext cx="874361" cy="8743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2F906-FE69-B340-B555-E9D3FB04BFA2}">
      <dsp:nvSpPr>
        <dsp:cNvPr id="0" name=""/>
        <dsp:cNvSpPr/>
      </dsp:nvSpPr>
      <dsp:spPr>
        <a:xfrm>
          <a:off x="0" y="12546"/>
          <a:ext cx="9013995" cy="917280"/>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kern="1200" dirty="0">
              <a:latin typeface="Microsoft YaHei" panose="020B0503020204020204" pitchFamily="34" charset="-122"/>
              <a:ea typeface="Microsoft YaHei" panose="020B0503020204020204" pitchFamily="34" charset="-122"/>
            </a:rPr>
            <a:t>首先，严格控制访谈时间，把握访谈结束的时机；</a:t>
          </a:r>
          <a:endParaRPr lang="zh-CN" altLang="en-US" sz="2800" kern="1200" dirty="0">
            <a:latin typeface="Microsoft YaHei" panose="020B0503020204020204" pitchFamily="34" charset="-122"/>
            <a:ea typeface="Microsoft YaHei" panose="020B0503020204020204" pitchFamily="34" charset="-122"/>
          </a:endParaRPr>
        </a:p>
      </dsp:txBody>
      <dsp:txXfrm>
        <a:off x="44778" y="57324"/>
        <a:ext cx="8924439" cy="827724"/>
      </dsp:txXfrm>
    </dsp:sp>
    <dsp:sp modelId="{7C7E572A-F6B5-1744-A8DF-0C318F140124}">
      <dsp:nvSpPr>
        <dsp:cNvPr id="0" name=""/>
        <dsp:cNvSpPr/>
      </dsp:nvSpPr>
      <dsp:spPr>
        <a:xfrm>
          <a:off x="0" y="1070946"/>
          <a:ext cx="9013995" cy="917280"/>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kern="1200" dirty="0">
              <a:latin typeface="Microsoft YaHei" panose="020B0503020204020204" pitchFamily="34" charset="-122"/>
              <a:ea typeface="Microsoft YaHei" panose="020B0503020204020204" pitchFamily="34" charset="-122"/>
            </a:rPr>
            <a:t>其次，离开时向被访者表示感谢；</a:t>
          </a:r>
          <a:endParaRPr lang="zh-CN" altLang="en-US" sz="2800" kern="1200" dirty="0">
            <a:latin typeface="Microsoft YaHei" panose="020B0503020204020204" pitchFamily="34" charset="-122"/>
            <a:ea typeface="Microsoft YaHei" panose="020B0503020204020204" pitchFamily="34" charset="-122"/>
          </a:endParaRPr>
        </a:p>
      </dsp:txBody>
      <dsp:txXfrm>
        <a:off x="44778" y="1115724"/>
        <a:ext cx="8924439" cy="827724"/>
      </dsp:txXfrm>
    </dsp:sp>
    <dsp:sp modelId="{DE891FA7-5C4A-7646-BCE3-A81A48DCB053}">
      <dsp:nvSpPr>
        <dsp:cNvPr id="0" name=""/>
        <dsp:cNvSpPr/>
      </dsp:nvSpPr>
      <dsp:spPr>
        <a:xfrm>
          <a:off x="0" y="2129346"/>
          <a:ext cx="9013995" cy="917280"/>
        </a:xfrm>
        <a:prstGeom prst="round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kumimoji="1" lang="zh-CN" altLang="en-US" sz="2800" kern="1200">
              <a:latin typeface="Microsoft YaHei" panose="020B0503020204020204" pitchFamily="34" charset="-122"/>
              <a:ea typeface="Microsoft YaHei" panose="020B0503020204020204" pitchFamily="34" charset="-122"/>
            </a:rPr>
            <a:t>最后，对访谈记录进行分类整理。</a:t>
          </a:r>
          <a:endParaRPr lang="zh-CN" altLang="en-US" sz="2800" kern="1200">
            <a:latin typeface="Microsoft YaHei" panose="020B0503020204020204" pitchFamily="34" charset="-122"/>
            <a:ea typeface="Microsoft YaHei" panose="020B0503020204020204" pitchFamily="34" charset="-122"/>
          </a:endParaRPr>
        </a:p>
      </dsp:txBody>
      <dsp:txXfrm>
        <a:off x="44778" y="2174124"/>
        <a:ext cx="8924439" cy="8277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4B745-24BC-8C47-9D4E-74ECA75B271D}">
      <dsp:nvSpPr>
        <dsp:cNvPr id="0" name=""/>
        <dsp:cNvSpPr/>
      </dsp:nvSpPr>
      <dsp:spPr>
        <a:xfrm>
          <a:off x="0" y="254997"/>
          <a:ext cx="8728860" cy="3276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E9CD8C-41A9-844E-BC3A-88DCF1971BBF}">
      <dsp:nvSpPr>
        <dsp:cNvPr id="0" name=""/>
        <dsp:cNvSpPr/>
      </dsp:nvSpPr>
      <dsp:spPr>
        <a:xfrm>
          <a:off x="436443" y="63117"/>
          <a:ext cx="6110202" cy="38376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51" tIns="0" rIns="23095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a:latin typeface="Microsoft YaHei" panose="020B0503020204020204" pitchFamily="34" charset="-122"/>
              <a:ea typeface="Microsoft YaHei" panose="020B0503020204020204" pitchFamily="34" charset="-122"/>
              <a:cs typeface="SimSun" charset="-122"/>
            </a:rPr>
            <a:t>1.</a:t>
          </a:r>
          <a:r>
            <a:rPr kumimoji="1" lang="zh-CN" altLang="en-US" sz="2800" kern="1200">
              <a:latin typeface="Microsoft YaHei" panose="020B0503020204020204" pitchFamily="34" charset="-122"/>
              <a:ea typeface="Microsoft YaHei" panose="020B0503020204020204" pitchFamily="34" charset="-122"/>
              <a:cs typeface="SimSun" charset="-122"/>
            </a:rPr>
            <a:t>问题先易后难、先简后繁</a:t>
          </a:r>
          <a:endParaRPr lang="zh-CN" altLang="en-US" sz="2800" kern="1200">
            <a:latin typeface="Microsoft YaHei" panose="020B0503020204020204" pitchFamily="34" charset="-122"/>
            <a:ea typeface="Microsoft YaHei" panose="020B0503020204020204" pitchFamily="34" charset="-122"/>
            <a:cs typeface="SimSun" charset="-122"/>
          </a:endParaRPr>
        </a:p>
      </dsp:txBody>
      <dsp:txXfrm>
        <a:off x="455177" y="81851"/>
        <a:ext cx="6072734" cy="346292"/>
      </dsp:txXfrm>
    </dsp:sp>
    <dsp:sp modelId="{C2018B9D-B28B-1F48-BF18-9D6B6DD44E66}">
      <dsp:nvSpPr>
        <dsp:cNvPr id="0" name=""/>
        <dsp:cNvSpPr/>
      </dsp:nvSpPr>
      <dsp:spPr>
        <a:xfrm>
          <a:off x="0" y="844677"/>
          <a:ext cx="8728860" cy="3276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D0A1C1-DF30-6E48-B7FF-ACF67AD4869B}">
      <dsp:nvSpPr>
        <dsp:cNvPr id="0" name=""/>
        <dsp:cNvSpPr/>
      </dsp:nvSpPr>
      <dsp:spPr>
        <a:xfrm>
          <a:off x="436443" y="652797"/>
          <a:ext cx="6110202" cy="38376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51" tIns="0" rIns="23095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dirty="0">
              <a:latin typeface="Microsoft YaHei" panose="020B0503020204020204" pitchFamily="34" charset="-122"/>
              <a:ea typeface="Microsoft YaHei" panose="020B0503020204020204" pitchFamily="34" charset="-122"/>
              <a:cs typeface="SimSun" charset="-122"/>
            </a:rPr>
            <a:t>2.</a:t>
          </a:r>
          <a:r>
            <a:rPr kumimoji="1" lang="zh-CN" altLang="en-US" sz="2800" kern="1200" dirty="0">
              <a:latin typeface="Microsoft YaHei" panose="020B0503020204020204" pitchFamily="34" charset="-122"/>
              <a:ea typeface="Microsoft YaHei" panose="020B0503020204020204" pitchFamily="34" charset="-122"/>
              <a:cs typeface="SimSun" charset="-122"/>
            </a:rPr>
            <a:t>问题之间应衔接自然、流畅</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a:off x="455177" y="671531"/>
        <a:ext cx="6072734" cy="346292"/>
      </dsp:txXfrm>
    </dsp:sp>
    <dsp:sp modelId="{5E3D15DD-8E7B-EA49-B928-C72BB2B6480E}">
      <dsp:nvSpPr>
        <dsp:cNvPr id="0" name=""/>
        <dsp:cNvSpPr/>
      </dsp:nvSpPr>
      <dsp:spPr>
        <a:xfrm>
          <a:off x="0" y="1434357"/>
          <a:ext cx="8728860" cy="3276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3E2BDF-2945-5044-864D-3A17D187A31B}">
      <dsp:nvSpPr>
        <dsp:cNvPr id="0" name=""/>
        <dsp:cNvSpPr/>
      </dsp:nvSpPr>
      <dsp:spPr>
        <a:xfrm>
          <a:off x="436443" y="1242477"/>
          <a:ext cx="6110202" cy="38376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51" tIns="0" rIns="23095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a:latin typeface="Microsoft YaHei" panose="020B0503020204020204" pitchFamily="34" charset="-122"/>
              <a:ea typeface="Microsoft YaHei" panose="020B0503020204020204" pitchFamily="34" charset="-122"/>
              <a:cs typeface="SimSun" charset="-122"/>
            </a:rPr>
            <a:t>3.</a:t>
          </a:r>
          <a:r>
            <a:rPr kumimoji="1" lang="zh-CN" altLang="en-US" sz="2800" kern="1200">
              <a:latin typeface="Microsoft YaHei" panose="020B0503020204020204" pitchFamily="34" charset="-122"/>
              <a:ea typeface="Microsoft YaHei" panose="020B0503020204020204" pitchFamily="34" charset="-122"/>
              <a:cs typeface="SimSun" charset="-122"/>
            </a:rPr>
            <a:t>选择适当时机进行引导</a:t>
          </a:r>
          <a:endParaRPr lang="zh-CN" altLang="en-US" sz="2800" kern="1200">
            <a:latin typeface="Microsoft YaHei" panose="020B0503020204020204" pitchFamily="34" charset="-122"/>
            <a:ea typeface="Microsoft YaHei" panose="020B0503020204020204" pitchFamily="34" charset="-122"/>
            <a:cs typeface="SimSun" charset="-122"/>
          </a:endParaRPr>
        </a:p>
      </dsp:txBody>
      <dsp:txXfrm>
        <a:off x="455177" y="1261211"/>
        <a:ext cx="6072734" cy="346292"/>
      </dsp:txXfrm>
    </dsp:sp>
    <dsp:sp modelId="{7302BB21-6617-F24A-8D3C-C89A76F89C99}">
      <dsp:nvSpPr>
        <dsp:cNvPr id="0" name=""/>
        <dsp:cNvSpPr/>
      </dsp:nvSpPr>
      <dsp:spPr>
        <a:xfrm>
          <a:off x="0" y="2024038"/>
          <a:ext cx="8728860" cy="327600"/>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9DA403-244C-EC40-9E35-56CC69E16244}">
      <dsp:nvSpPr>
        <dsp:cNvPr id="0" name=""/>
        <dsp:cNvSpPr/>
      </dsp:nvSpPr>
      <dsp:spPr>
        <a:xfrm>
          <a:off x="436443" y="1832158"/>
          <a:ext cx="6110202" cy="38376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51" tIns="0" rIns="23095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a:latin typeface="Microsoft YaHei" panose="020B0503020204020204" pitchFamily="34" charset="-122"/>
              <a:ea typeface="Microsoft YaHei" panose="020B0503020204020204" pitchFamily="34" charset="-122"/>
              <a:cs typeface="SimSun" charset="-122"/>
            </a:rPr>
            <a:t>4.</a:t>
          </a:r>
          <a:r>
            <a:rPr kumimoji="1" lang="zh-CN" altLang="en-US" sz="2800" kern="1200">
              <a:latin typeface="Microsoft YaHei" panose="020B0503020204020204" pitchFamily="34" charset="-122"/>
              <a:ea typeface="Microsoft YaHei" panose="020B0503020204020204" pitchFamily="34" charset="-122"/>
              <a:cs typeface="SimSun" charset="-122"/>
            </a:rPr>
            <a:t>保持客观公正</a:t>
          </a:r>
          <a:endParaRPr lang="zh-CN" altLang="en-US" sz="2800" kern="1200">
            <a:latin typeface="Microsoft YaHei" panose="020B0503020204020204" pitchFamily="34" charset="-122"/>
            <a:ea typeface="Microsoft YaHei" panose="020B0503020204020204" pitchFamily="34" charset="-122"/>
            <a:cs typeface="SimSun" charset="-122"/>
          </a:endParaRPr>
        </a:p>
      </dsp:txBody>
      <dsp:txXfrm>
        <a:off x="455177" y="1850892"/>
        <a:ext cx="6072734" cy="346292"/>
      </dsp:txXfrm>
    </dsp:sp>
    <dsp:sp modelId="{23BC1A32-0E11-3C4B-A9AE-8EADE8BF9136}">
      <dsp:nvSpPr>
        <dsp:cNvPr id="0" name=""/>
        <dsp:cNvSpPr/>
      </dsp:nvSpPr>
      <dsp:spPr>
        <a:xfrm>
          <a:off x="0" y="2613718"/>
          <a:ext cx="8728860" cy="1044225"/>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7457" tIns="270764" rIns="677457" bIns="199136"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latin typeface="Microsoft YaHei" panose="020B0503020204020204" pitchFamily="34" charset="-122"/>
              <a:ea typeface="Microsoft YaHei" panose="020B0503020204020204" pitchFamily="34" charset="-122"/>
              <a:cs typeface="SimSun" charset="-122"/>
            </a:rPr>
            <a:t>通俗化、口语化</a:t>
          </a:r>
        </a:p>
      </dsp:txBody>
      <dsp:txXfrm>
        <a:off x="0" y="2613718"/>
        <a:ext cx="8728860" cy="1044225"/>
      </dsp:txXfrm>
    </dsp:sp>
    <dsp:sp modelId="{778E7B7B-8C1B-0545-92E9-56174CE12A47}">
      <dsp:nvSpPr>
        <dsp:cNvPr id="0" name=""/>
        <dsp:cNvSpPr/>
      </dsp:nvSpPr>
      <dsp:spPr>
        <a:xfrm>
          <a:off x="436443" y="2421838"/>
          <a:ext cx="6110202" cy="38376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51" tIns="0" rIns="230951" bIns="0" numCol="1" spcCol="1270" anchor="ctr" anchorCtr="0">
          <a:noAutofit/>
        </a:bodyPr>
        <a:lstStyle/>
        <a:p>
          <a:pPr marL="0" lvl="0" indent="0" algn="l" defTabSz="1244600" rtl="0">
            <a:lnSpc>
              <a:spcPct val="90000"/>
            </a:lnSpc>
            <a:spcBef>
              <a:spcPct val="0"/>
            </a:spcBef>
            <a:spcAft>
              <a:spcPct val="35000"/>
            </a:spcAft>
            <a:buNone/>
          </a:pPr>
          <a:r>
            <a:rPr kumimoji="1" lang="en-US" altLang="zh-CN" sz="2800" kern="1200" dirty="0">
              <a:latin typeface="Microsoft YaHei" panose="020B0503020204020204" pitchFamily="34" charset="-122"/>
              <a:ea typeface="Microsoft YaHei" panose="020B0503020204020204" pitchFamily="34" charset="-122"/>
              <a:cs typeface="SimSun" charset="-122"/>
            </a:rPr>
            <a:t>5.</a:t>
          </a:r>
          <a:r>
            <a:rPr kumimoji="1" lang="zh-CN" altLang="en-US" sz="2800" kern="1200" dirty="0">
              <a:latin typeface="Microsoft YaHei" panose="020B0503020204020204" pitchFamily="34" charset="-122"/>
              <a:ea typeface="Microsoft YaHei" panose="020B0503020204020204" pitchFamily="34" charset="-122"/>
              <a:cs typeface="SimSun" charset="-122"/>
            </a:rPr>
            <a:t>语言表达方式要恰当</a:t>
          </a:r>
          <a:endParaRPr lang="zh-CN" altLang="en-US" sz="2800" kern="1200" dirty="0">
            <a:latin typeface="Microsoft YaHei" panose="020B0503020204020204" pitchFamily="34" charset="-122"/>
            <a:ea typeface="Microsoft YaHei" panose="020B0503020204020204" pitchFamily="34" charset="-122"/>
            <a:cs typeface="SimSun" charset="-122"/>
          </a:endParaRPr>
        </a:p>
      </dsp:txBody>
      <dsp:txXfrm>
        <a:off x="455177" y="2440572"/>
        <a:ext cx="6072734"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B1CFE-E9AF-BA4C-9222-962AF6DFFC0F}">
      <dsp:nvSpPr>
        <dsp:cNvPr id="0" name=""/>
        <dsp:cNvSpPr/>
      </dsp:nvSpPr>
      <dsp:spPr>
        <a:xfrm>
          <a:off x="1096169" y="568"/>
          <a:ext cx="916698" cy="916698"/>
        </a:xfrm>
        <a:prstGeom prst="ellipse">
          <a:avLst/>
        </a:prstGeom>
        <a:gradFill rotWithShape="0">
          <a:gsLst>
            <a:gs pos="0">
              <a:schemeClr val="accent2">
                <a:alpha val="50000"/>
                <a:hueOff val="0"/>
                <a:satOff val="0"/>
                <a:lumOff val="0"/>
                <a:alphaOff val="0"/>
                <a:tint val="97000"/>
                <a:satMod val="100000"/>
                <a:lumMod val="102000"/>
              </a:schemeClr>
            </a:gs>
            <a:gs pos="50000">
              <a:schemeClr val="accent2">
                <a:alpha val="50000"/>
                <a:hueOff val="0"/>
                <a:satOff val="0"/>
                <a:lumOff val="0"/>
                <a:alphaOff val="0"/>
                <a:shade val="100000"/>
                <a:satMod val="103000"/>
                <a:lumMod val="100000"/>
              </a:schemeClr>
            </a:gs>
            <a:gs pos="100000">
              <a:schemeClr val="accent2">
                <a:alpha val="5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CE680061-54EA-D046-9F7B-F7F351DBE474}">
      <dsp:nvSpPr>
        <dsp:cNvPr id="0" name=""/>
        <dsp:cNvSpPr/>
      </dsp:nvSpPr>
      <dsp:spPr>
        <a:xfrm>
          <a:off x="1435254" y="0"/>
          <a:ext cx="5531485" cy="916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rtl="0">
            <a:lnSpc>
              <a:spcPct val="90000"/>
            </a:lnSpc>
            <a:spcBef>
              <a:spcPct val="0"/>
            </a:spcBef>
            <a:spcAft>
              <a:spcPct val="35000"/>
            </a:spcAft>
            <a:buNone/>
          </a:pPr>
          <a:r>
            <a:rPr kumimoji="1" lang="en-US" altLang="zh-CN" sz="2800" b="0" kern="1200" dirty="0">
              <a:latin typeface="Microsoft YaHei" panose="020B0503020204020204" pitchFamily="34" charset="-122"/>
              <a:ea typeface="Microsoft YaHei" panose="020B0503020204020204" pitchFamily="34" charset="-122"/>
              <a:cs typeface="SimSun" charset="-122"/>
            </a:rPr>
            <a:t>1.</a:t>
          </a:r>
          <a:r>
            <a:rPr kumimoji="1" lang="zh-CN" altLang="en-US" sz="2800" b="0" kern="1200" dirty="0">
              <a:latin typeface="Microsoft YaHei" panose="020B0503020204020204" pitchFamily="34" charset="-122"/>
              <a:ea typeface="Microsoft YaHei" panose="020B0503020204020204" pitchFamily="34" charset="-122"/>
              <a:cs typeface="SimSun" charset="-122"/>
            </a:rPr>
            <a:t> 根据实际情况自行编制研究工具；</a:t>
          </a:r>
          <a:endParaRPr lang="zh-CN" altLang="en-US" sz="2800" b="0" kern="1200" dirty="0">
            <a:latin typeface="Microsoft YaHei" panose="020B0503020204020204" pitchFamily="34" charset="-122"/>
            <a:ea typeface="Microsoft YaHei" panose="020B0503020204020204" pitchFamily="34" charset="-122"/>
            <a:cs typeface="SimSun" charset="-122"/>
          </a:endParaRPr>
        </a:p>
      </dsp:txBody>
      <dsp:txXfrm>
        <a:off x="1435254" y="0"/>
        <a:ext cx="5531485" cy="916698"/>
      </dsp:txXfrm>
    </dsp:sp>
    <dsp:sp modelId="{EEF2766F-E505-1A4C-847E-D9A27966F10C}">
      <dsp:nvSpPr>
        <dsp:cNvPr id="0" name=""/>
        <dsp:cNvSpPr/>
      </dsp:nvSpPr>
      <dsp:spPr>
        <a:xfrm>
          <a:off x="1101965" y="917267"/>
          <a:ext cx="916698" cy="916698"/>
        </a:xfrm>
        <a:prstGeom prst="ellipse">
          <a:avLst/>
        </a:prstGeom>
        <a:gradFill rotWithShape="0">
          <a:gsLst>
            <a:gs pos="0">
              <a:schemeClr val="accent3">
                <a:alpha val="50000"/>
                <a:hueOff val="0"/>
                <a:satOff val="0"/>
                <a:lumOff val="0"/>
                <a:alphaOff val="0"/>
                <a:tint val="97000"/>
                <a:satMod val="100000"/>
                <a:lumMod val="102000"/>
              </a:schemeClr>
            </a:gs>
            <a:gs pos="50000">
              <a:schemeClr val="accent3">
                <a:alpha val="50000"/>
                <a:hueOff val="0"/>
                <a:satOff val="0"/>
                <a:lumOff val="0"/>
                <a:alphaOff val="0"/>
                <a:shade val="100000"/>
                <a:satMod val="103000"/>
                <a:lumMod val="100000"/>
              </a:schemeClr>
            </a:gs>
            <a:gs pos="100000">
              <a:schemeClr val="accent3">
                <a:alpha val="5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76B884E8-E4D1-9147-AA36-F995EDD527EA}">
      <dsp:nvSpPr>
        <dsp:cNvPr id="0" name=""/>
        <dsp:cNvSpPr/>
      </dsp:nvSpPr>
      <dsp:spPr>
        <a:xfrm>
          <a:off x="1446870" y="906376"/>
          <a:ext cx="5508302" cy="916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rtl="0">
            <a:lnSpc>
              <a:spcPct val="90000"/>
            </a:lnSpc>
            <a:spcBef>
              <a:spcPct val="0"/>
            </a:spcBef>
            <a:spcAft>
              <a:spcPct val="35000"/>
            </a:spcAft>
            <a:buNone/>
          </a:pPr>
          <a:r>
            <a:rPr kumimoji="1" lang="en-US" altLang="zh-CN" sz="2800" b="0" kern="1200" dirty="0">
              <a:latin typeface="Microsoft YaHei" panose="020B0503020204020204" pitchFamily="34" charset="-122"/>
              <a:ea typeface="Microsoft YaHei" panose="020B0503020204020204" pitchFamily="34" charset="-122"/>
              <a:cs typeface="SimSun" charset="-122"/>
            </a:rPr>
            <a:t>2.</a:t>
          </a:r>
          <a:r>
            <a:rPr kumimoji="1" lang="zh-CN" altLang="en-US" sz="2800" b="0" kern="1200" dirty="0">
              <a:latin typeface="Microsoft YaHei" panose="020B0503020204020204" pitchFamily="34" charset="-122"/>
              <a:ea typeface="Microsoft YaHei" panose="020B0503020204020204" pitchFamily="34" charset="-122"/>
              <a:cs typeface="SimSun" charset="-122"/>
            </a:rPr>
            <a:t> 直接采用别人编制的研究工具；</a:t>
          </a:r>
          <a:endParaRPr lang="zh-CN" altLang="en-US" sz="2800" b="0" kern="1200" dirty="0">
            <a:latin typeface="Microsoft YaHei" panose="020B0503020204020204" pitchFamily="34" charset="-122"/>
            <a:ea typeface="Microsoft YaHei" panose="020B0503020204020204" pitchFamily="34" charset="-122"/>
            <a:cs typeface="SimSun" charset="-122"/>
          </a:endParaRPr>
        </a:p>
      </dsp:txBody>
      <dsp:txXfrm>
        <a:off x="1446870" y="906376"/>
        <a:ext cx="5508302" cy="916698"/>
      </dsp:txXfrm>
    </dsp:sp>
    <dsp:sp modelId="{F486CAB2-74CC-EC42-972E-9777B30016E8}">
      <dsp:nvSpPr>
        <dsp:cNvPr id="0" name=""/>
        <dsp:cNvSpPr/>
      </dsp:nvSpPr>
      <dsp:spPr>
        <a:xfrm>
          <a:off x="1100999" y="1833965"/>
          <a:ext cx="916698" cy="916698"/>
        </a:xfrm>
        <a:prstGeom prst="ellipse">
          <a:avLst/>
        </a:prstGeom>
        <a:gradFill rotWithShape="0">
          <a:gsLst>
            <a:gs pos="0">
              <a:schemeClr val="accent4">
                <a:alpha val="50000"/>
                <a:hueOff val="0"/>
                <a:satOff val="0"/>
                <a:lumOff val="0"/>
                <a:alphaOff val="0"/>
                <a:tint val="97000"/>
                <a:satMod val="100000"/>
                <a:lumMod val="102000"/>
              </a:schemeClr>
            </a:gs>
            <a:gs pos="50000">
              <a:schemeClr val="accent4">
                <a:alpha val="50000"/>
                <a:hueOff val="0"/>
                <a:satOff val="0"/>
                <a:lumOff val="0"/>
                <a:alphaOff val="0"/>
                <a:shade val="100000"/>
                <a:satMod val="103000"/>
                <a:lumMod val="100000"/>
              </a:schemeClr>
            </a:gs>
            <a:gs pos="100000">
              <a:schemeClr val="accent4">
                <a:alpha val="5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9A1C9FD3-D312-8646-A755-2A6F8815F9CC}">
      <dsp:nvSpPr>
        <dsp:cNvPr id="0" name=""/>
        <dsp:cNvSpPr/>
      </dsp:nvSpPr>
      <dsp:spPr>
        <a:xfrm>
          <a:off x="1444901" y="1834534"/>
          <a:ext cx="5512166" cy="916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marL="0" lvl="0" indent="0" algn="l" defTabSz="1244600" rtl="0">
            <a:lnSpc>
              <a:spcPct val="90000"/>
            </a:lnSpc>
            <a:spcBef>
              <a:spcPct val="0"/>
            </a:spcBef>
            <a:spcAft>
              <a:spcPct val="35000"/>
            </a:spcAft>
            <a:buNone/>
          </a:pPr>
          <a:r>
            <a:rPr kumimoji="1" lang="en-US" altLang="zh-CN" sz="2800" b="0" kern="1200" dirty="0">
              <a:latin typeface="Microsoft YaHei" panose="020B0503020204020204" pitchFamily="34" charset="-122"/>
              <a:ea typeface="Microsoft YaHei" panose="020B0503020204020204" pitchFamily="34" charset="-122"/>
              <a:cs typeface="SimSun" charset="-122"/>
            </a:rPr>
            <a:t>3.</a:t>
          </a:r>
          <a:r>
            <a:rPr kumimoji="1" lang="zh-CN" altLang="en-US" sz="2800" b="0" kern="1200" dirty="0">
              <a:latin typeface="Microsoft YaHei" panose="020B0503020204020204" pitchFamily="34" charset="-122"/>
              <a:ea typeface="Microsoft YaHei" panose="020B0503020204020204" pitchFamily="34" charset="-122"/>
              <a:cs typeface="SimSun" charset="-122"/>
            </a:rPr>
            <a:t> 改编已有的研究工具。</a:t>
          </a:r>
          <a:endParaRPr lang="zh-CN" altLang="en-US" sz="2800" b="0" kern="1200" dirty="0">
            <a:latin typeface="Microsoft YaHei" panose="020B0503020204020204" pitchFamily="34" charset="-122"/>
            <a:ea typeface="Microsoft YaHei" panose="020B0503020204020204" pitchFamily="34" charset="-122"/>
            <a:cs typeface="SimSun" charset="-122"/>
          </a:endParaRPr>
        </a:p>
      </dsp:txBody>
      <dsp:txXfrm>
        <a:off x="1444901" y="1834534"/>
        <a:ext cx="5512166" cy="91669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6ADD0-3764-9F4A-A563-2D833AD96C76}">
      <dsp:nvSpPr>
        <dsp:cNvPr id="0" name=""/>
        <dsp:cNvSpPr/>
      </dsp:nvSpPr>
      <dsp:spPr>
        <a:xfrm>
          <a:off x="338534" y="790"/>
          <a:ext cx="884113" cy="884113"/>
        </a:xfrm>
        <a:prstGeom prst="ellipse">
          <a:avLst/>
        </a:prstGeom>
        <a:gradFill rotWithShape="0">
          <a:gsLst>
            <a:gs pos="0">
              <a:schemeClr val="accent3">
                <a:alpha val="50000"/>
                <a:hueOff val="0"/>
                <a:satOff val="0"/>
                <a:lumOff val="0"/>
                <a:alphaOff val="0"/>
                <a:tint val="97000"/>
                <a:satMod val="100000"/>
                <a:lumMod val="102000"/>
              </a:schemeClr>
            </a:gs>
            <a:gs pos="50000">
              <a:schemeClr val="accent3">
                <a:alpha val="50000"/>
                <a:hueOff val="0"/>
                <a:satOff val="0"/>
                <a:lumOff val="0"/>
                <a:alphaOff val="0"/>
                <a:shade val="100000"/>
                <a:satMod val="103000"/>
                <a:lumMod val="100000"/>
              </a:schemeClr>
            </a:gs>
            <a:gs pos="100000">
              <a:schemeClr val="accent3">
                <a:alpha val="5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317AC006-5A32-7E48-A9D1-90EDF89F27EC}">
      <dsp:nvSpPr>
        <dsp:cNvPr id="0" name=""/>
        <dsp:cNvSpPr/>
      </dsp:nvSpPr>
      <dsp:spPr>
        <a:xfrm>
          <a:off x="434216" y="3"/>
          <a:ext cx="4717071" cy="8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a:t>
          </a:r>
          <a:r>
            <a:rPr kumimoji="1" lang="en-US" altLang="zh-CN" sz="2400" kern="1200" dirty="0">
              <a:latin typeface="Microsoft YaHei" panose="020B0503020204020204" pitchFamily="34" charset="-122"/>
              <a:ea typeface="Microsoft YaHei" panose="020B0503020204020204" pitchFamily="34" charset="-122"/>
              <a:cs typeface="SimSun" charset="-122"/>
            </a:rPr>
            <a:t>1</a:t>
          </a:r>
          <a:r>
            <a:rPr kumimoji="1" lang="zh-CN" altLang="en-US" sz="2400" kern="1200" dirty="0">
              <a:latin typeface="Microsoft YaHei" panose="020B0503020204020204" pitchFamily="34" charset="-122"/>
              <a:ea typeface="Microsoft YaHei" panose="020B0503020204020204" pitchFamily="34" charset="-122"/>
              <a:cs typeface="SimSun" charset="-122"/>
            </a:rPr>
            <a:t>）不轻易打断受访者的谈话；</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34216" y="3"/>
        <a:ext cx="4717071" cy="884113"/>
      </dsp:txXfrm>
    </dsp:sp>
    <dsp:sp modelId="{6849512F-A1C2-C649-BC65-291605CC4996}">
      <dsp:nvSpPr>
        <dsp:cNvPr id="0" name=""/>
        <dsp:cNvSpPr/>
      </dsp:nvSpPr>
      <dsp:spPr>
        <a:xfrm>
          <a:off x="338534" y="884904"/>
          <a:ext cx="884113" cy="884113"/>
        </a:xfrm>
        <a:prstGeom prst="ellipse">
          <a:avLst/>
        </a:prstGeom>
        <a:gradFill rotWithShape="0">
          <a:gsLst>
            <a:gs pos="0">
              <a:schemeClr val="accent3">
                <a:alpha val="50000"/>
                <a:hueOff val="-2136584"/>
                <a:satOff val="-100000"/>
                <a:lumOff val="3138"/>
                <a:alphaOff val="0"/>
                <a:tint val="97000"/>
                <a:satMod val="100000"/>
                <a:lumMod val="102000"/>
              </a:schemeClr>
            </a:gs>
            <a:gs pos="50000">
              <a:schemeClr val="accent3">
                <a:alpha val="50000"/>
                <a:hueOff val="-2136584"/>
                <a:satOff val="-100000"/>
                <a:lumOff val="3138"/>
                <a:alphaOff val="0"/>
                <a:shade val="100000"/>
                <a:satMod val="103000"/>
                <a:lumMod val="100000"/>
              </a:schemeClr>
            </a:gs>
            <a:gs pos="100000">
              <a:schemeClr val="accent3">
                <a:alpha val="50000"/>
                <a:hueOff val="-2136584"/>
                <a:satOff val="-100000"/>
                <a:lumOff val="3138"/>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315CA01C-B1DD-7947-93A8-C42B9992D501}">
      <dsp:nvSpPr>
        <dsp:cNvPr id="0" name=""/>
        <dsp:cNvSpPr/>
      </dsp:nvSpPr>
      <dsp:spPr>
        <a:xfrm>
          <a:off x="495020" y="885694"/>
          <a:ext cx="4717071" cy="8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a:t>
          </a:r>
          <a:r>
            <a:rPr kumimoji="1" lang="en-US" altLang="zh-CN" sz="2400" kern="1200" dirty="0">
              <a:latin typeface="Microsoft YaHei" panose="020B0503020204020204" pitchFamily="34" charset="-122"/>
              <a:ea typeface="Microsoft YaHei" panose="020B0503020204020204" pitchFamily="34" charset="-122"/>
              <a:cs typeface="SimSun" charset="-122"/>
            </a:rPr>
            <a:t>2</a:t>
          </a:r>
          <a:r>
            <a:rPr kumimoji="1" lang="zh-CN" altLang="en-US" sz="2400" kern="1200" dirty="0">
              <a:latin typeface="Microsoft YaHei" panose="020B0503020204020204" pitchFamily="34" charset="-122"/>
              <a:ea typeface="Microsoft YaHei" panose="020B0503020204020204" pitchFamily="34" charset="-122"/>
              <a:cs typeface="SimSun" charset="-122"/>
            </a:rPr>
            <a:t>）扩大自己容忍沉默的能力。</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95020" y="885694"/>
        <a:ext cx="4717071" cy="88411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A1D1-945A-3A43-A6B1-F644F5F3BED4}">
      <dsp:nvSpPr>
        <dsp:cNvPr id="0" name=""/>
        <dsp:cNvSpPr/>
      </dsp:nvSpPr>
      <dsp:spPr>
        <a:xfrm rot="5400000">
          <a:off x="5273718" y="-3032933"/>
          <a:ext cx="734990" cy="6986483"/>
        </a:xfrm>
        <a:prstGeom prst="round2SameRect">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希望被访谈者继续说下去</a:t>
          </a:r>
        </a:p>
      </dsp:txBody>
      <dsp:txXfrm rot="-5400000">
        <a:off x="2147972" y="128692"/>
        <a:ext cx="6950604" cy="663232"/>
      </dsp:txXfrm>
    </dsp:sp>
    <dsp:sp modelId="{97BBCABE-7594-8E48-BDAD-ED7E73840726}">
      <dsp:nvSpPr>
        <dsp:cNvPr id="0" name=""/>
        <dsp:cNvSpPr/>
      </dsp:nvSpPr>
      <dsp:spPr>
        <a:xfrm>
          <a:off x="351" y="939"/>
          <a:ext cx="2147620" cy="918737"/>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认可</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5200" y="45788"/>
        <a:ext cx="2057922" cy="829039"/>
      </dsp:txXfrm>
    </dsp:sp>
    <dsp:sp modelId="{7B05C441-7979-C842-BF08-C861B0DE9EDF}">
      <dsp:nvSpPr>
        <dsp:cNvPr id="0" name=""/>
        <dsp:cNvSpPr/>
      </dsp:nvSpPr>
      <dsp:spPr>
        <a:xfrm rot="5400000">
          <a:off x="5185444" y="-1991370"/>
          <a:ext cx="991648" cy="6905617"/>
        </a:xfrm>
        <a:prstGeom prst="round2SameRect">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000" tIns="123825" rIns="3600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重复的目的是引导对方继续就该事情的具体细节进行陈述，同时检验自己对这件事情的理解是否准确无误</a:t>
          </a:r>
        </a:p>
      </dsp:txBody>
      <dsp:txXfrm rot="-5400000">
        <a:off x="2228460" y="1014022"/>
        <a:ext cx="6857209" cy="894832"/>
      </dsp:txXfrm>
    </dsp:sp>
    <dsp:sp modelId="{EE2CFBD8-8E63-D04C-9E5E-56F6B2DD105C}">
      <dsp:nvSpPr>
        <dsp:cNvPr id="0" name=""/>
        <dsp:cNvSpPr/>
      </dsp:nvSpPr>
      <dsp:spPr>
        <a:xfrm>
          <a:off x="351" y="1002069"/>
          <a:ext cx="2228108" cy="918737"/>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重复</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5200" y="1046918"/>
        <a:ext cx="2138410" cy="829039"/>
      </dsp:txXfrm>
    </dsp:sp>
    <dsp:sp modelId="{83C8284F-BE5B-4049-8E53-3AF769AE3A95}">
      <dsp:nvSpPr>
        <dsp:cNvPr id="0" name=""/>
        <dsp:cNvSpPr/>
      </dsp:nvSpPr>
      <dsp:spPr>
        <a:xfrm rot="5400000">
          <a:off x="5325131" y="-959402"/>
          <a:ext cx="734990" cy="6843943"/>
        </a:xfrm>
        <a:prstGeom prst="round2SameRect">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00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把被访者所说的话用一两句话概括地说出来</a:t>
          </a:r>
        </a:p>
      </dsp:txBody>
      <dsp:txXfrm rot="-5400000">
        <a:off x="2270655" y="2130953"/>
        <a:ext cx="6808064" cy="663232"/>
      </dsp:txXfrm>
    </dsp:sp>
    <dsp:sp modelId="{34087329-74C5-D04B-865A-D89AB7EE1D49}">
      <dsp:nvSpPr>
        <dsp:cNvPr id="0" name=""/>
        <dsp:cNvSpPr/>
      </dsp:nvSpPr>
      <dsp:spPr>
        <a:xfrm>
          <a:off x="351" y="2003199"/>
          <a:ext cx="2270302" cy="918737"/>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重组和总结</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5200" y="2048048"/>
        <a:ext cx="2180604" cy="829039"/>
      </dsp:txXfrm>
    </dsp:sp>
    <dsp:sp modelId="{C7BEECE5-C9A4-354A-9F21-1FD114B4B412}">
      <dsp:nvSpPr>
        <dsp:cNvPr id="0" name=""/>
        <dsp:cNvSpPr/>
      </dsp:nvSpPr>
      <dsp:spPr>
        <a:xfrm rot="5400000">
          <a:off x="5345256" y="22109"/>
          <a:ext cx="734990" cy="6810269"/>
        </a:xfrm>
        <a:prstGeom prst="round2SameRect">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00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打消被访者的心理顾虑</a:t>
          </a:r>
        </a:p>
      </dsp:txBody>
      <dsp:txXfrm rot="-5400000">
        <a:off x="2307617" y="3095628"/>
        <a:ext cx="6774390" cy="663232"/>
      </dsp:txXfrm>
    </dsp:sp>
    <dsp:sp modelId="{BEE20449-8E56-C74F-B457-6079DFACDF68}">
      <dsp:nvSpPr>
        <dsp:cNvPr id="0" name=""/>
        <dsp:cNvSpPr/>
      </dsp:nvSpPr>
      <dsp:spPr>
        <a:xfrm>
          <a:off x="351" y="2967874"/>
          <a:ext cx="2307265" cy="918737"/>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3000"/>
                <a:lumMod val="100000"/>
              </a:schemeClr>
            </a:gs>
            <a:gs pos="100000">
              <a:schemeClr val="lt1">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kumimoji="1" lang="zh-CN" altLang="en-US" sz="2400" kern="1200" dirty="0">
              <a:latin typeface="Microsoft YaHei" panose="020B0503020204020204" pitchFamily="34" charset="-122"/>
              <a:ea typeface="Microsoft YaHei" panose="020B0503020204020204" pitchFamily="34" charset="-122"/>
              <a:cs typeface="SimSun" charset="-122"/>
            </a:rPr>
            <a:t>鼓励对方</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5200" y="3012723"/>
        <a:ext cx="2217567" cy="82903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774DF-D48C-1740-8907-60A1578FBD61}">
      <dsp:nvSpPr>
        <dsp:cNvPr id="0" name=""/>
        <dsp:cNvSpPr/>
      </dsp:nvSpPr>
      <dsp:spPr>
        <a:xfrm>
          <a:off x="0" y="0"/>
          <a:ext cx="9601200" cy="837700"/>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访谈者需要被访者更详细的回答；</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004010" y="0"/>
        <a:ext cx="7597189" cy="837700"/>
      </dsp:txXfrm>
    </dsp:sp>
    <dsp:sp modelId="{3FBC04D9-4410-9349-A53C-17FCA0E17536}">
      <dsp:nvSpPr>
        <dsp:cNvPr id="0" name=""/>
        <dsp:cNvSpPr/>
      </dsp:nvSpPr>
      <dsp:spPr>
        <a:xfrm>
          <a:off x="83770" y="83770"/>
          <a:ext cx="1920240" cy="6701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6C0A0C0-5311-DE49-AF89-E1C4E319DCE9}">
      <dsp:nvSpPr>
        <dsp:cNvPr id="0" name=""/>
        <dsp:cNvSpPr/>
      </dsp:nvSpPr>
      <dsp:spPr>
        <a:xfrm>
          <a:off x="0" y="921470"/>
          <a:ext cx="9601200" cy="1098593"/>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访谈者在被访者的回答中得到了未预期的与研究目的相关的内容，希望能就此展开更加深入的交谈；</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004010" y="921470"/>
        <a:ext cx="7597189" cy="1098593"/>
      </dsp:txXfrm>
    </dsp:sp>
    <dsp:sp modelId="{6313516F-948E-724C-BDA5-F4BE5DD597B9}">
      <dsp:nvSpPr>
        <dsp:cNvPr id="0" name=""/>
        <dsp:cNvSpPr/>
      </dsp:nvSpPr>
      <dsp:spPr>
        <a:xfrm>
          <a:off x="83770" y="1135686"/>
          <a:ext cx="1920240" cy="670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3000" b="-53000"/>
          </a:stretch>
        </a:blip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8636E48-F44A-7244-9460-F96A31C68F72}">
      <dsp:nvSpPr>
        <dsp:cNvPr id="0" name=""/>
        <dsp:cNvSpPr/>
      </dsp:nvSpPr>
      <dsp:spPr>
        <a:xfrm>
          <a:off x="0" y="2103833"/>
          <a:ext cx="9601200" cy="837700"/>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zh-CN" altLang="en-US" sz="2000" kern="1200" dirty="0">
              <a:latin typeface="Microsoft YaHei" panose="020B0503020204020204" pitchFamily="34" charset="-122"/>
              <a:ea typeface="Microsoft YaHei" panose="020B0503020204020204" pitchFamily="34" charset="-122"/>
              <a:cs typeface="SimSun" charset="-122"/>
            </a:rPr>
            <a:t>验证访谈者是否正确理解了被访者的回答。</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2004010" y="2103833"/>
        <a:ext cx="7597189" cy="837700"/>
      </dsp:txXfrm>
    </dsp:sp>
    <dsp:sp modelId="{F8643FBC-6BF9-8241-90D9-E924D31FAC34}">
      <dsp:nvSpPr>
        <dsp:cNvPr id="0" name=""/>
        <dsp:cNvSpPr/>
      </dsp:nvSpPr>
      <dsp:spPr>
        <a:xfrm>
          <a:off x="83770" y="2187603"/>
          <a:ext cx="1920240" cy="6701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4000" b="-54000"/>
          </a:stretch>
        </a:blip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C0097-30C3-B04C-BAC6-ED2C44D1A28E}">
      <dsp:nvSpPr>
        <dsp:cNvPr id="0" name=""/>
        <dsp:cNvSpPr/>
      </dsp:nvSpPr>
      <dsp:spPr>
        <a:xfrm>
          <a:off x="0" y="3267"/>
          <a:ext cx="7418439" cy="63648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en-US" altLang="zh-CN" sz="2000" kern="1200" dirty="0">
              <a:latin typeface="Microsoft YaHei" panose="020B0503020204020204" pitchFamily="34" charset="-122"/>
              <a:ea typeface="Microsoft YaHei" panose="020B0503020204020204" pitchFamily="34" charset="-122"/>
              <a:cs typeface="SimSun" charset="-122"/>
            </a:rPr>
            <a:t>1.</a:t>
          </a:r>
          <a:r>
            <a:rPr kumimoji="1" lang="zh-CN" altLang="en-US" sz="2000" kern="1200" dirty="0">
              <a:latin typeface="Microsoft YaHei" panose="020B0503020204020204" pitchFamily="34" charset="-122"/>
              <a:ea typeface="Microsoft YaHei" panose="020B0503020204020204" pitchFamily="34" charset="-122"/>
              <a:cs typeface="SimSun" charset="-122"/>
            </a:rPr>
            <a:t>追问要把握好时机；</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1070" y="34337"/>
        <a:ext cx="7356299" cy="574340"/>
      </dsp:txXfrm>
    </dsp:sp>
    <dsp:sp modelId="{A7477CF0-69E6-0442-AB6B-AE2B61639553}">
      <dsp:nvSpPr>
        <dsp:cNvPr id="0" name=""/>
        <dsp:cNvSpPr/>
      </dsp:nvSpPr>
      <dsp:spPr>
        <a:xfrm>
          <a:off x="0" y="737667"/>
          <a:ext cx="7418439" cy="63648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en-US" altLang="zh-CN" sz="2000" kern="1200" dirty="0">
              <a:latin typeface="Microsoft YaHei" panose="020B0503020204020204" pitchFamily="34" charset="-122"/>
              <a:ea typeface="Microsoft YaHei" panose="020B0503020204020204" pitchFamily="34" charset="-122"/>
              <a:cs typeface="SimSun" charset="-122"/>
            </a:rPr>
            <a:t>2.</a:t>
          </a:r>
          <a:r>
            <a:rPr kumimoji="1" lang="zh-CN" altLang="en-US" sz="2000" kern="1200" dirty="0">
              <a:latin typeface="Microsoft YaHei" panose="020B0503020204020204" pitchFamily="34" charset="-122"/>
              <a:ea typeface="Microsoft YaHei" panose="020B0503020204020204" pitchFamily="34" charset="-122"/>
              <a:cs typeface="SimSun" charset="-122"/>
            </a:rPr>
            <a:t>追问不及时，需要再利用后期访谈再追问；</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1070" y="768737"/>
        <a:ext cx="7356299" cy="574340"/>
      </dsp:txXfrm>
    </dsp:sp>
    <dsp:sp modelId="{479A63A9-0322-3141-9D1F-EE38035B13E2}">
      <dsp:nvSpPr>
        <dsp:cNvPr id="0" name=""/>
        <dsp:cNvSpPr/>
      </dsp:nvSpPr>
      <dsp:spPr>
        <a:xfrm>
          <a:off x="0" y="1472067"/>
          <a:ext cx="7418439" cy="636480"/>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kumimoji="1" lang="en-US" altLang="zh-CN" sz="2000" kern="1200" dirty="0">
              <a:latin typeface="Microsoft YaHei" panose="020B0503020204020204" pitchFamily="34" charset="-122"/>
              <a:ea typeface="Microsoft YaHei" panose="020B0503020204020204" pitchFamily="34" charset="-122"/>
              <a:cs typeface="SimSun" charset="-122"/>
            </a:rPr>
            <a:t>3.</a:t>
          </a:r>
          <a:r>
            <a:rPr kumimoji="1" lang="zh-CN" altLang="en-US" sz="2000" kern="1200" dirty="0">
              <a:latin typeface="Microsoft YaHei" panose="020B0503020204020204" pitchFamily="34" charset="-122"/>
              <a:ea typeface="Microsoft YaHei" panose="020B0503020204020204" pitchFamily="34" charset="-122"/>
              <a:cs typeface="SimSun" charset="-122"/>
            </a:rPr>
            <a:t>追问不仅要适时，还要适度。</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31070" y="1503137"/>
        <a:ext cx="7356299" cy="574340"/>
      </dsp:txXfrm>
    </dsp:sp>
    <dsp:sp modelId="{B6D6C308-9FE1-6D4A-9309-811FC800AC45}">
      <dsp:nvSpPr>
        <dsp:cNvPr id="0" name=""/>
        <dsp:cNvSpPr/>
      </dsp:nvSpPr>
      <dsp:spPr>
        <a:xfrm>
          <a:off x="0" y="2108547"/>
          <a:ext cx="7418439"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53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kumimoji="1" lang="zh-CN" altLang="en-US" sz="2000" kern="1200" dirty="0">
              <a:latin typeface="Microsoft YaHei" panose="020B0503020204020204" pitchFamily="34" charset="-122"/>
              <a:ea typeface="Microsoft YaHei" panose="020B0503020204020204" pitchFamily="34" charset="-122"/>
              <a:cs typeface="SimSun" charset="-122"/>
            </a:rPr>
            <a:t>所谓适度是指访谈者向受访者追问问题的合适程度。</a:t>
          </a:r>
          <a:endParaRPr lang="zh-CN" altLang="en-US" sz="2000" kern="1200" dirty="0">
            <a:latin typeface="Microsoft YaHei" panose="020B0503020204020204" pitchFamily="34" charset="-122"/>
            <a:ea typeface="Microsoft YaHei" panose="020B0503020204020204" pitchFamily="34" charset="-122"/>
            <a:cs typeface="SimSun" charset="-122"/>
          </a:endParaRPr>
        </a:p>
      </dsp:txBody>
      <dsp:txXfrm>
        <a:off x="0" y="2108547"/>
        <a:ext cx="7418439" cy="56304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664F6-2643-F042-A0BB-B2189AD2C52D}">
      <dsp:nvSpPr>
        <dsp:cNvPr id="0" name=""/>
        <dsp:cNvSpPr/>
      </dsp:nvSpPr>
      <dsp:spPr>
        <a:xfrm>
          <a:off x="0" y="5197"/>
          <a:ext cx="8863709" cy="5809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一、编制访谈提纲</a:t>
          </a:r>
        </a:p>
      </dsp:txBody>
      <dsp:txXfrm>
        <a:off x="28359" y="33556"/>
        <a:ext cx="8806991" cy="524214"/>
      </dsp:txXfrm>
    </dsp:sp>
    <dsp:sp modelId="{0AA10E58-2757-814A-A1EF-6CB38139770D}">
      <dsp:nvSpPr>
        <dsp:cNvPr id="0" name=""/>
        <dsp:cNvSpPr/>
      </dsp:nvSpPr>
      <dsp:spPr>
        <a:xfrm>
          <a:off x="0" y="586130"/>
          <a:ext cx="8863709" cy="119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4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Microsoft YaHei" panose="020B0503020204020204" pitchFamily="34" charset="-122"/>
              <a:ea typeface="Microsoft YaHei" panose="020B0503020204020204" pitchFamily="34" charset="-122"/>
            </a:rPr>
            <a:t>1.</a:t>
          </a:r>
          <a:r>
            <a:rPr lang="zh-CN" sz="1800" kern="1200" dirty="0">
              <a:latin typeface="Microsoft YaHei" panose="020B0503020204020204" pitchFamily="34" charset="-122"/>
              <a:ea typeface="Microsoft YaHei" panose="020B0503020204020204" pitchFamily="34" charset="-122"/>
            </a:rPr>
            <a:t>分组讨论</a:t>
          </a:r>
        </a:p>
        <a:p>
          <a:pPr marL="171450" lvl="1" indent="-171450" algn="l" defTabSz="800100">
            <a:lnSpc>
              <a:spcPct val="90000"/>
            </a:lnSpc>
            <a:spcBef>
              <a:spcPct val="0"/>
            </a:spcBef>
            <a:spcAft>
              <a:spcPct val="20000"/>
            </a:spcAft>
            <a:buChar char="•"/>
          </a:pPr>
          <a:r>
            <a:rPr lang="en-US" sz="1800" kern="1200" dirty="0">
              <a:latin typeface="Microsoft YaHei" panose="020B0503020204020204" pitchFamily="34" charset="-122"/>
              <a:ea typeface="Microsoft YaHei" panose="020B0503020204020204" pitchFamily="34" charset="-122"/>
            </a:rPr>
            <a:t>2.</a:t>
          </a:r>
          <a:r>
            <a:rPr lang="zh-CN" sz="1800" kern="1200" dirty="0">
              <a:latin typeface="Microsoft YaHei" panose="020B0503020204020204" pitchFamily="34" charset="-122"/>
              <a:ea typeface="Microsoft YaHei" panose="020B0503020204020204" pitchFamily="34" charset="-122"/>
            </a:rPr>
            <a:t>集体商议</a:t>
          </a:r>
        </a:p>
        <a:p>
          <a:pPr marL="171450" lvl="1" indent="-171450" algn="l" defTabSz="800100">
            <a:lnSpc>
              <a:spcPct val="90000"/>
            </a:lnSpc>
            <a:spcBef>
              <a:spcPct val="0"/>
            </a:spcBef>
            <a:spcAft>
              <a:spcPct val="20000"/>
            </a:spcAft>
            <a:buChar char="•"/>
          </a:pPr>
          <a:r>
            <a:rPr lang="en-US" sz="1800" kern="1200" dirty="0">
              <a:latin typeface="Microsoft YaHei" panose="020B0503020204020204" pitchFamily="34" charset="-122"/>
              <a:ea typeface="Microsoft YaHei" panose="020B0503020204020204" pitchFamily="34" charset="-122"/>
            </a:rPr>
            <a:t>3.</a:t>
          </a:r>
          <a:r>
            <a:rPr lang="zh-CN" sz="1800" kern="1200" dirty="0">
              <a:latin typeface="Microsoft YaHei" panose="020B0503020204020204" pitchFamily="34" charset="-122"/>
              <a:ea typeface="Microsoft YaHei" panose="020B0503020204020204" pitchFamily="34" charset="-122"/>
            </a:rPr>
            <a:t>确定访谈提纲</a:t>
          </a:r>
          <a:r>
            <a:rPr lang="zh-CN" altLang="en-US" sz="1800" kern="1200" dirty="0">
              <a:latin typeface="Microsoft YaHei" panose="020B0503020204020204" pitchFamily="34" charset="-122"/>
              <a:ea typeface="Microsoft YaHei" panose="020B0503020204020204" pitchFamily="34" charset="-122"/>
            </a:rPr>
            <a:t>（</a:t>
          </a:r>
          <a:r>
            <a:rPr lang="zh-CN" altLang="en-US" sz="1800" b="0" i="0" u="none" kern="1200" dirty="0">
              <a:latin typeface="Microsoft YaHei" panose="020B0503020204020204" pitchFamily="34" charset="-122"/>
              <a:ea typeface="Microsoft YaHei" panose="020B0503020204020204" pitchFamily="34" charset="-122"/>
            </a:rPr>
            <a:t>认知、行为、情感）</a:t>
          </a:r>
          <a:endParaRPr lang="zh-CN" sz="1800" kern="1200" dirty="0">
            <a:latin typeface="Microsoft YaHei" panose="020B0503020204020204" pitchFamily="34" charset="-122"/>
            <a:ea typeface="Microsoft YaHei" panose="020B0503020204020204" pitchFamily="34" charset="-122"/>
          </a:endParaRPr>
        </a:p>
      </dsp:txBody>
      <dsp:txXfrm>
        <a:off x="0" y="586130"/>
        <a:ext cx="8863709" cy="1199508"/>
      </dsp:txXfrm>
    </dsp:sp>
    <dsp:sp modelId="{7027AEB5-6CE3-E341-A6DF-9FBDFF5A30AD}">
      <dsp:nvSpPr>
        <dsp:cNvPr id="0" name=""/>
        <dsp:cNvSpPr/>
      </dsp:nvSpPr>
      <dsp:spPr>
        <a:xfrm>
          <a:off x="0" y="1785638"/>
          <a:ext cx="8863709" cy="5809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二、选择访谈者与被访谈者</a:t>
          </a:r>
        </a:p>
      </dsp:txBody>
      <dsp:txXfrm>
        <a:off x="28359" y="1813997"/>
        <a:ext cx="8806991" cy="524214"/>
      </dsp:txXfrm>
    </dsp:sp>
    <dsp:sp modelId="{2A3C09E2-5AC6-5342-B54E-5B3BE7E29CAD}">
      <dsp:nvSpPr>
        <dsp:cNvPr id="0" name=""/>
        <dsp:cNvSpPr/>
      </dsp:nvSpPr>
      <dsp:spPr>
        <a:xfrm>
          <a:off x="0" y="2366571"/>
          <a:ext cx="8863709" cy="38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4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latin typeface="Microsoft YaHei" panose="020B0503020204020204" pitchFamily="34" charset="-122"/>
              <a:ea typeface="Microsoft YaHei" panose="020B0503020204020204" pitchFamily="34" charset="-122"/>
            </a:rPr>
            <a:t>通过个人自荐、全班通过的办法选出一位访谈者以及一位或者几位被访谈者</a:t>
          </a:r>
        </a:p>
      </dsp:txBody>
      <dsp:txXfrm>
        <a:off x="0" y="2366571"/>
        <a:ext cx="8863709" cy="386938"/>
      </dsp:txXfrm>
    </dsp:sp>
    <dsp:sp modelId="{D02BCBA1-7A62-C44F-BBF0-DB2BB5D69EB5}">
      <dsp:nvSpPr>
        <dsp:cNvPr id="0" name=""/>
        <dsp:cNvSpPr/>
      </dsp:nvSpPr>
      <dsp:spPr>
        <a:xfrm>
          <a:off x="0" y="2753509"/>
          <a:ext cx="8863709" cy="5809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三、实施访谈</a:t>
          </a:r>
        </a:p>
      </dsp:txBody>
      <dsp:txXfrm>
        <a:off x="28359" y="2781868"/>
        <a:ext cx="8806991" cy="524214"/>
      </dsp:txXfrm>
    </dsp:sp>
    <dsp:sp modelId="{673FE19E-38F8-3E4A-9B48-4371D3DE2562}">
      <dsp:nvSpPr>
        <dsp:cNvPr id="0" name=""/>
        <dsp:cNvSpPr/>
      </dsp:nvSpPr>
      <dsp:spPr>
        <a:xfrm>
          <a:off x="0" y="3334442"/>
          <a:ext cx="8863709" cy="38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4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latin typeface="Microsoft YaHei" panose="020B0503020204020204" pitchFamily="34" charset="-122"/>
              <a:ea typeface="Microsoft YaHei" panose="020B0503020204020204" pitchFamily="34" charset="-122"/>
            </a:rPr>
            <a:t>注意访谈中的倾听与追问</a:t>
          </a:r>
        </a:p>
      </dsp:txBody>
      <dsp:txXfrm>
        <a:off x="0" y="3334442"/>
        <a:ext cx="8863709" cy="386938"/>
      </dsp:txXfrm>
    </dsp:sp>
    <dsp:sp modelId="{DC13EAAA-5661-344D-A130-F35C0860C2F5}">
      <dsp:nvSpPr>
        <dsp:cNvPr id="0" name=""/>
        <dsp:cNvSpPr/>
      </dsp:nvSpPr>
      <dsp:spPr>
        <a:xfrm>
          <a:off x="0" y="3721380"/>
          <a:ext cx="8863709" cy="5809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Microsoft YaHei" panose="020B0503020204020204" pitchFamily="34" charset="-122"/>
              <a:ea typeface="Microsoft YaHei" panose="020B0503020204020204" pitchFamily="34" charset="-122"/>
            </a:rPr>
            <a:t>四、集体讨论</a:t>
          </a:r>
        </a:p>
      </dsp:txBody>
      <dsp:txXfrm>
        <a:off x="28359" y="3749739"/>
        <a:ext cx="8806991" cy="524214"/>
      </dsp:txXfrm>
    </dsp:sp>
    <dsp:sp modelId="{7F1DA454-3A29-4A4B-9AEB-95FD3D39C01C}">
      <dsp:nvSpPr>
        <dsp:cNvPr id="0" name=""/>
        <dsp:cNvSpPr/>
      </dsp:nvSpPr>
      <dsp:spPr>
        <a:xfrm>
          <a:off x="0" y="4302313"/>
          <a:ext cx="8863709" cy="38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42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kern="1200" dirty="0">
              <a:latin typeface="Microsoft YaHei" panose="020B0503020204020204" pitchFamily="34" charset="-122"/>
              <a:ea typeface="Microsoft YaHei" panose="020B0503020204020204" pitchFamily="34" charset="-122"/>
            </a:rPr>
            <a:t>就访谈过程中出现的问题进行讨论</a:t>
          </a:r>
        </a:p>
      </dsp:txBody>
      <dsp:txXfrm>
        <a:off x="0" y="4302313"/>
        <a:ext cx="8863709" cy="386938"/>
      </dsp:txXfrm>
    </dsp:sp>
    <dsp:sp modelId="{C478F0C6-C3F3-524B-898D-9B18F2C48F3B}">
      <dsp:nvSpPr>
        <dsp:cNvPr id="0" name=""/>
        <dsp:cNvSpPr/>
      </dsp:nvSpPr>
      <dsp:spPr>
        <a:xfrm>
          <a:off x="0" y="4689251"/>
          <a:ext cx="8863709" cy="5809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Microsoft YaHei" panose="020B0503020204020204" pitchFamily="34" charset="-122"/>
              <a:ea typeface="Microsoft YaHei" panose="020B0503020204020204" pitchFamily="34" charset="-122"/>
            </a:rPr>
            <a:t>五、教师总结 </a:t>
          </a:r>
        </a:p>
      </dsp:txBody>
      <dsp:txXfrm>
        <a:off x="28359" y="4717610"/>
        <a:ext cx="8806991" cy="524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8B4C0-ED1D-2442-8066-97D52DA43EEA}">
      <dsp:nvSpPr>
        <dsp:cNvPr id="0" name=""/>
        <dsp:cNvSpPr/>
      </dsp:nvSpPr>
      <dsp:spPr>
        <a:xfrm>
          <a:off x="691050" y="2836"/>
          <a:ext cx="2574221" cy="1544532"/>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cs typeface="SimSun" charset="-122"/>
            </a:rPr>
            <a:t>1</a:t>
          </a:r>
          <a:r>
            <a:rPr lang="zh-CN" altLang="en-US" sz="2400" kern="1200" dirty="0">
              <a:latin typeface="Microsoft YaHei" panose="020B0503020204020204" pitchFamily="34" charset="-122"/>
              <a:ea typeface="Microsoft YaHei" panose="020B0503020204020204" pitchFamily="34" charset="-122"/>
              <a:cs typeface="SimSun" charset="-122"/>
            </a:rPr>
            <a:t>调查问题与调查目的</a:t>
          </a:r>
        </a:p>
      </dsp:txBody>
      <dsp:txXfrm>
        <a:off x="691050" y="2836"/>
        <a:ext cx="2574221" cy="1544532"/>
      </dsp:txXfrm>
    </dsp:sp>
    <dsp:sp modelId="{C80BD790-0944-924F-A168-AFF60E89F0D9}">
      <dsp:nvSpPr>
        <dsp:cNvPr id="0" name=""/>
        <dsp:cNvSpPr/>
      </dsp:nvSpPr>
      <dsp:spPr>
        <a:xfrm>
          <a:off x="3522694" y="2836"/>
          <a:ext cx="2470866" cy="1544532"/>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cs typeface="SimSun" charset="-122"/>
            </a:rPr>
            <a:t>2.</a:t>
          </a:r>
          <a:r>
            <a:rPr lang="zh-CN" altLang="en-US" sz="2400" kern="1200" dirty="0">
              <a:latin typeface="Microsoft YaHei" panose="020B0503020204020204" pitchFamily="34" charset="-122"/>
              <a:ea typeface="Microsoft YaHei" panose="020B0503020204020204" pitchFamily="34" charset="-122"/>
              <a:cs typeface="SimSun" charset="-122"/>
            </a:rPr>
            <a:t>调查对象</a:t>
          </a:r>
        </a:p>
        <a:p>
          <a:pPr marL="228600" lvl="1" indent="-228600" algn="l" defTabSz="889000" rtl="0">
            <a:lnSpc>
              <a:spcPct val="90000"/>
            </a:lnSpc>
            <a:spcBef>
              <a:spcPct val="0"/>
            </a:spcBef>
            <a:spcAft>
              <a:spcPct val="15000"/>
            </a:spcAft>
            <a:buChar char="•"/>
          </a:pPr>
          <a:r>
            <a:rPr lang="zh-CN" altLang="en-US" sz="2000" kern="1200" dirty="0">
              <a:latin typeface="Microsoft YaHei" panose="020B0503020204020204" pitchFamily="34" charset="-122"/>
              <a:ea typeface="Microsoft YaHei" panose="020B0503020204020204" pitchFamily="34" charset="-122"/>
              <a:cs typeface="SimSun" charset="-122"/>
            </a:rPr>
            <a:t>总体、样本容量、抽样方法</a:t>
          </a:r>
        </a:p>
      </dsp:txBody>
      <dsp:txXfrm>
        <a:off x="3522694" y="2836"/>
        <a:ext cx="2470866" cy="1544532"/>
      </dsp:txXfrm>
    </dsp:sp>
    <dsp:sp modelId="{40DB910F-3EBF-D24E-BE44-7A3361E0E63C}">
      <dsp:nvSpPr>
        <dsp:cNvPr id="0" name=""/>
        <dsp:cNvSpPr/>
      </dsp:nvSpPr>
      <dsp:spPr>
        <a:xfrm>
          <a:off x="6191390" y="0"/>
          <a:ext cx="2574221" cy="1544532"/>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cs typeface="SimSun" charset="-122"/>
            </a:rPr>
            <a:t>3.</a:t>
          </a:r>
          <a:r>
            <a:rPr lang="zh-CN" altLang="en-US" sz="2400" kern="1200" dirty="0">
              <a:latin typeface="Microsoft YaHei" panose="020B0503020204020204" pitchFamily="34" charset="-122"/>
              <a:ea typeface="Microsoft YaHei" panose="020B0503020204020204" pitchFamily="34" charset="-122"/>
              <a:cs typeface="SimSun" charset="-122"/>
            </a:rPr>
            <a:t>调查方法和手段</a:t>
          </a:r>
        </a:p>
      </dsp:txBody>
      <dsp:txXfrm>
        <a:off x="6191390" y="0"/>
        <a:ext cx="2574221" cy="1544532"/>
      </dsp:txXfrm>
    </dsp:sp>
    <dsp:sp modelId="{EC21E3A4-6105-8846-BAD0-731DD0003AB6}">
      <dsp:nvSpPr>
        <dsp:cNvPr id="0" name=""/>
        <dsp:cNvSpPr/>
      </dsp:nvSpPr>
      <dsp:spPr>
        <a:xfrm>
          <a:off x="1283778" y="1804791"/>
          <a:ext cx="3450615" cy="1544532"/>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cs typeface="SimSun" charset="-122"/>
            </a:rPr>
            <a:t>4.</a:t>
          </a:r>
          <a:r>
            <a:rPr lang="zh-CN" altLang="en-US" sz="2400" kern="1200" dirty="0">
              <a:latin typeface="Microsoft YaHei" panose="020B0503020204020204" pitchFamily="34" charset="-122"/>
              <a:ea typeface="Microsoft YaHei" panose="020B0503020204020204" pitchFamily="34" charset="-122"/>
              <a:cs typeface="SimSun" charset="-122"/>
            </a:rPr>
            <a:t>调查步骤和时间安排</a:t>
          </a:r>
        </a:p>
      </dsp:txBody>
      <dsp:txXfrm>
        <a:off x="1283778" y="1804791"/>
        <a:ext cx="3450615" cy="1544532"/>
      </dsp:txXfrm>
    </dsp:sp>
    <dsp:sp modelId="{4705E200-BC57-3243-ACF4-DA6AB4020509}">
      <dsp:nvSpPr>
        <dsp:cNvPr id="0" name=""/>
        <dsp:cNvSpPr/>
      </dsp:nvSpPr>
      <dsp:spPr>
        <a:xfrm>
          <a:off x="4991815" y="1804791"/>
          <a:ext cx="3240661" cy="1544532"/>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cs typeface="SimSun" charset="-122"/>
            </a:rPr>
            <a:t>5.</a:t>
          </a:r>
          <a:r>
            <a:rPr lang="zh-CN" altLang="en-US" sz="2400" kern="1200" dirty="0">
              <a:latin typeface="Microsoft YaHei" panose="020B0503020204020204" pitchFamily="34" charset="-122"/>
              <a:ea typeface="Microsoft YaHei" panose="020B0503020204020204" pitchFamily="34" charset="-122"/>
              <a:cs typeface="SimSun" charset="-122"/>
            </a:rPr>
            <a:t>调查经费的使用安排</a:t>
          </a:r>
        </a:p>
      </dsp:txBody>
      <dsp:txXfrm>
        <a:off x="4991815" y="1804791"/>
        <a:ext cx="3240661" cy="15445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62086-E9D8-4549-BE67-E6F8F6EFB391}">
      <dsp:nvSpPr>
        <dsp:cNvPr id="0" name=""/>
        <dsp:cNvSpPr/>
      </dsp:nvSpPr>
      <dsp:spPr>
        <a:xfrm>
          <a:off x="890" y="12231"/>
          <a:ext cx="3124723" cy="19841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B2E20-D34A-AF43-8DA4-1D627A6DED73}">
      <dsp:nvSpPr>
        <dsp:cNvPr id="0" name=""/>
        <dsp:cNvSpPr/>
      </dsp:nvSpPr>
      <dsp:spPr>
        <a:xfrm>
          <a:off x="348081" y="342063"/>
          <a:ext cx="3124723" cy="19841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zh-CN" altLang="en-US" sz="2800" kern="1200" dirty="0">
              <a:latin typeface="Microsoft YaHei" panose="020B0503020204020204" pitchFamily="34" charset="-122"/>
              <a:ea typeface="Microsoft YaHei" panose="020B0503020204020204" pitchFamily="34" charset="-122"/>
            </a:rPr>
            <a:t>预调查</a:t>
          </a:r>
        </a:p>
        <a:p>
          <a:pPr marL="0" lvl="0" indent="0" algn="ctr" defTabSz="1244600" rtl="0">
            <a:lnSpc>
              <a:spcPct val="90000"/>
            </a:lnSpc>
            <a:spcBef>
              <a:spcPct val="0"/>
            </a:spcBef>
            <a:spcAft>
              <a:spcPct val="35000"/>
            </a:spcAft>
            <a:buNone/>
          </a:pPr>
          <a:r>
            <a:rPr lang="zh-CN" altLang="en-US" sz="2800" kern="1200" dirty="0">
              <a:latin typeface="Microsoft YaHei" panose="020B0503020204020204" pitchFamily="34" charset="-122"/>
              <a:ea typeface="Microsoft YaHei" panose="020B0503020204020204" pitchFamily="34" charset="-122"/>
            </a:rPr>
            <a:t>（前测）</a:t>
          </a:r>
        </a:p>
      </dsp:txBody>
      <dsp:txXfrm>
        <a:off x="406196" y="400178"/>
        <a:ext cx="3008493" cy="1867969"/>
      </dsp:txXfrm>
    </dsp:sp>
    <dsp:sp modelId="{3CB01CC2-7764-4944-9859-F6F8AA3A581F}">
      <dsp:nvSpPr>
        <dsp:cNvPr id="0" name=""/>
        <dsp:cNvSpPr/>
      </dsp:nvSpPr>
      <dsp:spPr>
        <a:xfrm>
          <a:off x="3819996" y="12231"/>
          <a:ext cx="3124723" cy="19841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3BA96-F5F7-A246-A2FB-5D886FE95883}">
      <dsp:nvSpPr>
        <dsp:cNvPr id="0" name=""/>
        <dsp:cNvSpPr/>
      </dsp:nvSpPr>
      <dsp:spPr>
        <a:xfrm>
          <a:off x="4167187" y="342063"/>
          <a:ext cx="3124723" cy="19841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zh-CN" altLang="en-US" sz="2800" kern="1200" dirty="0">
              <a:latin typeface="Microsoft YaHei" panose="020B0503020204020204" pitchFamily="34" charset="-122"/>
              <a:ea typeface="Microsoft YaHei" panose="020B0503020204020204" pitchFamily="34" charset="-122"/>
            </a:rPr>
            <a:t>正式调查</a:t>
          </a:r>
        </a:p>
      </dsp:txBody>
      <dsp:txXfrm>
        <a:off x="4225302" y="400178"/>
        <a:ext cx="3008493" cy="18679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43B1C-CE09-104E-8E13-FD60E68B3D6A}">
      <dsp:nvSpPr>
        <dsp:cNvPr id="0" name=""/>
        <dsp:cNvSpPr/>
      </dsp:nvSpPr>
      <dsp:spPr>
        <a:xfrm>
          <a:off x="965194" y="520941"/>
          <a:ext cx="0" cy="4368164"/>
        </a:xfrm>
        <a:prstGeom prst="lin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sp>
    <dsp:sp modelId="{74A8972D-153F-B843-A311-A814921E35AE}">
      <dsp:nvSpPr>
        <dsp:cNvPr id="0" name=""/>
        <dsp:cNvSpPr/>
      </dsp:nvSpPr>
      <dsp:spPr>
        <a:xfrm>
          <a:off x="1086532" y="666546"/>
          <a:ext cx="2297411" cy="196567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66F32FB-F589-8D46-BBD3-DE5F00002F5A}">
      <dsp:nvSpPr>
        <dsp:cNvPr id="0" name=""/>
        <dsp:cNvSpPr/>
      </dsp:nvSpPr>
      <dsp:spPr>
        <a:xfrm>
          <a:off x="1086532" y="2632220"/>
          <a:ext cx="2297411" cy="22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285750" lvl="1" indent="-285750" algn="l" defTabSz="1244600" rtl="0">
            <a:lnSpc>
              <a:spcPct val="100000"/>
            </a:lnSpc>
            <a:spcBef>
              <a:spcPct val="0"/>
            </a:spcBef>
            <a:spcAft>
              <a:spcPts val="0"/>
            </a:spcAft>
            <a:buChar char="•"/>
          </a:pPr>
          <a:r>
            <a:rPr lang="zh-CN" altLang="en-US" sz="2800" b="0" i="0" kern="1200" dirty="0">
              <a:latin typeface="Microsoft YaHei" panose="020B0503020204020204" pitchFamily="34" charset="-122"/>
              <a:ea typeface="Microsoft YaHei" panose="020B0503020204020204" pitchFamily="34" charset="-122"/>
              <a:cs typeface="SimSun" charset="-122"/>
            </a:rPr>
            <a:t>真伪和价值</a:t>
          </a:r>
        </a:p>
        <a:p>
          <a:pPr marL="285750" lvl="1" indent="-285750" algn="l" defTabSz="1244600" rtl="0">
            <a:lnSpc>
              <a:spcPct val="100000"/>
            </a:lnSpc>
            <a:spcBef>
              <a:spcPct val="0"/>
            </a:spcBef>
            <a:spcAft>
              <a:spcPts val="0"/>
            </a:spcAft>
            <a:buChar char="•"/>
          </a:pPr>
          <a:r>
            <a:rPr lang="zh-CN" altLang="en-US" sz="2800" b="0" i="0" kern="1200" dirty="0">
              <a:latin typeface="Microsoft YaHei" panose="020B0503020204020204" pitchFamily="34" charset="-122"/>
              <a:ea typeface="Microsoft YaHei" panose="020B0503020204020204" pitchFamily="34" charset="-122"/>
              <a:cs typeface="SimSun" charset="-122"/>
            </a:rPr>
            <a:t>真实、准确与完整    </a:t>
          </a:r>
        </a:p>
      </dsp:txBody>
      <dsp:txXfrm>
        <a:off x="1086532" y="2632220"/>
        <a:ext cx="2297411" cy="2256884"/>
      </dsp:txXfrm>
    </dsp:sp>
    <dsp:sp modelId="{35CDAD74-F55A-8A44-A9A5-85D1E53596BE}">
      <dsp:nvSpPr>
        <dsp:cNvPr id="0" name=""/>
        <dsp:cNvSpPr/>
      </dsp:nvSpPr>
      <dsp:spPr>
        <a:xfrm>
          <a:off x="965194" y="-37239"/>
          <a:ext cx="2426757" cy="631010"/>
        </a:xfrm>
        <a:prstGeom prst="rect">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rtl="0">
            <a:lnSpc>
              <a:spcPct val="100000"/>
            </a:lnSpc>
            <a:spcBef>
              <a:spcPct val="0"/>
            </a:spcBef>
            <a:spcAft>
              <a:spcPct val="35000"/>
            </a:spcAft>
            <a:buNone/>
          </a:pPr>
          <a:r>
            <a:rPr lang="zh-CN" altLang="en-US" sz="2800" b="0" i="0" kern="1200" dirty="0">
              <a:latin typeface="Microsoft YaHei" panose="020B0503020204020204" pitchFamily="34" charset="-122"/>
              <a:ea typeface="Microsoft YaHei" panose="020B0503020204020204" pitchFamily="34" charset="-122"/>
              <a:cs typeface="SimSun" charset="-122"/>
            </a:rPr>
            <a:t>审核</a:t>
          </a:r>
        </a:p>
      </dsp:txBody>
      <dsp:txXfrm>
        <a:off x="965194" y="-37239"/>
        <a:ext cx="2426757" cy="631010"/>
      </dsp:txXfrm>
    </dsp:sp>
    <dsp:sp modelId="{9CDD0ABF-A3CC-CD40-8ECA-5D4687E154D8}">
      <dsp:nvSpPr>
        <dsp:cNvPr id="0" name=""/>
        <dsp:cNvSpPr/>
      </dsp:nvSpPr>
      <dsp:spPr>
        <a:xfrm>
          <a:off x="3943169" y="518948"/>
          <a:ext cx="0" cy="4368164"/>
        </a:xfrm>
        <a:prstGeom prst="line">
          <a:avLst/>
        </a:prstGeom>
        <a:solidFill>
          <a:schemeClr val="lt1">
            <a:alpha val="90000"/>
            <a:hueOff val="0"/>
            <a:satOff val="0"/>
            <a:lumOff val="0"/>
            <a:alphaOff val="0"/>
          </a:schemeClr>
        </a:solidFill>
        <a:ln w="6350" cap="flat" cmpd="sng" algn="ctr">
          <a:solidFill>
            <a:schemeClr val="accent3">
              <a:hueOff val="-1068292"/>
              <a:satOff val="-50000"/>
              <a:lumOff val="1569"/>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sp>
    <dsp:sp modelId="{C3E15AB6-8864-DD4C-BB5D-B7F131813CC7}">
      <dsp:nvSpPr>
        <dsp:cNvPr id="0" name=""/>
        <dsp:cNvSpPr/>
      </dsp:nvSpPr>
      <dsp:spPr>
        <a:xfrm>
          <a:off x="4064507" y="664554"/>
          <a:ext cx="2297411" cy="196567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4C626D7-97F0-5B40-845D-C505FF79197C}">
      <dsp:nvSpPr>
        <dsp:cNvPr id="0" name=""/>
        <dsp:cNvSpPr/>
      </dsp:nvSpPr>
      <dsp:spPr>
        <a:xfrm>
          <a:off x="3942526" y="2630228"/>
          <a:ext cx="2541373" cy="22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285750" lvl="1" indent="-285750" algn="l" defTabSz="1244600" rtl="0">
            <a:lnSpc>
              <a:spcPct val="100000"/>
            </a:lnSpc>
            <a:spcBef>
              <a:spcPct val="0"/>
            </a:spcBef>
            <a:spcAft>
              <a:spcPts val="0"/>
            </a:spcAft>
            <a:buChar char="•"/>
          </a:pPr>
          <a:r>
            <a:rPr lang="zh-CN" altLang="en-US" sz="2800" b="0" i="0" kern="1200" dirty="0">
              <a:latin typeface="Microsoft YaHei" panose="020B0503020204020204" pitchFamily="34" charset="-122"/>
              <a:ea typeface="Microsoft YaHei" panose="020B0503020204020204" pitchFamily="34" charset="-122"/>
              <a:cs typeface="SimSun" charset="-122"/>
            </a:rPr>
            <a:t>分组、分类、汇总、加工</a:t>
          </a:r>
        </a:p>
        <a:p>
          <a:pPr marL="285750" lvl="1" indent="-285750" algn="l" defTabSz="1244600" rtl="0">
            <a:lnSpc>
              <a:spcPct val="100000"/>
            </a:lnSpc>
            <a:spcBef>
              <a:spcPct val="0"/>
            </a:spcBef>
            <a:spcAft>
              <a:spcPts val="0"/>
            </a:spcAft>
            <a:buChar char="•"/>
          </a:pPr>
          <a:r>
            <a:rPr lang="zh-CN" altLang="en-US" sz="2800" b="0" i="0" kern="1200" dirty="0">
              <a:latin typeface="Microsoft YaHei" panose="020B0503020204020204" pitchFamily="34" charset="-122"/>
              <a:ea typeface="Microsoft YaHei" panose="020B0503020204020204" pitchFamily="34" charset="-122"/>
              <a:cs typeface="SimSun" charset="-122"/>
            </a:rPr>
            <a:t>使之系统化、条理化</a:t>
          </a:r>
        </a:p>
      </dsp:txBody>
      <dsp:txXfrm>
        <a:off x="3942526" y="2630228"/>
        <a:ext cx="2541373" cy="2256884"/>
      </dsp:txXfrm>
    </dsp:sp>
    <dsp:sp modelId="{FEDCFC8A-A45E-6443-A42D-694A11809B03}">
      <dsp:nvSpPr>
        <dsp:cNvPr id="0" name=""/>
        <dsp:cNvSpPr/>
      </dsp:nvSpPr>
      <dsp:spPr>
        <a:xfrm>
          <a:off x="3943169" y="-37239"/>
          <a:ext cx="2426757" cy="627025"/>
        </a:xfrm>
        <a:prstGeom prst="rect">
          <a:avLst/>
        </a:prstGeom>
        <a:solidFill>
          <a:schemeClr val="accent3">
            <a:hueOff val="-1068292"/>
            <a:satOff val="-50000"/>
            <a:lumOff val="1569"/>
            <a:alphaOff val="0"/>
          </a:schemeClr>
        </a:solidFill>
        <a:ln w="6350" cap="flat" cmpd="sng" algn="ctr">
          <a:solidFill>
            <a:schemeClr val="accent3">
              <a:hueOff val="-1068292"/>
              <a:satOff val="-50000"/>
              <a:lumOff val="1569"/>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rtl="0">
            <a:lnSpc>
              <a:spcPct val="100000"/>
            </a:lnSpc>
            <a:spcBef>
              <a:spcPct val="0"/>
            </a:spcBef>
            <a:spcAft>
              <a:spcPct val="35000"/>
            </a:spcAft>
            <a:buNone/>
          </a:pPr>
          <a:r>
            <a:rPr lang="zh-CN" altLang="en-US" sz="2800" b="0" i="0" kern="1200" dirty="0">
              <a:latin typeface="Microsoft YaHei" panose="020B0503020204020204" pitchFamily="34" charset="-122"/>
              <a:ea typeface="Microsoft YaHei" panose="020B0503020204020204" pitchFamily="34" charset="-122"/>
              <a:cs typeface="SimSun" charset="-122"/>
            </a:rPr>
            <a:t>整理</a:t>
          </a:r>
        </a:p>
      </dsp:txBody>
      <dsp:txXfrm>
        <a:off x="3943169" y="-37239"/>
        <a:ext cx="2426757" cy="627025"/>
      </dsp:txXfrm>
    </dsp:sp>
    <dsp:sp modelId="{C4D1DC09-1183-2447-A994-548C01B31B91}">
      <dsp:nvSpPr>
        <dsp:cNvPr id="0" name=""/>
        <dsp:cNvSpPr/>
      </dsp:nvSpPr>
      <dsp:spPr>
        <a:xfrm>
          <a:off x="7069236" y="527335"/>
          <a:ext cx="0" cy="4368164"/>
        </a:xfrm>
        <a:prstGeom prst="line">
          <a:avLst/>
        </a:prstGeom>
        <a:solidFill>
          <a:schemeClr val="lt1">
            <a:alpha val="90000"/>
            <a:hueOff val="0"/>
            <a:satOff val="0"/>
            <a:lumOff val="0"/>
            <a:alphaOff val="0"/>
          </a:schemeClr>
        </a:solidFill>
        <a:ln w="6350" cap="flat" cmpd="sng" algn="ctr">
          <a:solidFill>
            <a:schemeClr val="accent3">
              <a:hueOff val="-2136584"/>
              <a:satOff val="-100000"/>
              <a:lumOff val="3138"/>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sp>
    <dsp:sp modelId="{F5E08598-9EC5-9F4C-B130-87A5C1CEDBDC}">
      <dsp:nvSpPr>
        <dsp:cNvPr id="0" name=""/>
        <dsp:cNvSpPr/>
      </dsp:nvSpPr>
      <dsp:spPr>
        <a:xfrm>
          <a:off x="7397051" y="672941"/>
          <a:ext cx="2297411" cy="196567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2EDBE6C-48EC-644E-A9F1-22EA6BE4CC6F}">
      <dsp:nvSpPr>
        <dsp:cNvPr id="0" name=""/>
        <dsp:cNvSpPr/>
      </dsp:nvSpPr>
      <dsp:spPr>
        <a:xfrm>
          <a:off x="7034473" y="2638615"/>
          <a:ext cx="3022566" cy="22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285750" lvl="1" indent="-285750" algn="l" defTabSz="1244600" rtl="0">
            <a:lnSpc>
              <a:spcPct val="100000"/>
            </a:lnSpc>
            <a:spcBef>
              <a:spcPct val="0"/>
            </a:spcBef>
            <a:spcAft>
              <a:spcPts val="0"/>
            </a:spcAft>
            <a:buChar char="•"/>
          </a:pPr>
          <a:r>
            <a:rPr lang="zh-CN" altLang="en-US" sz="2800" b="0" i="0" kern="1200" dirty="0">
              <a:latin typeface="Microsoft YaHei" panose="020B0503020204020204" pitchFamily="34" charset="-122"/>
              <a:ea typeface="Microsoft YaHei" panose="020B0503020204020204" pitchFamily="34" charset="-122"/>
              <a:cs typeface="SimSun" charset="-122"/>
            </a:rPr>
            <a:t>定量的统计分析；</a:t>
          </a:r>
        </a:p>
        <a:p>
          <a:pPr marL="285750" lvl="1" indent="-285750" algn="l" defTabSz="1244600" rtl="0">
            <a:lnSpc>
              <a:spcPct val="100000"/>
            </a:lnSpc>
            <a:spcBef>
              <a:spcPct val="0"/>
            </a:spcBef>
            <a:spcAft>
              <a:spcPts val="0"/>
            </a:spcAft>
            <a:buChar char="•"/>
          </a:pPr>
          <a:r>
            <a:rPr lang="zh-CN" altLang="en-US" sz="2800" b="0" i="0" kern="1200" dirty="0">
              <a:latin typeface="Microsoft YaHei" panose="020B0503020204020204" pitchFamily="34" charset="-122"/>
              <a:ea typeface="Microsoft YaHei" panose="020B0503020204020204" pitchFamily="34" charset="-122"/>
              <a:cs typeface="SimSun" charset="-122"/>
            </a:rPr>
            <a:t>定性的逻辑分析。</a:t>
          </a:r>
        </a:p>
      </dsp:txBody>
      <dsp:txXfrm>
        <a:off x="7034473" y="2638615"/>
        <a:ext cx="3022566" cy="2256884"/>
      </dsp:txXfrm>
    </dsp:sp>
    <dsp:sp modelId="{5524952E-3EE2-AB46-962E-236ABD475F4D}">
      <dsp:nvSpPr>
        <dsp:cNvPr id="0" name=""/>
        <dsp:cNvSpPr/>
      </dsp:nvSpPr>
      <dsp:spPr>
        <a:xfrm>
          <a:off x="7275713" y="-37239"/>
          <a:ext cx="2426757" cy="643799"/>
        </a:xfrm>
        <a:prstGeom prst="rect">
          <a:avLst/>
        </a:prstGeom>
        <a:solidFill>
          <a:schemeClr val="accent3">
            <a:hueOff val="-2136584"/>
            <a:satOff val="-100000"/>
            <a:lumOff val="3138"/>
            <a:alphaOff val="0"/>
          </a:schemeClr>
        </a:solidFill>
        <a:ln w="6350" cap="flat" cmpd="sng" algn="ctr">
          <a:solidFill>
            <a:schemeClr val="accent3">
              <a:hueOff val="-2136584"/>
              <a:satOff val="-100000"/>
              <a:lumOff val="3138"/>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rtl="0">
            <a:lnSpc>
              <a:spcPct val="100000"/>
            </a:lnSpc>
            <a:spcBef>
              <a:spcPct val="0"/>
            </a:spcBef>
            <a:spcAft>
              <a:spcPct val="35000"/>
            </a:spcAft>
            <a:buNone/>
          </a:pPr>
          <a:r>
            <a:rPr lang="zh-CN" altLang="en-US" sz="2800" b="0" i="0" kern="1200" dirty="0">
              <a:latin typeface="Microsoft YaHei" panose="020B0503020204020204" pitchFamily="34" charset="-122"/>
              <a:ea typeface="Microsoft YaHei" panose="020B0503020204020204" pitchFamily="34" charset="-122"/>
              <a:cs typeface="SimSun" charset="-122"/>
            </a:rPr>
            <a:t>分析</a:t>
          </a:r>
        </a:p>
      </dsp:txBody>
      <dsp:txXfrm>
        <a:off x="7275713" y="-37239"/>
        <a:ext cx="2426757" cy="643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186F2-1AFF-DE4B-9B0D-D28DCEDA8784}">
      <dsp:nvSpPr>
        <dsp:cNvPr id="0" name=""/>
        <dsp:cNvSpPr/>
      </dsp:nvSpPr>
      <dsp:spPr>
        <a:xfrm>
          <a:off x="0" y="0"/>
          <a:ext cx="8568317" cy="776826"/>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kumimoji="1" lang="zh-CN" altLang="en-US" sz="2400" b="0" kern="1200" dirty="0">
              <a:latin typeface="Microsoft YaHei" panose="020B0503020204020204" pitchFamily="34" charset="-122"/>
              <a:ea typeface="Microsoft YaHei" panose="020B0503020204020204" pitchFamily="34" charset="-122"/>
            </a:rPr>
            <a:t>确定研究问题、收集分析文献资料</a:t>
          </a:r>
          <a:endParaRPr lang="zh-CN" altLang="en-US" sz="2400" b="0" kern="1200" dirty="0">
            <a:latin typeface="Microsoft YaHei" panose="020B0503020204020204" pitchFamily="34" charset="-122"/>
            <a:ea typeface="Microsoft YaHei" panose="020B0503020204020204" pitchFamily="34" charset="-122"/>
          </a:endParaRPr>
        </a:p>
      </dsp:txBody>
      <dsp:txXfrm>
        <a:off x="1791346" y="0"/>
        <a:ext cx="6776970" cy="776826"/>
      </dsp:txXfrm>
    </dsp:sp>
    <dsp:sp modelId="{1EA574CC-C0CD-0D43-946B-BE69766AE64B}">
      <dsp:nvSpPr>
        <dsp:cNvPr id="0" name=""/>
        <dsp:cNvSpPr/>
      </dsp:nvSpPr>
      <dsp:spPr>
        <a:xfrm>
          <a:off x="77682" y="77682"/>
          <a:ext cx="1713663" cy="62146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27402E0-43AB-564C-8BD0-E72D906BDDAB}">
      <dsp:nvSpPr>
        <dsp:cNvPr id="0" name=""/>
        <dsp:cNvSpPr/>
      </dsp:nvSpPr>
      <dsp:spPr>
        <a:xfrm>
          <a:off x="0" y="882125"/>
          <a:ext cx="8568317" cy="776826"/>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kumimoji="1" lang="zh-CN" altLang="en-US" sz="2400" b="0" kern="1200" dirty="0">
              <a:latin typeface="Microsoft YaHei" panose="020B0503020204020204" pitchFamily="34" charset="-122"/>
              <a:ea typeface="Microsoft YaHei" panose="020B0503020204020204" pitchFamily="34" charset="-122"/>
            </a:rPr>
            <a:t>设计编制问卷（试调查；修订）</a:t>
          </a:r>
          <a:endParaRPr lang="zh-CN" altLang="en-US" sz="2400" b="0" kern="1200" dirty="0">
            <a:latin typeface="Microsoft YaHei" panose="020B0503020204020204" pitchFamily="34" charset="-122"/>
            <a:ea typeface="Microsoft YaHei" panose="020B0503020204020204" pitchFamily="34" charset="-122"/>
          </a:endParaRPr>
        </a:p>
      </dsp:txBody>
      <dsp:txXfrm>
        <a:off x="1791346" y="882125"/>
        <a:ext cx="6776970" cy="776826"/>
      </dsp:txXfrm>
    </dsp:sp>
    <dsp:sp modelId="{6593511A-25BD-1949-91F7-4204D977DD20}">
      <dsp:nvSpPr>
        <dsp:cNvPr id="0" name=""/>
        <dsp:cNvSpPr/>
      </dsp:nvSpPr>
      <dsp:spPr>
        <a:xfrm>
          <a:off x="77682" y="932191"/>
          <a:ext cx="1713663" cy="6214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552F07D-D44E-0F41-8CCA-48ADA1F9F9C7}">
      <dsp:nvSpPr>
        <dsp:cNvPr id="0" name=""/>
        <dsp:cNvSpPr/>
      </dsp:nvSpPr>
      <dsp:spPr>
        <a:xfrm>
          <a:off x="0" y="1709018"/>
          <a:ext cx="8568317" cy="776826"/>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kumimoji="1" lang="zh-CN" altLang="en-US" sz="2400" b="0" kern="1200">
              <a:latin typeface="Microsoft YaHei" panose="020B0503020204020204" pitchFamily="34" charset="-122"/>
              <a:ea typeface="Microsoft YaHei" panose="020B0503020204020204" pitchFamily="34" charset="-122"/>
            </a:rPr>
            <a:t>抽取样本、实施调查</a:t>
          </a:r>
          <a:endParaRPr lang="zh-CN" altLang="en-US" sz="2400" b="0" kern="1200">
            <a:latin typeface="Microsoft YaHei" panose="020B0503020204020204" pitchFamily="34" charset="-122"/>
            <a:ea typeface="Microsoft YaHei" panose="020B0503020204020204" pitchFamily="34" charset="-122"/>
          </a:endParaRPr>
        </a:p>
      </dsp:txBody>
      <dsp:txXfrm>
        <a:off x="1791346" y="1709018"/>
        <a:ext cx="6776970" cy="776826"/>
      </dsp:txXfrm>
    </dsp:sp>
    <dsp:sp modelId="{E2EB798F-1375-DC41-9E4A-2E6961233121}">
      <dsp:nvSpPr>
        <dsp:cNvPr id="0" name=""/>
        <dsp:cNvSpPr/>
      </dsp:nvSpPr>
      <dsp:spPr>
        <a:xfrm>
          <a:off x="77682" y="1786701"/>
          <a:ext cx="1713663" cy="6214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4E2A495-CA28-8F41-92BB-3FA52CC22C33}">
      <dsp:nvSpPr>
        <dsp:cNvPr id="0" name=""/>
        <dsp:cNvSpPr/>
      </dsp:nvSpPr>
      <dsp:spPr>
        <a:xfrm>
          <a:off x="0" y="2563527"/>
          <a:ext cx="8568317" cy="1230027"/>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kumimoji="1" lang="zh-CN" altLang="en-US" sz="2400" b="0" kern="1200" dirty="0">
              <a:latin typeface="Microsoft YaHei" panose="020B0503020204020204" pitchFamily="34" charset="-122"/>
              <a:ea typeface="Microsoft YaHei" panose="020B0503020204020204" pitchFamily="34" charset="-122"/>
            </a:rPr>
            <a:t>调查结果的统计分析（</a:t>
          </a:r>
          <a:r>
            <a:rPr kumimoji="1" lang="en-US" altLang="zh-CN" sz="2400" b="0" kern="1200" dirty="0">
              <a:latin typeface="Microsoft YaHei" panose="020B0503020204020204" pitchFamily="34" charset="-122"/>
              <a:ea typeface="Microsoft YaHei" panose="020B0503020204020204" pitchFamily="34" charset="-122"/>
            </a:rPr>
            <a:t>SPSS</a:t>
          </a:r>
          <a:r>
            <a:rPr kumimoji="1" lang="zh-CN" altLang="en-US" sz="2400" b="0" kern="1200" dirty="0">
              <a:latin typeface="Microsoft YaHei" panose="020B0503020204020204" pitchFamily="34" charset="-122"/>
              <a:ea typeface="Microsoft YaHei" panose="020B0503020204020204" pitchFamily="34" charset="-122"/>
            </a:rPr>
            <a:t>、</a:t>
          </a:r>
          <a:r>
            <a:rPr kumimoji="1" lang="en-US" altLang="zh-CN" sz="2400" b="0" kern="1200" dirty="0">
              <a:latin typeface="Microsoft YaHei" panose="020B0503020204020204" pitchFamily="34" charset="-122"/>
              <a:ea typeface="Microsoft YaHei" panose="020B0503020204020204" pitchFamily="34" charset="-122"/>
            </a:rPr>
            <a:t>EXCEL</a:t>
          </a:r>
          <a:r>
            <a:rPr kumimoji="1" lang="zh-CN" altLang="en-US" sz="2400" b="0" kern="1200" dirty="0">
              <a:latin typeface="Microsoft YaHei" panose="020B0503020204020204" pitchFamily="34" charset="-122"/>
              <a:ea typeface="Microsoft YaHei" panose="020B0503020204020204" pitchFamily="34" charset="-122"/>
            </a:rPr>
            <a:t>）</a:t>
          </a:r>
          <a:endParaRPr lang="zh-CN" altLang="en-US" sz="2400" b="0" kern="1200" dirty="0">
            <a:latin typeface="Microsoft YaHei" panose="020B0503020204020204" pitchFamily="34" charset="-122"/>
            <a:ea typeface="Microsoft YaHei" panose="020B0503020204020204" pitchFamily="34" charset="-122"/>
          </a:endParaRPr>
        </a:p>
        <a:p>
          <a:pPr marL="228600" lvl="1" indent="-228600" algn="l" defTabSz="1066800" rtl="0">
            <a:lnSpc>
              <a:spcPct val="90000"/>
            </a:lnSpc>
            <a:spcBef>
              <a:spcPct val="0"/>
            </a:spcBef>
            <a:spcAft>
              <a:spcPct val="15000"/>
            </a:spcAft>
            <a:buChar char="•"/>
          </a:pPr>
          <a:r>
            <a:rPr lang="zh-CN" altLang="en-US" sz="2400" b="0" kern="1200" dirty="0">
              <a:latin typeface="Microsoft YaHei" panose="020B0503020204020204" pitchFamily="34" charset="-122"/>
              <a:ea typeface="Microsoft YaHei" panose="020B0503020204020204" pitchFamily="34" charset="-122"/>
            </a:rPr>
            <a:t>对调查结果进行说明和解读</a:t>
          </a:r>
        </a:p>
      </dsp:txBody>
      <dsp:txXfrm>
        <a:off x="1791346" y="2563527"/>
        <a:ext cx="6776970" cy="1230027"/>
      </dsp:txXfrm>
    </dsp:sp>
    <dsp:sp modelId="{4CE37729-06CA-7345-AB6A-60236DB16F1C}">
      <dsp:nvSpPr>
        <dsp:cNvPr id="0" name=""/>
        <dsp:cNvSpPr/>
      </dsp:nvSpPr>
      <dsp:spPr>
        <a:xfrm>
          <a:off x="77682" y="2867810"/>
          <a:ext cx="1713663" cy="62146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80C6234-C13B-7943-B446-690C1B973CE1}">
      <dsp:nvSpPr>
        <dsp:cNvPr id="0" name=""/>
        <dsp:cNvSpPr/>
      </dsp:nvSpPr>
      <dsp:spPr>
        <a:xfrm>
          <a:off x="0" y="3871237"/>
          <a:ext cx="8568317" cy="776826"/>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kumimoji="1" lang="zh-CN" altLang="en-US" sz="2400" b="0" kern="1200">
              <a:latin typeface="Microsoft YaHei" panose="020B0503020204020204" pitchFamily="34" charset="-122"/>
              <a:ea typeface="Microsoft YaHei" panose="020B0503020204020204" pitchFamily="34" charset="-122"/>
            </a:rPr>
            <a:t>撰写调查报告</a:t>
          </a:r>
          <a:endParaRPr lang="zh-CN" altLang="en-US" sz="2400" b="0" kern="1200">
            <a:latin typeface="Microsoft YaHei" panose="020B0503020204020204" pitchFamily="34" charset="-122"/>
            <a:ea typeface="Microsoft YaHei" panose="020B0503020204020204" pitchFamily="34" charset="-122"/>
          </a:endParaRPr>
        </a:p>
      </dsp:txBody>
      <dsp:txXfrm>
        <a:off x="1791346" y="3871237"/>
        <a:ext cx="6776970" cy="776826"/>
      </dsp:txXfrm>
    </dsp:sp>
    <dsp:sp modelId="{1CBBE3AA-4FB4-484F-952D-1EEDF1157184}">
      <dsp:nvSpPr>
        <dsp:cNvPr id="0" name=""/>
        <dsp:cNvSpPr/>
      </dsp:nvSpPr>
      <dsp:spPr>
        <a:xfrm>
          <a:off x="77682" y="3948920"/>
          <a:ext cx="1713663" cy="62146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C07AB-C25B-4442-AC56-AD189F66F7E6}">
      <dsp:nvSpPr>
        <dsp:cNvPr id="0" name=""/>
        <dsp:cNvSpPr/>
      </dsp:nvSpPr>
      <dsp:spPr>
        <a:xfrm>
          <a:off x="0" y="285620"/>
          <a:ext cx="8492336" cy="352799"/>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BADB6-0C9E-5D48-AFC4-6907FD3678C1}">
      <dsp:nvSpPr>
        <dsp:cNvPr id="0" name=""/>
        <dsp:cNvSpPr/>
      </dsp:nvSpPr>
      <dsp:spPr>
        <a:xfrm>
          <a:off x="424616" y="78980"/>
          <a:ext cx="5944635" cy="413279"/>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693" tIns="0" rIns="224693" bIns="0" numCol="1" spcCol="1270" anchor="ctr" anchorCtr="0">
          <a:noAutofit/>
        </a:bodyPr>
        <a:lstStyle/>
        <a:p>
          <a:pPr marL="0" lvl="0" indent="0" algn="l" defTabSz="1066800" rtl="0">
            <a:lnSpc>
              <a:spcPct val="90000"/>
            </a:lnSpc>
            <a:spcBef>
              <a:spcPct val="0"/>
            </a:spcBef>
            <a:spcAft>
              <a:spcPct val="35000"/>
            </a:spcAft>
            <a:buNone/>
          </a:pPr>
          <a:r>
            <a:rPr kumimoji="1" lang="en-US" altLang="zh-CN" sz="2400" kern="1200" dirty="0">
              <a:latin typeface="Microsoft YaHei" panose="020B0503020204020204" pitchFamily="34" charset="-122"/>
              <a:ea typeface="Microsoft YaHei" panose="020B0503020204020204" pitchFamily="34" charset="-122"/>
              <a:cs typeface="SimSun" charset="-122"/>
            </a:rPr>
            <a:t>1.</a:t>
          </a:r>
          <a:r>
            <a:rPr kumimoji="1" lang="zh-CN" altLang="en-US" sz="2400" kern="1200" dirty="0">
              <a:latin typeface="Microsoft YaHei" panose="020B0503020204020204" pitchFamily="34" charset="-122"/>
              <a:ea typeface="Microsoft YaHei" panose="020B0503020204020204" pitchFamily="34" charset="-122"/>
              <a:cs typeface="SimSun" charset="-122"/>
            </a:rPr>
            <a:t>标题</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44791" y="99155"/>
        <a:ext cx="5904285" cy="372929"/>
      </dsp:txXfrm>
    </dsp:sp>
    <dsp:sp modelId="{00CAEB72-DB9C-264D-AC14-09BA09033384}">
      <dsp:nvSpPr>
        <dsp:cNvPr id="0" name=""/>
        <dsp:cNvSpPr/>
      </dsp:nvSpPr>
      <dsp:spPr>
        <a:xfrm>
          <a:off x="0" y="920660"/>
          <a:ext cx="8492336" cy="9481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100" tIns="291592" rIns="659100"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latin typeface="Microsoft YaHei" panose="020B0503020204020204" pitchFamily="34" charset="-122"/>
              <a:ea typeface="Microsoft YaHei" panose="020B0503020204020204" pitchFamily="34" charset="-122"/>
              <a:cs typeface="SimSun" charset="-122"/>
            </a:rPr>
            <a:t>调查者的身份，调查目的、调查内容</a:t>
          </a:r>
        </a:p>
      </dsp:txBody>
      <dsp:txXfrm>
        <a:off x="0" y="920660"/>
        <a:ext cx="8492336" cy="948150"/>
      </dsp:txXfrm>
    </dsp:sp>
    <dsp:sp modelId="{A155046C-1867-3344-8222-AA385383779A}">
      <dsp:nvSpPr>
        <dsp:cNvPr id="0" name=""/>
        <dsp:cNvSpPr/>
      </dsp:nvSpPr>
      <dsp:spPr>
        <a:xfrm>
          <a:off x="424616" y="714020"/>
          <a:ext cx="5944635" cy="413279"/>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693" tIns="0" rIns="224693" bIns="0" numCol="1" spcCol="1270" anchor="ctr" anchorCtr="0">
          <a:noAutofit/>
        </a:bodyPr>
        <a:lstStyle/>
        <a:p>
          <a:pPr marL="0" lvl="0" indent="0" algn="l" defTabSz="1066800" rtl="0">
            <a:lnSpc>
              <a:spcPct val="90000"/>
            </a:lnSpc>
            <a:spcBef>
              <a:spcPct val="0"/>
            </a:spcBef>
            <a:spcAft>
              <a:spcPct val="35000"/>
            </a:spcAft>
            <a:buNone/>
          </a:pPr>
          <a:r>
            <a:rPr kumimoji="1" lang="en-US" altLang="zh-TW" sz="2400" kern="1200" dirty="0">
              <a:latin typeface="Microsoft YaHei" panose="020B0503020204020204" pitchFamily="34" charset="-122"/>
              <a:ea typeface="Microsoft YaHei" panose="020B0503020204020204" pitchFamily="34" charset="-122"/>
              <a:cs typeface="SimSun" charset="-122"/>
            </a:rPr>
            <a:t>2.</a:t>
          </a:r>
          <a:r>
            <a:rPr kumimoji="1" lang="zh-TW" altLang="en-US" sz="2400" kern="1200" dirty="0">
              <a:latin typeface="Microsoft YaHei" panose="020B0503020204020204" pitchFamily="34" charset="-122"/>
              <a:ea typeface="Microsoft YaHei" panose="020B0503020204020204" pitchFamily="34" charset="-122"/>
              <a:cs typeface="SimSun" charset="-122"/>
            </a:rPr>
            <a:t>前言</a:t>
          </a:r>
          <a:endParaRPr lang="zh-TW" altLang="en-US" sz="2400" kern="1200" dirty="0">
            <a:latin typeface="Microsoft YaHei" panose="020B0503020204020204" pitchFamily="34" charset="-122"/>
            <a:ea typeface="Microsoft YaHei" panose="020B0503020204020204" pitchFamily="34" charset="-122"/>
            <a:cs typeface="SimSun" charset="-122"/>
          </a:endParaRPr>
        </a:p>
      </dsp:txBody>
      <dsp:txXfrm>
        <a:off x="444791" y="734195"/>
        <a:ext cx="5904285" cy="372929"/>
      </dsp:txXfrm>
    </dsp:sp>
    <dsp:sp modelId="{D3F7B545-CA2F-5140-B5F4-4D551CF98E60}">
      <dsp:nvSpPr>
        <dsp:cNvPr id="0" name=""/>
        <dsp:cNvSpPr/>
      </dsp:nvSpPr>
      <dsp:spPr>
        <a:xfrm>
          <a:off x="0" y="2151050"/>
          <a:ext cx="8492336" cy="9481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100" tIns="291592" rIns="659100"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latin typeface="Microsoft YaHei" panose="020B0503020204020204" pitchFamily="34" charset="-122"/>
              <a:ea typeface="Microsoft YaHei" panose="020B0503020204020204" pitchFamily="34" charset="-122"/>
              <a:cs typeface="SimSun" charset="-122"/>
            </a:rPr>
            <a:t>对如何填写问卷、如何回答问题的说明。</a:t>
          </a:r>
        </a:p>
      </dsp:txBody>
      <dsp:txXfrm>
        <a:off x="0" y="2151050"/>
        <a:ext cx="8492336" cy="948150"/>
      </dsp:txXfrm>
    </dsp:sp>
    <dsp:sp modelId="{643168CF-626B-1C42-940C-DC64C854380F}">
      <dsp:nvSpPr>
        <dsp:cNvPr id="0" name=""/>
        <dsp:cNvSpPr/>
      </dsp:nvSpPr>
      <dsp:spPr>
        <a:xfrm>
          <a:off x="424616" y="1944410"/>
          <a:ext cx="5944635" cy="413279"/>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693" tIns="0" rIns="224693" bIns="0" numCol="1" spcCol="1270" anchor="ctr" anchorCtr="0">
          <a:noAutofit/>
        </a:bodyPr>
        <a:lstStyle/>
        <a:p>
          <a:pPr marL="0" lvl="0" indent="0" algn="l" defTabSz="1066800" rtl="0">
            <a:lnSpc>
              <a:spcPct val="90000"/>
            </a:lnSpc>
            <a:spcBef>
              <a:spcPct val="0"/>
            </a:spcBef>
            <a:spcAft>
              <a:spcPct val="35000"/>
            </a:spcAft>
            <a:buNone/>
          </a:pPr>
          <a:r>
            <a:rPr kumimoji="1" lang="en-US" altLang="zh-CN" sz="2400" kern="1200" dirty="0">
              <a:latin typeface="Microsoft YaHei" panose="020B0503020204020204" pitchFamily="34" charset="-122"/>
              <a:ea typeface="Microsoft YaHei" panose="020B0503020204020204" pitchFamily="34" charset="-122"/>
              <a:cs typeface="SimSun" charset="-122"/>
            </a:rPr>
            <a:t>3.</a:t>
          </a:r>
          <a:r>
            <a:rPr kumimoji="1" lang="zh-CN" altLang="en-US" sz="2400" kern="1200" dirty="0">
              <a:latin typeface="Microsoft YaHei" panose="020B0503020204020204" pitchFamily="34" charset="-122"/>
              <a:ea typeface="Microsoft YaHei" panose="020B0503020204020204" pitchFamily="34" charset="-122"/>
              <a:cs typeface="SimSun" charset="-122"/>
            </a:rPr>
            <a:t>指导语</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44791" y="1964585"/>
        <a:ext cx="5904285" cy="372929"/>
      </dsp:txXfrm>
    </dsp:sp>
    <dsp:sp modelId="{49473A79-07CB-0D4A-BF06-64ADF5376C0C}">
      <dsp:nvSpPr>
        <dsp:cNvPr id="0" name=""/>
        <dsp:cNvSpPr/>
      </dsp:nvSpPr>
      <dsp:spPr>
        <a:xfrm>
          <a:off x="0" y="3381440"/>
          <a:ext cx="8492336" cy="352799"/>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78825-85B3-D343-AE8E-C0DDC7597BF6}">
      <dsp:nvSpPr>
        <dsp:cNvPr id="0" name=""/>
        <dsp:cNvSpPr/>
      </dsp:nvSpPr>
      <dsp:spPr>
        <a:xfrm>
          <a:off x="424616" y="3174800"/>
          <a:ext cx="5944635" cy="413279"/>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693" tIns="0" rIns="224693" bIns="0" numCol="1" spcCol="1270" anchor="ctr" anchorCtr="0">
          <a:noAutofit/>
        </a:bodyPr>
        <a:lstStyle/>
        <a:p>
          <a:pPr marL="0" lvl="0" indent="0" algn="l" defTabSz="1066800" rtl="0">
            <a:lnSpc>
              <a:spcPct val="90000"/>
            </a:lnSpc>
            <a:spcBef>
              <a:spcPct val="0"/>
            </a:spcBef>
            <a:spcAft>
              <a:spcPct val="35000"/>
            </a:spcAft>
            <a:buNone/>
          </a:pPr>
          <a:r>
            <a:rPr kumimoji="1" lang="en-US" altLang="zh-CN" sz="2400" kern="1200" dirty="0">
              <a:latin typeface="Microsoft YaHei" panose="020B0503020204020204" pitchFamily="34" charset="-122"/>
              <a:ea typeface="Microsoft YaHei" panose="020B0503020204020204" pitchFamily="34" charset="-122"/>
              <a:cs typeface="SimSun" charset="-122"/>
            </a:rPr>
            <a:t>4.</a:t>
          </a:r>
          <a:r>
            <a:rPr kumimoji="1" lang="zh-CN" altLang="en-US" sz="2400" kern="1200" dirty="0">
              <a:latin typeface="Microsoft YaHei" panose="020B0503020204020204" pitchFamily="34" charset="-122"/>
              <a:ea typeface="Microsoft YaHei" panose="020B0503020204020204" pitchFamily="34" charset="-122"/>
              <a:cs typeface="SimSun" charset="-122"/>
            </a:rPr>
            <a:t>问题及答案（主体）</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44791" y="3194975"/>
        <a:ext cx="5904285" cy="372929"/>
      </dsp:txXfrm>
    </dsp:sp>
    <dsp:sp modelId="{40F83F2C-2F51-864B-89C7-61DF3261F277}">
      <dsp:nvSpPr>
        <dsp:cNvPr id="0" name=""/>
        <dsp:cNvSpPr/>
      </dsp:nvSpPr>
      <dsp:spPr>
        <a:xfrm>
          <a:off x="0" y="4016480"/>
          <a:ext cx="8492336" cy="352799"/>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9A911-ACBA-BF43-A8A6-FD0E2F9EC652}">
      <dsp:nvSpPr>
        <dsp:cNvPr id="0" name=""/>
        <dsp:cNvSpPr/>
      </dsp:nvSpPr>
      <dsp:spPr>
        <a:xfrm>
          <a:off x="424616" y="3809840"/>
          <a:ext cx="5944635" cy="413279"/>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693" tIns="0" rIns="224693" bIns="0" numCol="1" spcCol="1270" anchor="ctr" anchorCtr="0">
          <a:noAutofit/>
        </a:bodyPr>
        <a:lstStyle/>
        <a:p>
          <a:pPr marL="0" lvl="0" indent="0" algn="l" defTabSz="1066800">
            <a:lnSpc>
              <a:spcPct val="90000"/>
            </a:lnSpc>
            <a:spcBef>
              <a:spcPct val="0"/>
            </a:spcBef>
            <a:spcAft>
              <a:spcPct val="35000"/>
            </a:spcAft>
            <a:buNone/>
          </a:pPr>
          <a:r>
            <a:rPr lang="en-US" altLang="zh-CN" sz="2400" kern="1200" dirty="0">
              <a:latin typeface="Microsoft YaHei" panose="020B0503020204020204" pitchFamily="34" charset="-122"/>
              <a:ea typeface="Microsoft YaHei" panose="020B0503020204020204" pitchFamily="34" charset="-122"/>
            </a:rPr>
            <a:t>5.</a:t>
          </a:r>
          <a:r>
            <a:rPr lang="zh-CN" altLang="en-US" sz="2400" kern="1200" dirty="0">
              <a:latin typeface="Microsoft YaHei" panose="020B0503020204020204" pitchFamily="34" charset="-122"/>
              <a:ea typeface="Microsoft YaHei" panose="020B0503020204020204" pitchFamily="34" charset="-122"/>
            </a:rPr>
            <a:t>编码（便于进行数据处理）</a:t>
          </a:r>
        </a:p>
      </dsp:txBody>
      <dsp:txXfrm>
        <a:off x="444791" y="3830015"/>
        <a:ext cx="5904285" cy="372929"/>
      </dsp:txXfrm>
    </dsp:sp>
    <dsp:sp modelId="{2A9FD74B-D8AB-9644-B8EB-37E6421CDC2A}">
      <dsp:nvSpPr>
        <dsp:cNvPr id="0" name=""/>
        <dsp:cNvSpPr/>
      </dsp:nvSpPr>
      <dsp:spPr>
        <a:xfrm>
          <a:off x="0" y="4651520"/>
          <a:ext cx="8492336" cy="352799"/>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54741-6C86-CC4C-AFD6-6B0BA8C1D5E5}">
      <dsp:nvSpPr>
        <dsp:cNvPr id="0" name=""/>
        <dsp:cNvSpPr/>
      </dsp:nvSpPr>
      <dsp:spPr>
        <a:xfrm>
          <a:off x="424616" y="4444880"/>
          <a:ext cx="5944635" cy="413279"/>
        </a:xfrm>
        <a:prstGeom prst="roundRect">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4693" tIns="0" rIns="224693" bIns="0" numCol="1" spcCol="1270" anchor="ctr" anchorCtr="0">
          <a:noAutofit/>
        </a:bodyPr>
        <a:lstStyle/>
        <a:p>
          <a:pPr marL="0" lvl="0" indent="0" algn="l" defTabSz="1066800" rtl="0">
            <a:lnSpc>
              <a:spcPct val="90000"/>
            </a:lnSpc>
            <a:spcBef>
              <a:spcPct val="0"/>
            </a:spcBef>
            <a:spcAft>
              <a:spcPct val="35000"/>
            </a:spcAft>
            <a:buNone/>
          </a:pPr>
          <a:r>
            <a:rPr kumimoji="1" lang="en-US" altLang="zh-CN" sz="2400" kern="1200" dirty="0">
              <a:latin typeface="Microsoft YaHei" panose="020B0503020204020204" pitchFamily="34" charset="-122"/>
              <a:ea typeface="Microsoft YaHei" panose="020B0503020204020204" pitchFamily="34" charset="-122"/>
              <a:cs typeface="SimSun" charset="-122"/>
            </a:rPr>
            <a:t>5.</a:t>
          </a:r>
          <a:r>
            <a:rPr kumimoji="1" lang="zh-CN" altLang="en-US" sz="2400" kern="1200" dirty="0">
              <a:latin typeface="Microsoft YaHei" panose="020B0503020204020204" pitchFamily="34" charset="-122"/>
              <a:ea typeface="Microsoft YaHei" panose="020B0503020204020204" pitchFamily="34" charset="-122"/>
              <a:cs typeface="SimSun" charset="-122"/>
            </a:rPr>
            <a:t>结束语</a:t>
          </a:r>
          <a:endParaRPr lang="zh-CN" altLang="en-US" sz="2400" kern="1200" dirty="0">
            <a:latin typeface="Microsoft YaHei" panose="020B0503020204020204" pitchFamily="34" charset="-122"/>
            <a:ea typeface="Microsoft YaHei" panose="020B0503020204020204" pitchFamily="34" charset="-122"/>
            <a:cs typeface="SimSun" charset="-122"/>
          </a:endParaRPr>
        </a:p>
      </dsp:txBody>
      <dsp:txXfrm>
        <a:off x="444791" y="4465055"/>
        <a:ext cx="5904285" cy="3729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8D603-93A6-5240-8983-518BCED3566B}">
      <dsp:nvSpPr>
        <dsp:cNvPr id="0" name=""/>
        <dsp:cNvSpPr/>
      </dsp:nvSpPr>
      <dsp:spPr>
        <a:xfrm>
          <a:off x="538786" y="1701"/>
          <a:ext cx="3362860" cy="2510304"/>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rtl="0">
            <a:lnSpc>
              <a:spcPct val="90000"/>
            </a:lnSpc>
            <a:spcBef>
              <a:spcPct val="0"/>
            </a:spcBef>
            <a:spcAft>
              <a:spcPct val="15000"/>
            </a:spcAft>
            <a:buChar char="•"/>
          </a:pPr>
          <a:r>
            <a:rPr kumimoji="1" lang="zh-CN" altLang="en-US" sz="2800" b="0" kern="1200" dirty="0">
              <a:latin typeface="Microsoft YaHei" panose="020B0503020204020204" pitchFamily="34" charset="-122"/>
              <a:ea typeface="Microsoft YaHei" panose="020B0503020204020204" pitchFamily="34" charset="-122"/>
            </a:rPr>
            <a:t>明确课题</a:t>
          </a:r>
          <a:endParaRPr lang="zh-CN" altLang="en-US" sz="2800" b="0" kern="1200" dirty="0">
            <a:latin typeface="Microsoft YaHei" panose="020B0503020204020204" pitchFamily="34" charset="-122"/>
            <a:ea typeface="Microsoft YaHei" panose="020B0503020204020204" pitchFamily="34" charset="-122"/>
          </a:endParaRPr>
        </a:p>
        <a:p>
          <a:pPr marL="285750" lvl="1" indent="-285750" algn="l" defTabSz="1244600" rtl="0">
            <a:lnSpc>
              <a:spcPct val="90000"/>
            </a:lnSpc>
            <a:spcBef>
              <a:spcPct val="0"/>
            </a:spcBef>
            <a:spcAft>
              <a:spcPct val="15000"/>
            </a:spcAft>
            <a:buChar char="•"/>
          </a:pPr>
          <a:r>
            <a:rPr kumimoji="1" lang="zh-CN" altLang="en-US" sz="2800" b="0" kern="1200" dirty="0">
              <a:latin typeface="Microsoft YaHei" panose="020B0503020204020204" pitchFamily="34" charset="-122"/>
              <a:ea typeface="Microsoft YaHei" panose="020B0503020204020204" pitchFamily="34" charset="-122"/>
            </a:rPr>
            <a:t>提出假设</a:t>
          </a:r>
          <a:endParaRPr lang="zh-CN" altLang="en-US" sz="2800" b="0" kern="1200" dirty="0">
            <a:latin typeface="Microsoft YaHei" panose="020B0503020204020204" pitchFamily="34" charset="-122"/>
            <a:ea typeface="Microsoft YaHei" panose="020B0503020204020204" pitchFamily="34" charset="-122"/>
          </a:endParaRPr>
        </a:p>
        <a:p>
          <a:pPr marL="285750" lvl="1" indent="-285750" algn="l" defTabSz="1244600" rtl="0">
            <a:lnSpc>
              <a:spcPct val="90000"/>
            </a:lnSpc>
            <a:spcBef>
              <a:spcPct val="0"/>
            </a:spcBef>
            <a:spcAft>
              <a:spcPct val="15000"/>
            </a:spcAft>
            <a:buChar char="•"/>
          </a:pPr>
          <a:r>
            <a:rPr kumimoji="1" lang="zh-CN" altLang="en-US" sz="2800" b="0" kern="1200" dirty="0">
              <a:latin typeface="Microsoft YaHei" panose="020B0503020204020204" pitchFamily="34" charset="-122"/>
              <a:ea typeface="Microsoft YaHei" panose="020B0503020204020204" pitchFamily="34" charset="-122"/>
            </a:rPr>
            <a:t>确定变量</a:t>
          </a:r>
          <a:endParaRPr lang="zh-CN" altLang="en-US" sz="2800" b="0" kern="1200" dirty="0">
            <a:latin typeface="Microsoft YaHei" panose="020B0503020204020204" pitchFamily="34" charset="-122"/>
            <a:ea typeface="Microsoft YaHei" panose="020B0503020204020204" pitchFamily="34" charset="-122"/>
          </a:endParaRPr>
        </a:p>
      </dsp:txBody>
      <dsp:txXfrm>
        <a:off x="597605" y="60520"/>
        <a:ext cx="3245222" cy="2451485"/>
      </dsp:txXfrm>
    </dsp:sp>
    <dsp:sp modelId="{E569F103-32FE-FB4A-90E9-083526EE7FDF}">
      <dsp:nvSpPr>
        <dsp:cNvPr id="0" name=""/>
        <dsp:cNvSpPr/>
      </dsp:nvSpPr>
      <dsp:spPr>
        <a:xfrm>
          <a:off x="538786" y="2512005"/>
          <a:ext cx="3362860" cy="1079430"/>
        </a:xfrm>
        <a:prstGeom prst="rect">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kumimoji="1" lang="zh-CN" altLang="en-US" sz="2800" b="0" kern="1200" dirty="0">
              <a:solidFill>
                <a:schemeClr val="bg1"/>
              </a:solidFill>
              <a:latin typeface="Microsoft YaHei" panose="020B0503020204020204" pitchFamily="34" charset="-122"/>
              <a:ea typeface="Microsoft YaHei" panose="020B0503020204020204" pitchFamily="34" charset="-122"/>
            </a:rPr>
            <a:t>建立理论框架</a:t>
          </a:r>
          <a:endParaRPr lang="zh-CN" altLang="en-US" sz="2800" b="0" kern="1200" dirty="0">
            <a:solidFill>
              <a:schemeClr val="bg1"/>
            </a:solidFill>
            <a:latin typeface="Microsoft YaHei" panose="020B0503020204020204" pitchFamily="34" charset="-122"/>
            <a:ea typeface="Microsoft YaHei" panose="020B0503020204020204" pitchFamily="34" charset="-122"/>
          </a:endParaRPr>
        </a:p>
      </dsp:txBody>
      <dsp:txXfrm>
        <a:off x="538786" y="2512005"/>
        <a:ext cx="2368211" cy="1079430"/>
      </dsp:txXfrm>
    </dsp:sp>
    <dsp:sp modelId="{66E2F2E2-FA23-C74F-807A-E9EE2F529EFB}">
      <dsp:nvSpPr>
        <dsp:cNvPr id="0" name=""/>
        <dsp:cNvSpPr/>
      </dsp:nvSpPr>
      <dsp:spPr>
        <a:xfrm>
          <a:off x="3002128" y="2683463"/>
          <a:ext cx="1177001" cy="1177001"/>
        </a:xfrm>
        <a:prstGeom prst="ellipse">
          <a:avLst/>
        </a:prstGeom>
        <a:blipFill>
          <a:blip xmlns:r="http://schemas.openxmlformats.org/officeDocument/2006/relationships" r:embed="rId1"/>
          <a:srcRect/>
          <a:stretch>
            <a:fillRect t="-38000" b="-38000"/>
          </a:stretch>
        </a:blip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D7A40BA-B42C-4D4A-A005-8D53A220905C}">
      <dsp:nvSpPr>
        <dsp:cNvPr id="0" name=""/>
        <dsp:cNvSpPr/>
      </dsp:nvSpPr>
      <dsp:spPr>
        <a:xfrm>
          <a:off x="4470724" y="1701"/>
          <a:ext cx="3362860" cy="2510304"/>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rtl="0">
            <a:lnSpc>
              <a:spcPct val="90000"/>
            </a:lnSpc>
            <a:spcBef>
              <a:spcPct val="0"/>
            </a:spcBef>
            <a:spcAft>
              <a:spcPct val="15000"/>
            </a:spcAft>
            <a:buChar char="•"/>
          </a:pPr>
          <a:r>
            <a:rPr kumimoji="1" lang="zh-CN" altLang="en-US" sz="2800" b="0" kern="1200" dirty="0">
              <a:latin typeface="Microsoft YaHei" panose="020B0503020204020204" pitchFamily="34" charset="-122"/>
              <a:ea typeface="Microsoft YaHei" panose="020B0503020204020204" pitchFamily="34" charset="-122"/>
            </a:rPr>
            <a:t>确定变项</a:t>
          </a:r>
          <a:endParaRPr lang="zh-CN" altLang="en-US" sz="2800" b="0" kern="1200" dirty="0">
            <a:latin typeface="Microsoft YaHei" panose="020B0503020204020204" pitchFamily="34" charset="-122"/>
            <a:ea typeface="Microsoft YaHei" panose="020B0503020204020204" pitchFamily="34" charset="-122"/>
          </a:endParaRPr>
        </a:p>
        <a:p>
          <a:pPr marL="285750" lvl="1" indent="-285750" algn="l" defTabSz="1244600" rtl="0">
            <a:lnSpc>
              <a:spcPct val="90000"/>
            </a:lnSpc>
            <a:spcBef>
              <a:spcPct val="0"/>
            </a:spcBef>
            <a:spcAft>
              <a:spcPct val="15000"/>
            </a:spcAft>
            <a:buChar char="•"/>
          </a:pPr>
          <a:r>
            <a:rPr kumimoji="1" lang="zh-CN" altLang="en-US" sz="2800" b="0" kern="1200" dirty="0">
              <a:latin typeface="Microsoft YaHei" panose="020B0503020204020204" pitchFamily="34" charset="-122"/>
              <a:ea typeface="Microsoft YaHei" panose="020B0503020204020204" pitchFamily="34" charset="-122"/>
            </a:rPr>
            <a:t>产生问题</a:t>
          </a:r>
          <a:endParaRPr lang="zh-CN" altLang="en-US" sz="2800" b="0" kern="1200" dirty="0">
            <a:latin typeface="Microsoft YaHei" panose="020B0503020204020204" pitchFamily="34" charset="-122"/>
            <a:ea typeface="Microsoft YaHei" panose="020B0503020204020204" pitchFamily="34" charset="-122"/>
          </a:endParaRPr>
        </a:p>
      </dsp:txBody>
      <dsp:txXfrm>
        <a:off x="4529543" y="60520"/>
        <a:ext cx="3245222" cy="2451485"/>
      </dsp:txXfrm>
    </dsp:sp>
    <dsp:sp modelId="{4CDD108B-EC6F-9641-8EE8-63971D569D72}">
      <dsp:nvSpPr>
        <dsp:cNvPr id="0" name=""/>
        <dsp:cNvSpPr/>
      </dsp:nvSpPr>
      <dsp:spPr>
        <a:xfrm>
          <a:off x="4470724" y="2512005"/>
          <a:ext cx="3362860" cy="1079430"/>
        </a:xfrm>
        <a:prstGeom prst="rect">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kumimoji="1" lang="zh-CN" altLang="en-US" sz="2800" b="0" kern="1200" dirty="0">
              <a:solidFill>
                <a:schemeClr val="bg1"/>
              </a:solidFill>
              <a:latin typeface="Microsoft YaHei" panose="020B0503020204020204" pitchFamily="34" charset="-122"/>
              <a:ea typeface="Microsoft YaHei" panose="020B0503020204020204" pitchFamily="34" charset="-122"/>
            </a:rPr>
            <a:t>根据变量设计问题</a:t>
          </a:r>
          <a:endParaRPr lang="zh-CN" altLang="en-US" sz="2800" b="0" kern="1200" dirty="0">
            <a:solidFill>
              <a:schemeClr val="bg1"/>
            </a:solidFill>
            <a:latin typeface="Microsoft YaHei" panose="020B0503020204020204" pitchFamily="34" charset="-122"/>
            <a:ea typeface="Microsoft YaHei" panose="020B0503020204020204" pitchFamily="34" charset="-122"/>
          </a:endParaRPr>
        </a:p>
      </dsp:txBody>
      <dsp:txXfrm>
        <a:off x="4470724" y="2512005"/>
        <a:ext cx="2368211" cy="1079430"/>
      </dsp:txXfrm>
    </dsp:sp>
    <dsp:sp modelId="{5AE6D888-6888-2A4B-8842-E97FC8754A2B}">
      <dsp:nvSpPr>
        <dsp:cNvPr id="0" name=""/>
        <dsp:cNvSpPr/>
      </dsp:nvSpPr>
      <dsp:spPr>
        <a:xfrm>
          <a:off x="6934066" y="2683463"/>
          <a:ext cx="1177001" cy="1177001"/>
        </a:xfrm>
        <a:prstGeom prst="ellipse">
          <a:avLst/>
        </a:prstGeom>
        <a:blipFill>
          <a:blip xmlns:r="http://schemas.openxmlformats.org/officeDocument/2006/relationships" r:embed="rId2"/>
          <a:srcRect/>
          <a:stretch>
            <a:fillRect t="-37000" b="-37000"/>
          </a:stretch>
        </a:blip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3163D-F40E-1643-A02E-6EF2D706D807}" type="datetimeFigureOut">
              <a:rPr kumimoji="1" lang="zh-CN" altLang="en-US" smtClean="0"/>
              <a:t>2023/5/23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160CE-7A00-CE4C-975A-EA7A84D1B6B5}" type="slidenum">
              <a:rPr kumimoji="1" lang="zh-CN" altLang="en-US" smtClean="0"/>
              <a:t>‹#›</a:t>
            </a:fld>
            <a:endParaRPr kumimoji="1" lang="zh-CN" altLang="en-US"/>
          </a:p>
        </p:txBody>
      </p:sp>
    </p:spTree>
    <p:extLst>
      <p:ext uri="{BB962C8B-B14F-4D97-AF65-F5344CB8AC3E}">
        <p14:creationId xmlns:p14="http://schemas.microsoft.com/office/powerpoint/2010/main" val="133409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62160CE-7A00-CE4C-975A-EA7A84D1B6B5}" type="slidenum">
              <a:rPr kumimoji="1" lang="zh-CN" altLang="en-US" smtClean="0"/>
              <a:t>15</a:t>
            </a:fld>
            <a:endParaRPr kumimoji="1" lang="zh-CN" altLang="en-US"/>
          </a:p>
        </p:txBody>
      </p:sp>
    </p:spTree>
    <p:extLst>
      <p:ext uri="{BB962C8B-B14F-4D97-AF65-F5344CB8AC3E}">
        <p14:creationId xmlns:p14="http://schemas.microsoft.com/office/powerpoint/2010/main" val="283944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62160CE-7A00-CE4C-975A-EA7A84D1B6B5}" type="slidenum">
              <a:rPr kumimoji="1" lang="zh-CN" altLang="en-US" smtClean="0"/>
              <a:t>57</a:t>
            </a:fld>
            <a:endParaRPr kumimoji="1" lang="zh-CN" altLang="en-US"/>
          </a:p>
        </p:txBody>
      </p:sp>
    </p:spTree>
    <p:extLst>
      <p:ext uri="{BB962C8B-B14F-4D97-AF65-F5344CB8AC3E}">
        <p14:creationId xmlns:p14="http://schemas.microsoft.com/office/powerpoint/2010/main" val="282638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5/23/23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24140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55792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t>5/23/23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85885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9916976-5D93-46E4-A98A-FAD63E4D0EA8}" type="datetimeFigureOut">
              <a:rPr lang="en-US" smtClean="0"/>
              <a:t>5/23/23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3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0F39F4F5-F4D2-4D2A-AB60-88D37ADCB869}" type="datetimeFigureOut">
              <a:rPr lang="en-US" smtClean="0"/>
              <a:t>5/23/23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24932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7"/>
          <p:cNvSpPr>
            <a:spLocks noGrp="1"/>
          </p:cNvSpPr>
          <p:nvPr>
            <p:ph type="dt" sz="half" idx="10"/>
          </p:nvPr>
        </p:nvSpPr>
        <p:spPr/>
        <p:txBody>
          <a:bodyPr/>
          <a:lstStyle/>
          <a:p>
            <a:fld id="{51CF1133-3259-4C45-BABA-5B62D9C6F78D}" type="datetimeFigureOut">
              <a:rPr lang="en-US" smtClean="0"/>
              <a:t>5/23/23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2762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B1B4E7C4-4DA4-404D-9965-B13F2DD7D8BF}" type="datetimeFigureOut">
              <a:rPr lang="en-US" smtClean="0"/>
              <a:t>5/23/23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64325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5/23/23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590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5/23/23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655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7D1BD23-6E54-4D9D-AD88-A2813C73CC25}" type="datetimeFigureOut">
              <a:rPr lang="en-US" smtClean="0"/>
              <a:t>5/23/23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466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471A834-4F3C-4AF9-9C74-05EC35A0F292}" type="datetimeFigureOut">
              <a:rPr lang="en-US" smtClean="0"/>
              <a:t>5/23/23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794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1CF1133-3259-4C45-BABA-5B62D9C6F78D}" type="datetimeFigureOut">
              <a:rPr lang="en-US" smtClean="0"/>
              <a:t>5/23/23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91406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95369" y="1029578"/>
            <a:ext cx="3364992" cy="1174991"/>
          </a:xfrm>
        </p:spPr>
        <p:txBody>
          <a:bodyPr vert="horz" lIns="182880" tIns="182880" rIns="182880" bIns="182880" rtlCol="0" anchor="ctr" anchorCtr="1">
            <a:normAutofit/>
          </a:bodyPr>
          <a:lstStyle/>
          <a:p>
            <a:r>
              <a:rPr kumimoji="1" lang="zh-CN" altLang="en-US" sz="5400" dirty="0">
                <a:solidFill>
                  <a:schemeClr val="tx1">
                    <a:lumMod val="85000"/>
                    <a:lumOff val="15000"/>
                  </a:schemeClr>
                </a:solidFill>
              </a:rPr>
              <a:t>第四章</a:t>
            </a:r>
            <a:endParaRPr kumimoji="1" lang="en-US" altLang="zh-CN" sz="5400" dirty="0">
              <a:solidFill>
                <a:schemeClr val="tx1">
                  <a:lumMod val="85000"/>
                  <a:lumOff val="15000"/>
                </a:schemeClr>
              </a:solidFill>
            </a:endParaRPr>
          </a:p>
        </p:txBody>
      </p:sp>
      <p:pic>
        <p:nvPicPr>
          <p:cNvPr id="8" name="图片占位符 7"/>
          <p:cNvPicPr>
            <a:picLocks noGrp="1" noChangeAspect="1"/>
          </p:cNvPicPr>
          <p:nvPr>
            <p:ph type="pic" idx="1"/>
          </p:nvPr>
        </p:nvPicPr>
        <p:blipFill rotWithShape="1">
          <a:blip r:embed="rId2"/>
          <a:srcRect l="4568"/>
          <a:stretch/>
        </p:blipFill>
        <p:spPr>
          <a:xfrm>
            <a:off x="0" y="10"/>
            <a:ext cx="6088980" cy="6857990"/>
          </a:xfrm>
          <a:prstGeom prst="rect">
            <a:avLst/>
          </a:prstGeom>
        </p:spPr>
      </p:pic>
      <p:sp>
        <p:nvSpPr>
          <p:cNvPr id="4" name="文本占位符 3"/>
          <p:cNvSpPr>
            <a:spLocks noGrp="1"/>
          </p:cNvSpPr>
          <p:nvPr>
            <p:ph type="body" sz="half" idx="2"/>
          </p:nvPr>
        </p:nvSpPr>
        <p:spPr>
          <a:xfrm>
            <a:off x="6941141" y="2800782"/>
            <a:ext cx="4473449" cy="1547850"/>
          </a:xfrm>
        </p:spPr>
        <p:txBody>
          <a:bodyPr vert="horz" lIns="91440" tIns="45720" rIns="91440" bIns="45720" rtlCol="0" anchor="t" anchorCtr="1">
            <a:noAutofit/>
          </a:bodyPr>
          <a:lstStyle/>
          <a:p>
            <a:pPr algn="l"/>
            <a:r>
              <a:rPr kumimoji="1" lang="zh-CN" altLang="en-US" sz="5400" dirty="0">
                <a:solidFill>
                  <a:schemeClr val="tx1">
                    <a:lumMod val="85000"/>
                    <a:lumOff val="15000"/>
                  </a:schemeClr>
                </a:solidFill>
                <a:latin typeface="Baoli SC" charset="-122"/>
                <a:ea typeface="Baoli SC" charset="-122"/>
                <a:cs typeface="Baoli SC" charset="-122"/>
              </a:rPr>
              <a:t>教育调查研究</a:t>
            </a:r>
          </a:p>
        </p:txBody>
      </p:sp>
    </p:spTree>
    <p:extLst>
      <p:ext uri="{BB962C8B-B14F-4D97-AF65-F5344CB8AC3E}">
        <p14:creationId xmlns:p14="http://schemas.microsoft.com/office/powerpoint/2010/main" val="4159634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19735" y="1070860"/>
            <a:ext cx="3416320" cy="523220"/>
          </a:xfrm>
          <a:prstGeom prst="rect">
            <a:avLst/>
          </a:prstGeom>
        </p:spPr>
        <p:txBody>
          <a:bodyPr wrap="none">
            <a:spAutoFit/>
          </a:bodyPr>
          <a:lstStyle/>
          <a:p>
            <a:pPr lvl="0"/>
            <a:r>
              <a:rPr lang="zh-CN" altLang="en-US" sz="2800" dirty="0">
                <a:solidFill>
                  <a:srgbClr val="B45126"/>
                </a:solidFill>
                <a:latin typeface="Microsoft YaHei" panose="020B0503020204020204" pitchFamily="34" charset="-122"/>
                <a:ea typeface="Microsoft YaHei" panose="020B0503020204020204" pitchFamily="34" charset="-122"/>
                <a:cs typeface="SimSun" charset="-122"/>
              </a:rPr>
              <a:t>（二）确定调查对象</a:t>
            </a:r>
          </a:p>
        </p:txBody>
      </p:sp>
      <p:sp>
        <p:nvSpPr>
          <p:cNvPr id="3" name="文本框 2"/>
          <p:cNvSpPr txBox="1"/>
          <p:nvPr/>
        </p:nvSpPr>
        <p:spPr>
          <a:xfrm>
            <a:off x="2119735" y="2068598"/>
            <a:ext cx="8920795" cy="2601481"/>
          </a:xfrm>
          <a:prstGeom prst="rect">
            <a:avLst/>
          </a:prstGeom>
          <a:noFill/>
        </p:spPr>
        <p:txBody>
          <a:bodyPr wrap="square" rtlCol="0">
            <a:spAutoFit/>
          </a:bodyPr>
          <a:lstStyle/>
          <a:p>
            <a:pPr marL="457200" indent="-457200">
              <a:lnSpc>
                <a:spcPct val="150000"/>
              </a:lnSpc>
              <a:buFont typeface="Arial" charset="0"/>
              <a:buChar char="•"/>
            </a:pPr>
            <a:r>
              <a:rPr kumimoji="1" lang="zh-CN" altLang="en-US" sz="2800" dirty="0">
                <a:latin typeface="Microsoft YaHei" panose="020B0503020204020204" pitchFamily="34" charset="-122"/>
                <a:ea typeface="Microsoft YaHei" panose="020B0503020204020204" pitchFamily="34" charset="-122"/>
                <a:cs typeface="SimSun" charset="-122"/>
              </a:rPr>
              <a:t>选取和确定调查对象：</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457200" indent="-457200">
              <a:lnSpc>
                <a:spcPct val="150000"/>
              </a:lnSpc>
              <a:buFont typeface="Wingdings" charset="2"/>
              <a:buChar char="ü"/>
            </a:pPr>
            <a:r>
              <a:rPr kumimoji="1" lang="zh-CN" altLang="en-US" sz="2800" dirty="0">
                <a:latin typeface="Microsoft YaHei" panose="020B0503020204020204" pitchFamily="34" charset="-122"/>
                <a:ea typeface="Microsoft YaHei" panose="020B0503020204020204" pitchFamily="34" charset="-122"/>
                <a:cs typeface="SimSun" charset="-122"/>
              </a:rPr>
              <a:t>首先，确定调查对象的总体和基本特征；</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457200" indent="-457200">
              <a:lnSpc>
                <a:spcPct val="150000"/>
              </a:lnSpc>
              <a:buFont typeface="Wingdings" charset="2"/>
              <a:buChar char="ü"/>
            </a:pPr>
            <a:r>
              <a:rPr kumimoji="1" lang="zh-CN" altLang="en-US" sz="2800" dirty="0">
                <a:latin typeface="Microsoft YaHei" panose="020B0503020204020204" pitchFamily="34" charset="-122"/>
                <a:ea typeface="Microsoft YaHei" panose="020B0503020204020204" pitchFamily="34" charset="-122"/>
                <a:cs typeface="SimSun" charset="-122"/>
              </a:rPr>
              <a:t>其次，确定抽样方法；</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457200" indent="-457200">
              <a:lnSpc>
                <a:spcPct val="150000"/>
              </a:lnSpc>
              <a:buFont typeface="Wingdings" charset="2"/>
              <a:buChar char="ü"/>
            </a:pPr>
            <a:r>
              <a:rPr kumimoji="1" lang="zh-CN" altLang="en-US" sz="2800" dirty="0">
                <a:latin typeface="Microsoft YaHei" panose="020B0503020204020204" pitchFamily="34" charset="-122"/>
                <a:ea typeface="Microsoft YaHei" panose="020B0503020204020204" pitchFamily="34" charset="-122"/>
                <a:cs typeface="SimSun" charset="-122"/>
              </a:rPr>
              <a:t>最后，进行抽样。</a:t>
            </a:r>
          </a:p>
        </p:txBody>
      </p:sp>
    </p:spTree>
    <p:extLst>
      <p:ext uri="{BB962C8B-B14F-4D97-AF65-F5344CB8AC3E}">
        <p14:creationId xmlns:p14="http://schemas.microsoft.com/office/powerpoint/2010/main" val="10381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4935" y="1070318"/>
            <a:ext cx="9566929" cy="523220"/>
          </a:xfrm>
          <a:prstGeom prst="rect">
            <a:avLst/>
          </a:prstGeom>
        </p:spPr>
        <p:txBody>
          <a:bodyPr wrap="square">
            <a:spAutoFit/>
          </a:bodyPr>
          <a:lstStyle/>
          <a:p>
            <a:pPr lvl="0"/>
            <a:r>
              <a:rPr lang="zh-CN" altLang="en-US" sz="2800" dirty="0">
                <a:solidFill>
                  <a:srgbClr val="B45126"/>
                </a:solidFill>
                <a:latin typeface="Microsoft YaHei" panose="020B0503020204020204" pitchFamily="34" charset="-122"/>
                <a:ea typeface="Microsoft YaHei" panose="020B0503020204020204" pitchFamily="34" charset="-122"/>
                <a:cs typeface="SimSun" charset="-122"/>
              </a:rPr>
              <a:t>（三）编制和选用研究工具（问卷、访谈提纲、测量量表等）</a:t>
            </a:r>
          </a:p>
        </p:txBody>
      </p:sp>
      <p:graphicFrame>
        <p:nvGraphicFramePr>
          <p:cNvPr id="4" name="图表 3"/>
          <p:cNvGraphicFramePr/>
          <p:nvPr>
            <p:extLst>
              <p:ext uri="{D42A27DB-BD31-4B8C-83A1-F6EECF244321}">
                <p14:modId xmlns:p14="http://schemas.microsoft.com/office/powerpoint/2010/main" val="3917111119"/>
              </p:ext>
            </p:extLst>
          </p:nvPr>
        </p:nvGraphicFramePr>
        <p:xfrm>
          <a:off x="2047393" y="2339147"/>
          <a:ext cx="7621539" cy="275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B1FB1CFE-E9AF-BA4C-9222-962AF6DFFC0F}"/>
                                            </p:graphicEl>
                                          </p:spTgt>
                                        </p:tgtEl>
                                        <p:attrNameLst>
                                          <p:attrName>style.visibility</p:attrName>
                                        </p:attrNameLst>
                                      </p:cBhvr>
                                      <p:to>
                                        <p:strVal val="visible"/>
                                      </p:to>
                                    </p:set>
                                    <p:anim calcmode="lin" valueType="num">
                                      <p:cBhvr>
                                        <p:cTn id="14" dur="1000" fill="hold"/>
                                        <p:tgtEl>
                                          <p:spTgt spid="4">
                                            <p:graphicEl>
                                              <a:dgm id="{B1FB1CFE-E9AF-BA4C-9222-962AF6DFFC0F}"/>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B1FB1CFE-E9AF-BA4C-9222-962AF6DFFC0F}"/>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B1FB1CFE-E9AF-BA4C-9222-962AF6DFFC0F}"/>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CE680061-54EA-D046-9F7B-F7F351DBE474}"/>
                                            </p:graphicEl>
                                          </p:spTgt>
                                        </p:tgtEl>
                                        <p:attrNameLst>
                                          <p:attrName>style.visibility</p:attrName>
                                        </p:attrNameLst>
                                      </p:cBhvr>
                                      <p:to>
                                        <p:strVal val="visible"/>
                                      </p:to>
                                    </p:set>
                                    <p:anim calcmode="lin" valueType="num">
                                      <p:cBhvr>
                                        <p:cTn id="19" dur="1000" fill="hold"/>
                                        <p:tgtEl>
                                          <p:spTgt spid="4">
                                            <p:graphicEl>
                                              <a:dgm id="{CE680061-54EA-D046-9F7B-F7F351DBE474}"/>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CE680061-54EA-D046-9F7B-F7F351DBE474}"/>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CE680061-54EA-D046-9F7B-F7F351DBE47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EEF2766F-E505-1A4C-847E-D9A27966F10C}"/>
                                            </p:graphicEl>
                                          </p:spTgt>
                                        </p:tgtEl>
                                        <p:attrNameLst>
                                          <p:attrName>style.visibility</p:attrName>
                                        </p:attrNameLst>
                                      </p:cBhvr>
                                      <p:to>
                                        <p:strVal val="visible"/>
                                      </p:to>
                                    </p:set>
                                    <p:anim calcmode="lin" valueType="num">
                                      <p:cBhvr>
                                        <p:cTn id="26" dur="1000" fill="hold"/>
                                        <p:tgtEl>
                                          <p:spTgt spid="4">
                                            <p:graphicEl>
                                              <a:dgm id="{EEF2766F-E505-1A4C-847E-D9A27966F10C}"/>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EEF2766F-E505-1A4C-847E-D9A27966F10C}"/>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EEF2766F-E505-1A4C-847E-D9A27966F10C}"/>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76B884E8-E4D1-9147-AA36-F995EDD527EA}"/>
                                            </p:graphicEl>
                                          </p:spTgt>
                                        </p:tgtEl>
                                        <p:attrNameLst>
                                          <p:attrName>style.visibility</p:attrName>
                                        </p:attrNameLst>
                                      </p:cBhvr>
                                      <p:to>
                                        <p:strVal val="visible"/>
                                      </p:to>
                                    </p:set>
                                    <p:anim calcmode="lin" valueType="num">
                                      <p:cBhvr>
                                        <p:cTn id="31" dur="1000" fill="hold"/>
                                        <p:tgtEl>
                                          <p:spTgt spid="4">
                                            <p:graphicEl>
                                              <a:dgm id="{76B884E8-E4D1-9147-AA36-F995EDD527EA}"/>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76B884E8-E4D1-9147-AA36-F995EDD527EA}"/>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76B884E8-E4D1-9147-AA36-F995EDD527E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F486CAB2-74CC-EC42-972E-9777B30016E8}"/>
                                            </p:graphicEl>
                                          </p:spTgt>
                                        </p:tgtEl>
                                        <p:attrNameLst>
                                          <p:attrName>style.visibility</p:attrName>
                                        </p:attrNameLst>
                                      </p:cBhvr>
                                      <p:to>
                                        <p:strVal val="visible"/>
                                      </p:to>
                                    </p:set>
                                    <p:anim calcmode="lin" valueType="num">
                                      <p:cBhvr>
                                        <p:cTn id="38" dur="1000" fill="hold"/>
                                        <p:tgtEl>
                                          <p:spTgt spid="4">
                                            <p:graphicEl>
                                              <a:dgm id="{F486CAB2-74CC-EC42-972E-9777B30016E8}"/>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F486CAB2-74CC-EC42-972E-9777B30016E8}"/>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F486CAB2-74CC-EC42-972E-9777B30016E8}"/>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9A1C9FD3-D312-8646-A755-2A6F8815F9CC}"/>
                                            </p:graphicEl>
                                          </p:spTgt>
                                        </p:tgtEl>
                                        <p:attrNameLst>
                                          <p:attrName>style.visibility</p:attrName>
                                        </p:attrNameLst>
                                      </p:cBhvr>
                                      <p:to>
                                        <p:strVal val="visible"/>
                                      </p:to>
                                    </p:set>
                                    <p:anim calcmode="lin" valueType="num">
                                      <p:cBhvr>
                                        <p:cTn id="43" dur="1000" fill="hold"/>
                                        <p:tgtEl>
                                          <p:spTgt spid="4">
                                            <p:graphicEl>
                                              <a:dgm id="{9A1C9FD3-D312-8646-A755-2A6F8815F9CC}"/>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9A1C9FD3-D312-8646-A755-2A6F8815F9CC}"/>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9A1C9FD3-D312-8646-A755-2A6F8815F9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5262" y="417837"/>
            <a:ext cx="4134465" cy="523220"/>
          </a:xfrm>
          <a:prstGeom prst="rect">
            <a:avLst/>
          </a:prstGeom>
        </p:spPr>
        <p:txBody>
          <a:bodyPr wrap="none">
            <a:spAutoFit/>
          </a:bodyPr>
          <a:lstStyle/>
          <a:p>
            <a:pPr lvl="0"/>
            <a:r>
              <a:rPr lang="zh-CN" altLang="en-US" sz="2800" dirty="0">
                <a:solidFill>
                  <a:srgbClr val="B45126"/>
                </a:solidFill>
                <a:latin typeface="Microsoft YaHei" panose="020B0503020204020204" pitchFamily="34" charset="-122"/>
                <a:ea typeface="Microsoft YaHei" panose="020B0503020204020204" pitchFamily="34" charset="-122"/>
                <a:cs typeface="SimSun" charset="-122"/>
              </a:rPr>
              <a:t>（四）制订调查研究计划</a:t>
            </a:r>
          </a:p>
        </p:txBody>
      </p:sp>
      <p:sp>
        <p:nvSpPr>
          <p:cNvPr id="3" name="矩形 2"/>
          <p:cNvSpPr/>
          <p:nvPr/>
        </p:nvSpPr>
        <p:spPr>
          <a:xfrm>
            <a:off x="1215262" y="1160649"/>
            <a:ext cx="9725425" cy="954107"/>
          </a:xfrm>
          <a:prstGeom prst="rect">
            <a:avLst/>
          </a:prstGeom>
        </p:spPr>
        <p:txBody>
          <a:bodyPr wrap="square">
            <a:spAutoFit/>
          </a:bodyPr>
          <a:lstStyle/>
          <a:p>
            <a:pPr marL="342900" indent="-342900">
              <a:spcAft>
                <a:spcPts val="1200"/>
              </a:spcAft>
              <a:buFont typeface="Arial" charset="0"/>
              <a:buChar char="•"/>
            </a:pPr>
            <a:r>
              <a:rPr lang="zh-CN" altLang="en-US" sz="2800" dirty="0">
                <a:latin typeface="Microsoft YaHei" panose="020B0503020204020204" pitchFamily="34" charset="-122"/>
                <a:ea typeface="Microsoft YaHei" panose="020B0503020204020204" pitchFamily="34" charset="-122"/>
                <a:cs typeface="SimSun" charset="-122"/>
              </a:rPr>
              <a:t>调查计划是研究者对调查研究工作的程序所做的具体的规划和安排。</a:t>
            </a:r>
            <a:endParaRPr lang="en-US" altLang="zh-CN" sz="2800" dirty="0">
              <a:latin typeface="Microsoft YaHei" panose="020B0503020204020204" pitchFamily="34" charset="-122"/>
              <a:ea typeface="Microsoft YaHei" panose="020B0503020204020204" pitchFamily="34" charset="-122"/>
              <a:cs typeface="SimSun" charset="-122"/>
            </a:endParaRPr>
          </a:p>
        </p:txBody>
      </p:sp>
      <p:sp>
        <p:nvSpPr>
          <p:cNvPr id="4" name="矩形 3"/>
          <p:cNvSpPr/>
          <p:nvPr/>
        </p:nvSpPr>
        <p:spPr>
          <a:xfrm>
            <a:off x="1215262" y="2334348"/>
            <a:ext cx="8065958" cy="523220"/>
          </a:xfrm>
          <a:prstGeom prst="rect">
            <a:avLst/>
          </a:prstGeom>
        </p:spPr>
        <p:txBody>
          <a:bodyPr wrap="square">
            <a:spAutoFit/>
          </a:bodyPr>
          <a:lstStyle/>
          <a:p>
            <a:pPr marL="342900" indent="-342900">
              <a:buFont typeface="Arial" charset="0"/>
              <a:buChar char="•"/>
            </a:pPr>
            <a:r>
              <a:rPr lang="zh-CN" altLang="en-US" sz="2800" dirty="0">
                <a:latin typeface="Microsoft YaHei" panose="020B0503020204020204" pitchFamily="34" charset="-122"/>
                <a:ea typeface="Microsoft YaHei" panose="020B0503020204020204" pitchFamily="34" charset="-122"/>
                <a:cs typeface="SimSun" charset="-122"/>
              </a:rPr>
              <a:t>调查研究计划在内容上一般包括如下内容：</a:t>
            </a:r>
          </a:p>
        </p:txBody>
      </p:sp>
      <p:graphicFrame>
        <p:nvGraphicFramePr>
          <p:cNvPr id="6" name="图表 5"/>
          <p:cNvGraphicFramePr/>
          <p:nvPr>
            <p:extLst>
              <p:ext uri="{D42A27DB-BD31-4B8C-83A1-F6EECF244321}">
                <p14:modId xmlns:p14="http://schemas.microsoft.com/office/powerpoint/2010/main" val="1654689191"/>
              </p:ext>
            </p:extLst>
          </p:nvPr>
        </p:nvGraphicFramePr>
        <p:xfrm>
          <a:off x="1081791" y="3114235"/>
          <a:ext cx="9516256" cy="335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8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1312" y="995944"/>
            <a:ext cx="8389376" cy="1169551"/>
          </a:xfrm>
          <a:prstGeom prst="rect">
            <a:avLst/>
          </a:prstGeom>
        </p:spPr>
        <p:txBody>
          <a:bodyPr wrap="square">
            <a:spAutoFit/>
          </a:bodyPr>
          <a:lstStyle/>
          <a:p>
            <a:pPr>
              <a:spcAft>
                <a:spcPts val="1200"/>
              </a:spcAft>
            </a:pPr>
            <a:r>
              <a:rPr lang="zh-CN" altLang="en-US" sz="3200" dirty="0">
                <a:latin typeface="Microsoft YaHei" panose="020B0503020204020204" pitchFamily="34" charset="-122"/>
                <a:ea typeface="Microsoft YaHei" panose="020B0503020204020204" pitchFamily="34" charset="-122"/>
                <a:cs typeface="SimSun" charset="-122"/>
              </a:rPr>
              <a:t>（五）实施调查    </a:t>
            </a:r>
            <a:endParaRPr lang="en-US" altLang="zh-CN" sz="3200" dirty="0">
              <a:latin typeface="Microsoft YaHei" panose="020B0503020204020204" pitchFamily="34" charset="-122"/>
              <a:ea typeface="Microsoft YaHei" panose="020B0503020204020204" pitchFamily="34" charset="-122"/>
              <a:cs typeface="SimSun" charset="-122"/>
            </a:endParaRPr>
          </a:p>
          <a:p>
            <a:pPr marL="342900" indent="-342900">
              <a:spcAft>
                <a:spcPts val="1200"/>
              </a:spcAft>
              <a:buFont typeface="Arial" charset="0"/>
              <a:buChar char="•"/>
            </a:pPr>
            <a:r>
              <a:rPr lang="zh-CN" altLang="en-US" sz="2800" dirty="0">
                <a:latin typeface="Microsoft YaHei" panose="020B0503020204020204" pitchFamily="34" charset="-122"/>
                <a:ea typeface="Microsoft YaHei" panose="020B0503020204020204" pitchFamily="34" charset="-122"/>
                <a:cs typeface="SimSun" charset="-122"/>
              </a:rPr>
              <a:t>调查的实施包括以下两个环节：</a:t>
            </a:r>
            <a:endParaRPr lang="en-US" altLang="zh-CN" sz="2800" dirty="0">
              <a:latin typeface="Microsoft YaHei" panose="020B0503020204020204" pitchFamily="34" charset="-122"/>
              <a:ea typeface="Microsoft YaHei" panose="020B0503020204020204" pitchFamily="34" charset="-122"/>
              <a:cs typeface="SimSun" charset="-122"/>
            </a:endParaRPr>
          </a:p>
        </p:txBody>
      </p:sp>
      <p:graphicFrame>
        <p:nvGraphicFramePr>
          <p:cNvPr id="4" name="图表 3"/>
          <p:cNvGraphicFramePr/>
          <p:nvPr>
            <p:extLst>
              <p:ext uri="{D42A27DB-BD31-4B8C-83A1-F6EECF244321}">
                <p14:modId xmlns:p14="http://schemas.microsoft.com/office/powerpoint/2010/main" val="1947746053"/>
              </p:ext>
            </p:extLst>
          </p:nvPr>
        </p:nvGraphicFramePr>
        <p:xfrm>
          <a:off x="2630132" y="2469480"/>
          <a:ext cx="7292801" cy="2338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6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87F62086-E9D8-4549-BE67-E6F8F6EFB391}"/>
                                            </p:graphicEl>
                                          </p:spTgt>
                                        </p:tgtEl>
                                        <p:attrNameLst>
                                          <p:attrName>style.visibility</p:attrName>
                                        </p:attrNameLst>
                                      </p:cBhvr>
                                      <p:to>
                                        <p:strVal val="visible"/>
                                      </p:to>
                                    </p:set>
                                    <p:anim calcmode="lin" valueType="num">
                                      <p:cBhvr>
                                        <p:cTn id="21" dur="1000" fill="hold"/>
                                        <p:tgtEl>
                                          <p:spTgt spid="4">
                                            <p:graphicEl>
                                              <a:dgm id="{87F62086-E9D8-4549-BE67-E6F8F6EFB391}"/>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87F62086-E9D8-4549-BE67-E6F8F6EFB391}"/>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87F62086-E9D8-4549-BE67-E6F8F6EFB391}"/>
                                            </p:graphic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4">
                                            <p:graphicEl>
                                              <a:dgm id="{F3DB2E20-D34A-AF43-8DA4-1D627A6DED73}"/>
                                            </p:graphicEl>
                                          </p:spTgt>
                                        </p:tgtEl>
                                        <p:attrNameLst>
                                          <p:attrName>style.visibility</p:attrName>
                                        </p:attrNameLst>
                                      </p:cBhvr>
                                      <p:to>
                                        <p:strVal val="visible"/>
                                      </p:to>
                                    </p:set>
                                    <p:anim calcmode="lin" valueType="num">
                                      <p:cBhvr>
                                        <p:cTn id="26" dur="1000" fill="hold"/>
                                        <p:tgtEl>
                                          <p:spTgt spid="4">
                                            <p:graphicEl>
                                              <a:dgm id="{F3DB2E20-D34A-AF43-8DA4-1D627A6DED73}"/>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F3DB2E20-D34A-AF43-8DA4-1D627A6DED73}"/>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F3DB2E20-D34A-AF43-8DA4-1D627A6DED7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graphicEl>
                                              <a:dgm id="{3CB01CC2-7764-4944-9859-F6F8AA3A581F}"/>
                                            </p:graphicEl>
                                          </p:spTgt>
                                        </p:tgtEl>
                                        <p:attrNameLst>
                                          <p:attrName>style.visibility</p:attrName>
                                        </p:attrNameLst>
                                      </p:cBhvr>
                                      <p:to>
                                        <p:strVal val="visible"/>
                                      </p:to>
                                    </p:set>
                                    <p:anim calcmode="lin" valueType="num">
                                      <p:cBhvr>
                                        <p:cTn id="33" dur="1000" fill="hold"/>
                                        <p:tgtEl>
                                          <p:spTgt spid="4">
                                            <p:graphicEl>
                                              <a:dgm id="{3CB01CC2-7764-4944-9859-F6F8AA3A581F}"/>
                                            </p:graphicEl>
                                          </p:spTgt>
                                        </p:tgtEl>
                                        <p:attrNameLst>
                                          <p:attrName>ppt_w</p:attrName>
                                        </p:attrNameLst>
                                      </p:cBhvr>
                                      <p:tavLst>
                                        <p:tav tm="0">
                                          <p:val>
                                            <p:strVal val="#ppt_w*0.70"/>
                                          </p:val>
                                        </p:tav>
                                        <p:tav tm="100000">
                                          <p:val>
                                            <p:strVal val="#ppt_w"/>
                                          </p:val>
                                        </p:tav>
                                      </p:tavLst>
                                    </p:anim>
                                    <p:anim calcmode="lin" valueType="num">
                                      <p:cBhvr>
                                        <p:cTn id="34" dur="1000" fill="hold"/>
                                        <p:tgtEl>
                                          <p:spTgt spid="4">
                                            <p:graphicEl>
                                              <a:dgm id="{3CB01CC2-7764-4944-9859-F6F8AA3A581F}"/>
                                            </p:graphicEl>
                                          </p:spTgt>
                                        </p:tgtEl>
                                        <p:attrNameLst>
                                          <p:attrName>ppt_h</p:attrName>
                                        </p:attrNameLst>
                                      </p:cBhvr>
                                      <p:tavLst>
                                        <p:tav tm="0">
                                          <p:val>
                                            <p:strVal val="#ppt_h"/>
                                          </p:val>
                                        </p:tav>
                                        <p:tav tm="100000">
                                          <p:val>
                                            <p:strVal val="#ppt_h"/>
                                          </p:val>
                                        </p:tav>
                                      </p:tavLst>
                                    </p:anim>
                                    <p:animEffect transition="in" filter="fade">
                                      <p:cBhvr>
                                        <p:cTn id="35" dur="1000"/>
                                        <p:tgtEl>
                                          <p:spTgt spid="4">
                                            <p:graphicEl>
                                              <a:dgm id="{3CB01CC2-7764-4944-9859-F6F8AA3A581F}"/>
                                            </p:graphic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4">
                                            <p:graphicEl>
                                              <a:dgm id="{2D23BA96-F5F7-A246-A2FB-5D886FE95883}"/>
                                            </p:graphicEl>
                                          </p:spTgt>
                                        </p:tgtEl>
                                        <p:attrNameLst>
                                          <p:attrName>style.visibility</p:attrName>
                                        </p:attrNameLst>
                                      </p:cBhvr>
                                      <p:to>
                                        <p:strVal val="visible"/>
                                      </p:to>
                                    </p:set>
                                    <p:anim calcmode="lin" valueType="num">
                                      <p:cBhvr>
                                        <p:cTn id="38" dur="1000" fill="hold"/>
                                        <p:tgtEl>
                                          <p:spTgt spid="4">
                                            <p:graphicEl>
                                              <a:dgm id="{2D23BA96-F5F7-A246-A2FB-5D886FE95883}"/>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2D23BA96-F5F7-A246-A2FB-5D886FE95883}"/>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2D23BA96-F5F7-A246-A2FB-5D886FE958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1092" y="564702"/>
            <a:ext cx="7020235" cy="584775"/>
          </a:xfrm>
          <a:prstGeom prst="rect">
            <a:avLst/>
          </a:prstGeom>
        </p:spPr>
        <p:txBody>
          <a:bodyPr wrap="square">
            <a:spAutoFit/>
          </a:bodyPr>
          <a:lstStyle/>
          <a:p>
            <a:pPr>
              <a:spcAft>
                <a:spcPts val="1200"/>
              </a:spcAft>
            </a:pPr>
            <a:r>
              <a:rPr lang="zh-CN" altLang="en-US" sz="3200" dirty="0">
                <a:solidFill>
                  <a:srgbClr val="B45126"/>
                </a:solidFill>
                <a:latin typeface="Microsoft YaHei" panose="020B0503020204020204" pitchFamily="34" charset="-122"/>
                <a:ea typeface="Microsoft YaHei" panose="020B0503020204020204" pitchFamily="34" charset="-122"/>
                <a:cs typeface="SimSun" charset="-122"/>
              </a:rPr>
              <a:t>（六）分析调查数据</a:t>
            </a:r>
            <a:endParaRPr lang="en-US" altLang="zh-CN" sz="3200" dirty="0">
              <a:solidFill>
                <a:srgbClr val="B45126"/>
              </a:solidFill>
              <a:latin typeface="Microsoft YaHei" panose="020B0503020204020204" pitchFamily="34" charset="-122"/>
              <a:ea typeface="Microsoft YaHei" panose="020B0503020204020204" pitchFamily="34" charset="-122"/>
              <a:cs typeface="SimSun" charset="-122"/>
            </a:endParaRPr>
          </a:p>
        </p:txBody>
      </p:sp>
      <p:graphicFrame>
        <p:nvGraphicFramePr>
          <p:cNvPr id="4" name="图表 3"/>
          <p:cNvGraphicFramePr/>
          <p:nvPr>
            <p:extLst>
              <p:ext uri="{D42A27DB-BD31-4B8C-83A1-F6EECF244321}">
                <p14:modId xmlns:p14="http://schemas.microsoft.com/office/powerpoint/2010/main" val="721293529"/>
              </p:ext>
            </p:extLst>
          </p:nvPr>
        </p:nvGraphicFramePr>
        <p:xfrm>
          <a:off x="238432" y="1435038"/>
          <a:ext cx="11022235" cy="485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04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31243B1C-CE09-104E-8E13-FD60E68B3D6A}"/>
                                            </p:graphicEl>
                                          </p:spTgt>
                                        </p:tgtEl>
                                        <p:attrNameLst>
                                          <p:attrName>style.visibility</p:attrName>
                                        </p:attrNameLst>
                                      </p:cBhvr>
                                      <p:to>
                                        <p:strVal val="visible"/>
                                      </p:to>
                                    </p:set>
                                    <p:anim calcmode="lin" valueType="num">
                                      <p:cBhvr>
                                        <p:cTn id="14" dur="1000" fill="hold"/>
                                        <p:tgtEl>
                                          <p:spTgt spid="4">
                                            <p:graphicEl>
                                              <a:dgm id="{31243B1C-CE09-104E-8E13-FD60E68B3D6A}"/>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31243B1C-CE09-104E-8E13-FD60E68B3D6A}"/>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31243B1C-CE09-104E-8E13-FD60E68B3D6A}"/>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74A8972D-153F-B843-A311-A814921E35AE}"/>
                                            </p:graphicEl>
                                          </p:spTgt>
                                        </p:tgtEl>
                                        <p:attrNameLst>
                                          <p:attrName>style.visibility</p:attrName>
                                        </p:attrNameLst>
                                      </p:cBhvr>
                                      <p:to>
                                        <p:strVal val="visible"/>
                                      </p:to>
                                    </p:set>
                                    <p:anim calcmode="lin" valueType="num">
                                      <p:cBhvr>
                                        <p:cTn id="19" dur="1000" fill="hold"/>
                                        <p:tgtEl>
                                          <p:spTgt spid="4">
                                            <p:graphicEl>
                                              <a:dgm id="{74A8972D-153F-B843-A311-A814921E35AE}"/>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74A8972D-153F-B843-A311-A814921E35AE}"/>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74A8972D-153F-B843-A311-A814921E35AE}"/>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
                                            <p:graphicEl>
                                              <a:dgm id="{35CDAD74-F55A-8A44-A9A5-85D1E53596BE}"/>
                                            </p:graphicEl>
                                          </p:spTgt>
                                        </p:tgtEl>
                                        <p:attrNameLst>
                                          <p:attrName>style.visibility</p:attrName>
                                        </p:attrNameLst>
                                      </p:cBhvr>
                                      <p:to>
                                        <p:strVal val="visible"/>
                                      </p:to>
                                    </p:set>
                                    <p:anim calcmode="lin" valueType="num">
                                      <p:cBhvr>
                                        <p:cTn id="24" dur="1000" fill="hold"/>
                                        <p:tgtEl>
                                          <p:spTgt spid="4">
                                            <p:graphicEl>
                                              <a:dgm id="{35CDAD74-F55A-8A44-A9A5-85D1E53596BE}"/>
                                            </p:graphicEl>
                                          </p:spTgt>
                                        </p:tgtEl>
                                        <p:attrNameLst>
                                          <p:attrName>ppt_w</p:attrName>
                                        </p:attrNameLst>
                                      </p:cBhvr>
                                      <p:tavLst>
                                        <p:tav tm="0">
                                          <p:val>
                                            <p:strVal val="#ppt_w*0.70"/>
                                          </p:val>
                                        </p:tav>
                                        <p:tav tm="100000">
                                          <p:val>
                                            <p:strVal val="#ppt_w"/>
                                          </p:val>
                                        </p:tav>
                                      </p:tavLst>
                                    </p:anim>
                                    <p:anim calcmode="lin" valueType="num">
                                      <p:cBhvr>
                                        <p:cTn id="25" dur="1000" fill="hold"/>
                                        <p:tgtEl>
                                          <p:spTgt spid="4">
                                            <p:graphicEl>
                                              <a:dgm id="{35CDAD74-F55A-8A44-A9A5-85D1E53596BE}"/>
                                            </p:graphicEl>
                                          </p:spTgt>
                                        </p:tgtEl>
                                        <p:attrNameLst>
                                          <p:attrName>ppt_h</p:attrName>
                                        </p:attrNameLst>
                                      </p:cBhvr>
                                      <p:tavLst>
                                        <p:tav tm="0">
                                          <p:val>
                                            <p:strVal val="#ppt_h"/>
                                          </p:val>
                                        </p:tav>
                                        <p:tav tm="100000">
                                          <p:val>
                                            <p:strVal val="#ppt_h"/>
                                          </p:val>
                                        </p:tav>
                                      </p:tavLst>
                                    </p:anim>
                                    <p:animEffect transition="in" filter="fade">
                                      <p:cBhvr>
                                        <p:cTn id="26" dur="1000"/>
                                        <p:tgtEl>
                                          <p:spTgt spid="4">
                                            <p:graphicEl>
                                              <a:dgm id="{35CDAD74-F55A-8A44-A9A5-85D1E53596B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graphicEl>
                                              <a:dgm id="{366F32FB-F589-8D46-BBD3-DE5F00002F5A}"/>
                                            </p:graphicEl>
                                          </p:spTgt>
                                        </p:tgtEl>
                                        <p:attrNameLst>
                                          <p:attrName>style.visibility</p:attrName>
                                        </p:attrNameLst>
                                      </p:cBhvr>
                                      <p:to>
                                        <p:strVal val="visible"/>
                                      </p:to>
                                    </p:set>
                                    <p:anim calcmode="lin" valueType="num">
                                      <p:cBhvr>
                                        <p:cTn id="31" dur="1000" fill="hold"/>
                                        <p:tgtEl>
                                          <p:spTgt spid="4">
                                            <p:graphicEl>
                                              <a:dgm id="{366F32FB-F589-8D46-BBD3-DE5F00002F5A}"/>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366F32FB-F589-8D46-BBD3-DE5F00002F5A}"/>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366F32FB-F589-8D46-BBD3-DE5F00002F5A}"/>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9CDD0ABF-A3CC-CD40-8ECA-5D4687E154D8}"/>
                                            </p:graphicEl>
                                          </p:spTgt>
                                        </p:tgtEl>
                                        <p:attrNameLst>
                                          <p:attrName>style.visibility</p:attrName>
                                        </p:attrNameLst>
                                      </p:cBhvr>
                                      <p:to>
                                        <p:strVal val="visible"/>
                                      </p:to>
                                    </p:set>
                                    <p:anim calcmode="lin" valueType="num">
                                      <p:cBhvr>
                                        <p:cTn id="38" dur="1000" fill="hold"/>
                                        <p:tgtEl>
                                          <p:spTgt spid="4">
                                            <p:graphicEl>
                                              <a:dgm id="{9CDD0ABF-A3CC-CD40-8ECA-5D4687E154D8}"/>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9CDD0ABF-A3CC-CD40-8ECA-5D4687E154D8}"/>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9CDD0ABF-A3CC-CD40-8ECA-5D4687E154D8}"/>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C3E15AB6-8864-DD4C-BB5D-B7F131813CC7}"/>
                                            </p:graphicEl>
                                          </p:spTgt>
                                        </p:tgtEl>
                                        <p:attrNameLst>
                                          <p:attrName>style.visibility</p:attrName>
                                        </p:attrNameLst>
                                      </p:cBhvr>
                                      <p:to>
                                        <p:strVal val="visible"/>
                                      </p:to>
                                    </p:set>
                                    <p:anim calcmode="lin" valueType="num">
                                      <p:cBhvr>
                                        <p:cTn id="43" dur="1000" fill="hold"/>
                                        <p:tgtEl>
                                          <p:spTgt spid="4">
                                            <p:graphicEl>
                                              <a:dgm id="{C3E15AB6-8864-DD4C-BB5D-B7F131813CC7}"/>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C3E15AB6-8864-DD4C-BB5D-B7F131813CC7}"/>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C3E15AB6-8864-DD4C-BB5D-B7F131813CC7}"/>
                                            </p:graphic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4">
                                            <p:graphicEl>
                                              <a:dgm id="{FEDCFC8A-A45E-6443-A42D-694A11809B03}"/>
                                            </p:graphicEl>
                                          </p:spTgt>
                                        </p:tgtEl>
                                        <p:attrNameLst>
                                          <p:attrName>style.visibility</p:attrName>
                                        </p:attrNameLst>
                                      </p:cBhvr>
                                      <p:to>
                                        <p:strVal val="visible"/>
                                      </p:to>
                                    </p:set>
                                    <p:anim calcmode="lin" valueType="num">
                                      <p:cBhvr>
                                        <p:cTn id="48" dur="1000" fill="hold"/>
                                        <p:tgtEl>
                                          <p:spTgt spid="4">
                                            <p:graphicEl>
                                              <a:dgm id="{FEDCFC8A-A45E-6443-A42D-694A11809B03}"/>
                                            </p:graphicEl>
                                          </p:spTgt>
                                        </p:tgtEl>
                                        <p:attrNameLst>
                                          <p:attrName>ppt_w</p:attrName>
                                        </p:attrNameLst>
                                      </p:cBhvr>
                                      <p:tavLst>
                                        <p:tav tm="0">
                                          <p:val>
                                            <p:strVal val="#ppt_w*0.70"/>
                                          </p:val>
                                        </p:tav>
                                        <p:tav tm="100000">
                                          <p:val>
                                            <p:strVal val="#ppt_w"/>
                                          </p:val>
                                        </p:tav>
                                      </p:tavLst>
                                    </p:anim>
                                    <p:anim calcmode="lin" valueType="num">
                                      <p:cBhvr>
                                        <p:cTn id="49" dur="1000" fill="hold"/>
                                        <p:tgtEl>
                                          <p:spTgt spid="4">
                                            <p:graphicEl>
                                              <a:dgm id="{FEDCFC8A-A45E-6443-A42D-694A11809B03}"/>
                                            </p:graphicEl>
                                          </p:spTgt>
                                        </p:tgtEl>
                                        <p:attrNameLst>
                                          <p:attrName>ppt_h</p:attrName>
                                        </p:attrNameLst>
                                      </p:cBhvr>
                                      <p:tavLst>
                                        <p:tav tm="0">
                                          <p:val>
                                            <p:strVal val="#ppt_h"/>
                                          </p:val>
                                        </p:tav>
                                        <p:tav tm="100000">
                                          <p:val>
                                            <p:strVal val="#ppt_h"/>
                                          </p:val>
                                        </p:tav>
                                      </p:tavLst>
                                    </p:anim>
                                    <p:animEffect transition="in" filter="fade">
                                      <p:cBhvr>
                                        <p:cTn id="50" dur="1000"/>
                                        <p:tgtEl>
                                          <p:spTgt spid="4">
                                            <p:graphicEl>
                                              <a:dgm id="{FEDCFC8A-A45E-6443-A42D-694A11809B0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4">
                                            <p:graphicEl>
                                              <a:dgm id="{14C626D7-97F0-5B40-845D-C505FF79197C}"/>
                                            </p:graphicEl>
                                          </p:spTgt>
                                        </p:tgtEl>
                                        <p:attrNameLst>
                                          <p:attrName>style.visibility</p:attrName>
                                        </p:attrNameLst>
                                      </p:cBhvr>
                                      <p:to>
                                        <p:strVal val="visible"/>
                                      </p:to>
                                    </p:set>
                                    <p:anim calcmode="lin" valueType="num">
                                      <p:cBhvr>
                                        <p:cTn id="55" dur="1000" fill="hold"/>
                                        <p:tgtEl>
                                          <p:spTgt spid="4">
                                            <p:graphicEl>
                                              <a:dgm id="{14C626D7-97F0-5B40-845D-C505FF79197C}"/>
                                            </p:graphicEl>
                                          </p:spTgt>
                                        </p:tgtEl>
                                        <p:attrNameLst>
                                          <p:attrName>ppt_w</p:attrName>
                                        </p:attrNameLst>
                                      </p:cBhvr>
                                      <p:tavLst>
                                        <p:tav tm="0">
                                          <p:val>
                                            <p:strVal val="#ppt_w*0.70"/>
                                          </p:val>
                                        </p:tav>
                                        <p:tav tm="100000">
                                          <p:val>
                                            <p:strVal val="#ppt_w"/>
                                          </p:val>
                                        </p:tav>
                                      </p:tavLst>
                                    </p:anim>
                                    <p:anim calcmode="lin" valueType="num">
                                      <p:cBhvr>
                                        <p:cTn id="56" dur="1000" fill="hold"/>
                                        <p:tgtEl>
                                          <p:spTgt spid="4">
                                            <p:graphicEl>
                                              <a:dgm id="{14C626D7-97F0-5B40-845D-C505FF79197C}"/>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14C626D7-97F0-5B40-845D-C505FF79197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
                                            <p:graphicEl>
                                              <a:dgm id="{C4D1DC09-1183-2447-A994-548C01B31B91}"/>
                                            </p:graphicEl>
                                          </p:spTgt>
                                        </p:tgtEl>
                                        <p:attrNameLst>
                                          <p:attrName>style.visibility</p:attrName>
                                        </p:attrNameLst>
                                      </p:cBhvr>
                                      <p:to>
                                        <p:strVal val="visible"/>
                                      </p:to>
                                    </p:set>
                                    <p:anim calcmode="lin" valueType="num">
                                      <p:cBhvr>
                                        <p:cTn id="62" dur="1000" fill="hold"/>
                                        <p:tgtEl>
                                          <p:spTgt spid="4">
                                            <p:graphicEl>
                                              <a:dgm id="{C4D1DC09-1183-2447-A994-548C01B31B91}"/>
                                            </p:graphicEl>
                                          </p:spTgt>
                                        </p:tgtEl>
                                        <p:attrNameLst>
                                          <p:attrName>ppt_w</p:attrName>
                                        </p:attrNameLst>
                                      </p:cBhvr>
                                      <p:tavLst>
                                        <p:tav tm="0">
                                          <p:val>
                                            <p:strVal val="#ppt_w*0.70"/>
                                          </p:val>
                                        </p:tav>
                                        <p:tav tm="100000">
                                          <p:val>
                                            <p:strVal val="#ppt_w"/>
                                          </p:val>
                                        </p:tav>
                                      </p:tavLst>
                                    </p:anim>
                                    <p:anim calcmode="lin" valueType="num">
                                      <p:cBhvr>
                                        <p:cTn id="63" dur="1000" fill="hold"/>
                                        <p:tgtEl>
                                          <p:spTgt spid="4">
                                            <p:graphicEl>
                                              <a:dgm id="{C4D1DC09-1183-2447-A994-548C01B31B91}"/>
                                            </p:graphicEl>
                                          </p:spTgt>
                                        </p:tgtEl>
                                        <p:attrNameLst>
                                          <p:attrName>ppt_h</p:attrName>
                                        </p:attrNameLst>
                                      </p:cBhvr>
                                      <p:tavLst>
                                        <p:tav tm="0">
                                          <p:val>
                                            <p:strVal val="#ppt_h"/>
                                          </p:val>
                                        </p:tav>
                                        <p:tav tm="100000">
                                          <p:val>
                                            <p:strVal val="#ppt_h"/>
                                          </p:val>
                                        </p:tav>
                                      </p:tavLst>
                                    </p:anim>
                                    <p:animEffect transition="in" filter="fade">
                                      <p:cBhvr>
                                        <p:cTn id="64" dur="1000"/>
                                        <p:tgtEl>
                                          <p:spTgt spid="4">
                                            <p:graphicEl>
                                              <a:dgm id="{C4D1DC09-1183-2447-A994-548C01B31B91}"/>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4">
                                            <p:graphicEl>
                                              <a:dgm id="{F5E08598-9EC5-9F4C-B130-87A5C1CEDBDC}"/>
                                            </p:graphicEl>
                                          </p:spTgt>
                                        </p:tgtEl>
                                        <p:attrNameLst>
                                          <p:attrName>style.visibility</p:attrName>
                                        </p:attrNameLst>
                                      </p:cBhvr>
                                      <p:to>
                                        <p:strVal val="visible"/>
                                      </p:to>
                                    </p:set>
                                    <p:anim calcmode="lin" valueType="num">
                                      <p:cBhvr>
                                        <p:cTn id="67" dur="1000" fill="hold"/>
                                        <p:tgtEl>
                                          <p:spTgt spid="4">
                                            <p:graphicEl>
                                              <a:dgm id="{F5E08598-9EC5-9F4C-B130-87A5C1CEDBDC}"/>
                                            </p:graphicEl>
                                          </p:spTgt>
                                        </p:tgtEl>
                                        <p:attrNameLst>
                                          <p:attrName>ppt_w</p:attrName>
                                        </p:attrNameLst>
                                      </p:cBhvr>
                                      <p:tavLst>
                                        <p:tav tm="0">
                                          <p:val>
                                            <p:strVal val="#ppt_w*0.70"/>
                                          </p:val>
                                        </p:tav>
                                        <p:tav tm="100000">
                                          <p:val>
                                            <p:strVal val="#ppt_w"/>
                                          </p:val>
                                        </p:tav>
                                      </p:tavLst>
                                    </p:anim>
                                    <p:anim calcmode="lin" valueType="num">
                                      <p:cBhvr>
                                        <p:cTn id="68" dur="1000" fill="hold"/>
                                        <p:tgtEl>
                                          <p:spTgt spid="4">
                                            <p:graphicEl>
                                              <a:dgm id="{F5E08598-9EC5-9F4C-B130-87A5C1CEDBDC}"/>
                                            </p:graphicEl>
                                          </p:spTgt>
                                        </p:tgtEl>
                                        <p:attrNameLst>
                                          <p:attrName>ppt_h</p:attrName>
                                        </p:attrNameLst>
                                      </p:cBhvr>
                                      <p:tavLst>
                                        <p:tav tm="0">
                                          <p:val>
                                            <p:strVal val="#ppt_h"/>
                                          </p:val>
                                        </p:tav>
                                        <p:tav tm="100000">
                                          <p:val>
                                            <p:strVal val="#ppt_h"/>
                                          </p:val>
                                        </p:tav>
                                      </p:tavLst>
                                    </p:anim>
                                    <p:animEffect transition="in" filter="fade">
                                      <p:cBhvr>
                                        <p:cTn id="69" dur="1000"/>
                                        <p:tgtEl>
                                          <p:spTgt spid="4">
                                            <p:graphicEl>
                                              <a:dgm id="{F5E08598-9EC5-9F4C-B130-87A5C1CEDBDC}"/>
                                            </p:graphic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4">
                                            <p:graphicEl>
                                              <a:dgm id="{5524952E-3EE2-AB46-962E-236ABD475F4D}"/>
                                            </p:graphicEl>
                                          </p:spTgt>
                                        </p:tgtEl>
                                        <p:attrNameLst>
                                          <p:attrName>style.visibility</p:attrName>
                                        </p:attrNameLst>
                                      </p:cBhvr>
                                      <p:to>
                                        <p:strVal val="visible"/>
                                      </p:to>
                                    </p:set>
                                    <p:anim calcmode="lin" valueType="num">
                                      <p:cBhvr>
                                        <p:cTn id="72" dur="1000" fill="hold"/>
                                        <p:tgtEl>
                                          <p:spTgt spid="4">
                                            <p:graphicEl>
                                              <a:dgm id="{5524952E-3EE2-AB46-962E-236ABD475F4D}"/>
                                            </p:graphicEl>
                                          </p:spTgt>
                                        </p:tgtEl>
                                        <p:attrNameLst>
                                          <p:attrName>ppt_w</p:attrName>
                                        </p:attrNameLst>
                                      </p:cBhvr>
                                      <p:tavLst>
                                        <p:tav tm="0">
                                          <p:val>
                                            <p:strVal val="#ppt_w*0.70"/>
                                          </p:val>
                                        </p:tav>
                                        <p:tav tm="100000">
                                          <p:val>
                                            <p:strVal val="#ppt_w"/>
                                          </p:val>
                                        </p:tav>
                                      </p:tavLst>
                                    </p:anim>
                                    <p:anim calcmode="lin" valueType="num">
                                      <p:cBhvr>
                                        <p:cTn id="73" dur="1000" fill="hold"/>
                                        <p:tgtEl>
                                          <p:spTgt spid="4">
                                            <p:graphicEl>
                                              <a:dgm id="{5524952E-3EE2-AB46-962E-236ABD475F4D}"/>
                                            </p:graphicEl>
                                          </p:spTgt>
                                        </p:tgtEl>
                                        <p:attrNameLst>
                                          <p:attrName>ppt_h</p:attrName>
                                        </p:attrNameLst>
                                      </p:cBhvr>
                                      <p:tavLst>
                                        <p:tav tm="0">
                                          <p:val>
                                            <p:strVal val="#ppt_h"/>
                                          </p:val>
                                        </p:tav>
                                        <p:tav tm="100000">
                                          <p:val>
                                            <p:strVal val="#ppt_h"/>
                                          </p:val>
                                        </p:tav>
                                      </p:tavLst>
                                    </p:anim>
                                    <p:animEffect transition="in" filter="fade">
                                      <p:cBhvr>
                                        <p:cTn id="74" dur="1000"/>
                                        <p:tgtEl>
                                          <p:spTgt spid="4">
                                            <p:graphicEl>
                                              <a:dgm id="{5524952E-3EE2-AB46-962E-236ABD475F4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4">
                                            <p:graphicEl>
                                              <a:dgm id="{F2EDBE6C-48EC-644E-A9F1-22EA6BE4CC6F}"/>
                                            </p:graphicEl>
                                          </p:spTgt>
                                        </p:tgtEl>
                                        <p:attrNameLst>
                                          <p:attrName>style.visibility</p:attrName>
                                        </p:attrNameLst>
                                      </p:cBhvr>
                                      <p:to>
                                        <p:strVal val="visible"/>
                                      </p:to>
                                    </p:set>
                                    <p:anim calcmode="lin" valueType="num">
                                      <p:cBhvr>
                                        <p:cTn id="79" dur="1000" fill="hold"/>
                                        <p:tgtEl>
                                          <p:spTgt spid="4">
                                            <p:graphicEl>
                                              <a:dgm id="{F2EDBE6C-48EC-644E-A9F1-22EA6BE4CC6F}"/>
                                            </p:graphicEl>
                                          </p:spTgt>
                                        </p:tgtEl>
                                        <p:attrNameLst>
                                          <p:attrName>ppt_w</p:attrName>
                                        </p:attrNameLst>
                                      </p:cBhvr>
                                      <p:tavLst>
                                        <p:tav tm="0">
                                          <p:val>
                                            <p:strVal val="#ppt_w*0.70"/>
                                          </p:val>
                                        </p:tav>
                                        <p:tav tm="100000">
                                          <p:val>
                                            <p:strVal val="#ppt_w"/>
                                          </p:val>
                                        </p:tav>
                                      </p:tavLst>
                                    </p:anim>
                                    <p:anim calcmode="lin" valueType="num">
                                      <p:cBhvr>
                                        <p:cTn id="80" dur="1000" fill="hold"/>
                                        <p:tgtEl>
                                          <p:spTgt spid="4">
                                            <p:graphicEl>
                                              <a:dgm id="{F2EDBE6C-48EC-644E-A9F1-22EA6BE4CC6F}"/>
                                            </p:graphicEl>
                                          </p:spTgt>
                                        </p:tgtEl>
                                        <p:attrNameLst>
                                          <p:attrName>ppt_h</p:attrName>
                                        </p:attrNameLst>
                                      </p:cBhvr>
                                      <p:tavLst>
                                        <p:tav tm="0">
                                          <p:val>
                                            <p:strVal val="#ppt_h"/>
                                          </p:val>
                                        </p:tav>
                                        <p:tav tm="100000">
                                          <p:val>
                                            <p:strVal val="#ppt_h"/>
                                          </p:val>
                                        </p:tav>
                                      </p:tavLst>
                                    </p:anim>
                                    <p:animEffect transition="in" filter="fade">
                                      <p:cBhvr>
                                        <p:cTn id="81" dur="1000"/>
                                        <p:tgtEl>
                                          <p:spTgt spid="4">
                                            <p:graphicEl>
                                              <a:dgm id="{F2EDBE6C-48EC-644E-A9F1-22EA6BE4CC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5013" y="938559"/>
            <a:ext cx="7329949" cy="461665"/>
          </a:xfrm>
          <a:prstGeom prst="rect">
            <a:avLst/>
          </a:prstGeom>
        </p:spPr>
        <p:txBody>
          <a:bodyPr wrap="square">
            <a:spAutoFit/>
          </a:bodyPr>
          <a:lstStyle/>
          <a:p>
            <a:pPr marL="342900" indent="-342900" algn="just">
              <a:spcAft>
                <a:spcPts val="1200"/>
              </a:spcAft>
              <a:buFont typeface="Wingdings" charset="2"/>
              <a:buChar char="p"/>
            </a:pPr>
            <a:r>
              <a:rPr lang="zh-CN" altLang="zh-CN" sz="2400" kern="100" dirty="0">
                <a:latin typeface="Microsoft YaHei" panose="020B0503020204020204" pitchFamily="34" charset="-122"/>
                <a:ea typeface="Microsoft YaHei" panose="020B0503020204020204" pitchFamily="34" charset="-122"/>
                <a:cs typeface="SimSun" charset="-122"/>
              </a:rPr>
              <a:t>调查报告的结构一般</a:t>
            </a:r>
            <a:r>
              <a:rPr lang="zh-CN" altLang="en-US" sz="2400" kern="100" dirty="0">
                <a:latin typeface="Microsoft YaHei" panose="020B0503020204020204" pitchFamily="34" charset="-122"/>
                <a:ea typeface="Microsoft YaHei" panose="020B0503020204020204" pitchFamily="34" charset="-122"/>
                <a:cs typeface="SimSun" charset="-122"/>
              </a:rPr>
              <a:t>包括以下六个部分：</a:t>
            </a:r>
            <a:endParaRPr lang="en-US" altLang="zh-CN" sz="2400" kern="100" dirty="0">
              <a:latin typeface="Microsoft YaHei" panose="020B0503020204020204" pitchFamily="34" charset="-122"/>
              <a:ea typeface="Microsoft YaHei" panose="020B0503020204020204" pitchFamily="34" charset="-122"/>
              <a:cs typeface="SimSun" charset="-122"/>
            </a:endParaRPr>
          </a:p>
        </p:txBody>
      </p:sp>
      <p:sp>
        <p:nvSpPr>
          <p:cNvPr id="3" name="矩形 2"/>
          <p:cNvSpPr/>
          <p:nvPr/>
        </p:nvSpPr>
        <p:spPr>
          <a:xfrm>
            <a:off x="771572" y="257087"/>
            <a:ext cx="3416320" cy="523220"/>
          </a:xfrm>
          <a:prstGeom prst="rect">
            <a:avLst/>
          </a:prstGeom>
        </p:spPr>
        <p:txBody>
          <a:bodyPr wrap="none">
            <a:spAutoFit/>
          </a:bodyPr>
          <a:lstStyle/>
          <a:p>
            <a:r>
              <a:rPr lang="zh-CN" altLang="en-US" sz="2800" kern="100" dirty="0">
                <a:solidFill>
                  <a:srgbClr val="B45126"/>
                </a:solidFill>
                <a:latin typeface="Microsoft YaHei" panose="020B0503020204020204" pitchFamily="34" charset="-122"/>
                <a:ea typeface="Microsoft YaHei" panose="020B0503020204020204" pitchFamily="34" charset="-122"/>
                <a:cs typeface="SimSun" charset="-122"/>
              </a:rPr>
              <a:t>（七）</a:t>
            </a:r>
            <a:r>
              <a:rPr lang="zh-CN" altLang="zh-CN" sz="2800" kern="100" dirty="0">
                <a:solidFill>
                  <a:srgbClr val="B45126"/>
                </a:solidFill>
                <a:latin typeface="Microsoft YaHei" panose="020B0503020204020204" pitchFamily="34" charset="-122"/>
                <a:ea typeface="Microsoft YaHei" panose="020B0503020204020204" pitchFamily="34" charset="-122"/>
                <a:cs typeface="SimSun" charset="-122"/>
              </a:rPr>
              <a:t>撰写调查报告</a:t>
            </a:r>
          </a:p>
        </p:txBody>
      </p:sp>
      <p:graphicFrame>
        <p:nvGraphicFramePr>
          <p:cNvPr id="7" name="表格 6"/>
          <p:cNvGraphicFramePr>
            <a:graphicFrameLocks noGrp="1"/>
          </p:cNvGraphicFramePr>
          <p:nvPr>
            <p:extLst>
              <p:ext uri="{D42A27DB-BD31-4B8C-83A1-F6EECF244321}">
                <p14:modId xmlns:p14="http://schemas.microsoft.com/office/powerpoint/2010/main" val="2640223420"/>
              </p:ext>
            </p:extLst>
          </p:nvPr>
        </p:nvGraphicFramePr>
        <p:xfrm>
          <a:off x="905013" y="1558476"/>
          <a:ext cx="10381974" cy="5113824"/>
        </p:xfrm>
        <a:graphic>
          <a:graphicData uri="http://schemas.openxmlformats.org/drawingml/2006/table">
            <a:tbl>
              <a:tblPr firstRow="1" bandRow="1">
                <a:tableStyleId>{72833802-FEF1-4C79-8D5D-14CF1EAF98D9}</a:tableStyleId>
              </a:tblPr>
              <a:tblGrid>
                <a:gridCol w="2724133">
                  <a:extLst>
                    <a:ext uri="{9D8B030D-6E8A-4147-A177-3AD203B41FA5}">
                      <a16:colId xmlns:a16="http://schemas.microsoft.com/office/drawing/2014/main" val="20000"/>
                    </a:ext>
                  </a:extLst>
                </a:gridCol>
                <a:gridCol w="7657841">
                  <a:extLst>
                    <a:ext uri="{9D8B030D-6E8A-4147-A177-3AD203B41FA5}">
                      <a16:colId xmlns:a16="http://schemas.microsoft.com/office/drawing/2014/main" val="20001"/>
                    </a:ext>
                  </a:extLst>
                </a:gridCol>
              </a:tblGrid>
              <a:tr h="714071">
                <a:tc>
                  <a:txBody>
                    <a:bodyPr/>
                    <a:lstStyle/>
                    <a:p>
                      <a:pPr algn="l">
                        <a:lnSpc>
                          <a:spcPct val="150000"/>
                        </a:lnSpc>
                      </a:pPr>
                      <a:r>
                        <a:rPr lang="zh-CN" altLang="en-US" sz="2000" b="0" dirty="0">
                          <a:latin typeface="Microsoft YaHei" panose="020B0503020204020204" pitchFamily="34" charset="-122"/>
                          <a:ea typeface="Microsoft YaHei" panose="020B0503020204020204" pitchFamily="34" charset="-122"/>
                        </a:rPr>
                        <a:t>题目、摘要、关键词</a:t>
                      </a:r>
                      <a:endParaRPr lang="zh-CN" altLang="en-US" sz="2000" b="0" i="0" dirty="0">
                        <a:latin typeface="Microsoft YaHei" panose="020B0503020204020204" pitchFamily="34" charset="-122"/>
                        <a:ea typeface="Microsoft YaHei" panose="020B0503020204020204" pitchFamily="34" charset="-122"/>
                      </a:endParaRPr>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nSpc>
                          <a:spcPct val="150000"/>
                        </a:lnSpc>
                      </a:pPr>
                      <a:r>
                        <a:rPr lang="zh-CN" altLang="en-US" sz="2000" b="0" dirty="0">
                          <a:solidFill>
                            <a:schemeClr val="tx1"/>
                          </a:solidFill>
                          <a:latin typeface="Microsoft YaHei" panose="020B0503020204020204" pitchFamily="34" charset="-122"/>
                          <a:ea typeface="Microsoft YaHei" panose="020B0503020204020204" pitchFamily="34" charset="-122"/>
                        </a:rPr>
                        <a:t>调查报告的名称</a:t>
                      </a:r>
                      <a:endParaRPr lang="zh-CN" altLang="en-US" sz="2000" b="0" dirty="0">
                        <a:solidFill>
                          <a:schemeClr val="tx1"/>
                        </a:solidFill>
                        <a:latin typeface="Microsoft YaHei" panose="020B0503020204020204" pitchFamily="34" charset="-122"/>
                        <a:ea typeface="Microsoft YaHei" panose="020B0503020204020204" pitchFamily="34" charset="-122"/>
                        <a:cs typeface="SimSun" charset="-122"/>
                      </a:endParaRPr>
                    </a:p>
                  </a:txBody>
                  <a:tcPr>
                    <a:solidFill>
                      <a:schemeClr val="bg1"/>
                    </a:solidFill>
                  </a:tcPr>
                </a:tc>
                <a:extLst>
                  <a:ext uri="{0D108BD9-81ED-4DB2-BD59-A6C34878D82A}">
                    <a16:rowId xmlns:a16="http://schemas.microsoft.com/office/drawing/2014/main" val="10000"/>
                  </a:ext>
                </a:extLst>
              </a:tr>
              <a:tr h="1087437">
                <a:tc>
                  <a:txBody>
                    <a:bodyPr/>
                    <a:lstStyle/>
                    <a:p>
                      <a:pPr algn="l">
                        <a:lnSpc>
                          <a:spcPct val="150000"/>
                        </a:lnSpc>
                      </a:pPr>
                      <a:r>
                        <a:rPr lang="zh-CN" altLang="en-US" sz="2000" b="0" dirty="0">
                          <a:solidFill>
                            <a:schemeClr val="bg1"/>
                          </a:solidFill>
                          <a:latin typeface="Microsoft YaHei" panose="020B0503020204020204" pitchFamily="34" charset="-122"/>
                          <a:ea typeface="Microsoft YaHei" panose="020B0503020204020204" pitchFamily="34" charset="-122"/>
                        </a:rPr>
                        <a:t>引言</a:t>
                      </a:r>
                      <a:endParaRPr lang="zh-CN" altLang="en-US" sz="2000" b="0" i="0" dirty="0">
                        <a:solidFill>
                          <a:schemeClr val="bg1"/>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50000"/>
                        </a:lnSpc>
                      </a:pPr>
                      <a:r>
                        <a:rPr lang="zh-CN" altLang="en-US" sz="2000" b="0" dirty="0">
                          <a:solidFill>
                            <a:schemeClr val="tx1"/>
                          </a:solidFill>
                          <a:latin typeface="Microsoft YaHei" panose="020B0503020204020204" pitchFamily="34" charset="-122"/>
                          <a:ea typeface="Microsoft YaHei" panose="020B0503020204020204" pitchFamily="34" charset="-122"/>
                        </a:rPr>
                        <a:t>一、</a:t>
                      </a:r>
                      <a:r>
                        <a:rPr lang="zh-CN" altLang="en-US" sz="2000" dirty="0">
                          <a:solidFill>
                            <a:schemeClr val="tx1"/>
                          </a:solidFill>
                          <a:latin typeface="Microsoft YaHei" panose="020B0503020204020204" pitchFamily="34" charset="-122"/>
                          <a:ea typeface="Microsoft YaHei" panose="020B0503020204020204" pitchFamily="34" charset="-122"/>
                        </a:rPr>
                        <a:t>“问题的提出”（调查背景、目的、意义、文献综述、理论基础、研究假设、变量等）；</a:t>
                      </a:r>
                      <a:endParaRPr lang="en-US" altLang="zh-CN" sz="2000" dirty="0">
                        <a:solidFill>
                          <a:schemeClr val="tx1"/>
                        </a:solidFill>
                        <a:latin typeface="Microsoft YaHei" panose="020B0503020204020204" pitchFamily="34" charset="-122"/>
                        <a:ea typeface="Microsoft YaHei" panose="020B0503020204020204" pitchFamily="34" charset="-122"/>
                      </a:endParaRPr>
                    </a:p>
                    <a:p>
                      <a:pPr>
                        <a:lnSpc>
                          <a:spcPct val="150000"/>
                        </a:lnSpc>
                      </a:pPr>
                      <a:r>
                        <a:rPr lang="zh-CN" altLang="en-US" sz="2000" dirty="0">
                          <a:solidFill>
                            <a:schemeClr val="tx1"/>
                          </a:solidFill>
                          <a:latin typeface="Microsoft YaHei" panose="020B0503020204020204" pitchFamily="34" charset="-122"/>
                          <a:ea typeface="Microsoft YaHei" panose="020B0503020204020204" pitchFamily="34" charset="-122"/>
                        </a:rPr>
                        <a:t>二、“调查方法”（调查对象、调查工具、数据分析方法）</a:t>
                      </a:r>
                      <a:endParaRPr lang="zh-CN" altLang="en-US" sz="2000" dirty="0">
                        <a:solidFill>
                          <a:schemeClr val="tx1"/>
                        </a:solidFill>
                        <a:latin typeface="Microsoft YaHei" panose="020B0503020204020204" pitchFamily="34" charset="-122"/>
                        <a:ea typeface="Microsoft YaHei" panose="020B0503020204020204" pitchFamily="34" charset="-122"/>
                        <a:cs typeface="SimSun" charset="-122"/>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565837">
                <a:tc>
                  <a:txBody>
                    <a:bodyPr/>
                    <a:lstStyle/>
                    <a:p>
                      <a:pPr algn="l">
                        <a:lnSpc>
                          <a:spcPct val="150000"/>
                        </a:lnSpc>
                      </a:pPr>
                      <a:r>
                        <a:rPr lang="zh-CN" altLang="en-US" sz="2000" b="0" dirty="0">
                          <a:solidFill>
                            <a:schemeClr val="bg1"/>
                          </a:solidFill>
                          <a:latin typeface="Microsoft YaHei" panose="020B0503020204020204" pitchFamily="34" charset="-122"/>
                          <a:ea typeface="Microsoft YaHei" panose="020B0503020204020204" pitchFamily="34" charset="-122"/>
                        </a:rPr>
                        <a:t>主体</a:t>
                      </a:r>
                      <a:endParaRPr lang="zh-CN" altLang="en-US" sz="2000" b="0" i="0" dirty="0">
                        <a:solidFill>
                          <a:schemeClr val="bg1"/>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50000"/>
                        </a:lnSpc>
                      </a:pPr>
                      <a:r>
                        <a:rPr lang="zh-CN" altLang="en-US" sz="2000" b="0" dirty="0">
                          <a:solidFill>
                            <a:schemeClr val="tx1"/>
                          </a:solidFill>
                          <a:latin typeface="Microsoft YaHei" panose="020B0503020204020204" pitchFamily="34" charset="-122"/>
                          <a:ea typeface="Microsoft YaHei" panose="020B0503020204020204" pitchFamily="34" charset="-122"/>
                        </a:rPr>
                        <a:t>三、“调查结果与分析”</a:t>
                      </a:r>
                      <a:endParaRPr lang="zh-CN" altLang="en-US" sz="2000" dirty="0">
                        <a:solidFill>
                          <a:schemeClr val="tx1"/>
                        </a:solidFill>
                        <a:latin typeface="Microsoft YaHei" panose="020B0503020204020204" pitchFamily="34" charset="-122"/>
                        <a:ea typeface="Microsoft YaHei" panose="020B0503020204020204" pitchFamily="34" charset="-122"/>
                        <a:cs typeface="SimSun" charset="-122"/>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1087437">
                <a:tc>
                  <a:txBody>
                    <a:bodyPr/>
                    <a:lstStyle/>
                    <a:p>
                      <a:pPr algn="l">
                        <a:lnSpc>
                          <a:spcPct val="150000"/>
                        </a:lnSpc>
                      </a:pPr>
                      <a:r>
                        <a:rPr lang="zh-CN" altLang="en-US" sz="2000" b="0" dirty="0">
                          <a:solidFill>
                            <a:schemeClr val="bg1"/>
                          </a:solidFill>
                          <a:latin typeface="Microsoft YaHei" panose="020B0503020204020204" pitchFamily="34" charset="-122"/>
                          <a:ea typeface="Microsoft YaHei" panose="020B0503020204020204" pitchFamily="34" charset="-122"/>
                        </a:rPr>
                        <a:t>结论与建议</a:t>
                      </a:r>
                      <a:endParaRPr lang="zh-CN" altLang="en-US" sz="2000" b="0" i="0" dirty="0">
                        <a:solidFill>
                          <a:schemeClr val="bg1"/>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50000"/>
                        </a:lnSpc>
                      </a:pPr>
                      <a:r>
                        <a:rPr lang="zh-CN" altLang="en-US" sz="2000" b="0" dirty="0">
                          <a:solidFill>
                            <a:schemeClr val="tx1"/>
                          </a:solidFill>
                          <a:latin typeface="Microsoft YaHei" panose="020B0503020204020204" pitchFamily="34" charset="-122"/>
                          <a:ea typeface="Microsoft YaHei" panose="020B0503020204020204" pitchFamily="34" charset="-122"/>
                        </a:rPr>
                        <a:t>四、</a:t>
                      </a:r>
                      <a:r>
                        <a:rPr lang="zh-CN" altLang="en-US" sz="2000" dirty="0">
                          <a:solidFill>
                            <a:schemeClr val="tx1"/>
                          </a:solidFill>
                          <a:latin typeface="Microsoft YaHei" panose="020B0503020204020204" pitchFamily="34" charset="-122"/>
                          <a:ea typeface="Microsoft YaHei" panose="020B0503020204020204" pitchFamily="34" charset="-122"/>
                        </a:rPr>
                        <a:t>“讨论”（结论）</a:t>
                      </a:r>
                      <a:endParaRPr lang="en-US" altLang="zh-CN" sz="2000" dirty="0">
                        <a:solidFill>
                          <a:schemeClr val="tx1"/>
                        </a:solidFill>
                        <a:latin typeface="Microsoft YaHei" panose="020B0503020204020204" pitchFamily="34" charset="-122"/>
                        <a:ea typeface="Microsoft YaHei" panose="020B0503020204020204" pitchFamily="34" charset="-122"/>
                      </a:endParaRPr>
                    </a:p>
                    <a:p>
                      <a:pPr>
                        <a:lnSpc>
                          <a:spcPct val="150000"/>
                        </a:lnSpc>
                      </a:pPr>
                      <a:r>
                        <a:rPr lang="zh-CN" altLang="en-US" sz="2000" dirty="0">
                          <a:solidFill>
                            <a:schemeClr val="tx1"/>
                          </a:solidFill>
                          <a:latin typeface="Microsoft YaHei" panose="020B0503020204020204" pitchFamily="34" charset="-122"/>
                          <a:ea typeface="Microsoft YaHei" panose="020B0503020204020204" pitchFamily="34" charset="-122"/>
                        </a:rPr>
                        <a:t>五、“建议”</a:t>
                      </a:r>
                      <a:endParaRPr lang="zh-CN" altLang="en-US" sz="2000" dirty="0">
                        <a:solidFill>
                          <a:schemeClr val="tx1"/>
                        </a:solidFill>
                        <a:latin typeface="Microsoft YaHei" panose="020B0503020204020204" pitchFamily="34" charset="-122"/>
                        <a:ea typeface="Microsoft YaHei" panose="020B0503020204020204" pitchFamily="34" charset="-122"/>
                        <a:cs typeface="SimSun" charset="-122"/>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r h="707760">
                <a:tc>
                  <a:txBody>
                    <a:bodyPr/>
                    <a:lstStyle/>
                    <a:p>
                      <a:pPr algn="l">
                        <a:lnSpc>
                          <a:spcPct val="150000"/>
                        </a:lnSpc>
                      </a:pPr>
                      <a:r>
                        <a:rPr lang="zh-CN" altLang="en-US" sz="2000" b="0" i="0" dirty="0">
                          <a:solidFill>
                            <a:schemeClr val="bg1"/>
                          </a:solidFill>
                          <a:latin typeface="Microsoft YaHei" panose="020B0503020204020204" pitchFamily="34" charset="-122"/>
                          <a:ea typeface="Microsoft YaHei" panose="020B0503020204020204" pitchFamily="34" charset="-122"/>
                        </a:rPr>
                        <a:t>参考文献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50000"/>
                        </a:lnSpc>
                      </a:pPr>
                      <a:endParaRPr lang="zh-CN" altLang="en-US" sz="2000" dirty="0">
                        <a:solidFill>
                          <a:schemeClr val="tx1"/>
                        </a:solidFill>
                        <a:latin typeface="Microsoft YaHei" panose="020B0503020204020204" pitchFamily="34" charset="-122"/>
                        <a:ea typeface="Microsoft YaHei" panose="020B0503020204020204" pitchFamily="34" charset="-122"/>
                        <a:cs typeface="SimSun" charset="-122"/>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241375881"/>
                  </a:ext>
                </a:extLst>
              </a:tr>
              <a:tr h="629590">
                <a:tc>
                  <a:txBody>
                    <a:bodyPr/>
                    <a:lstStyle/>
                    <a:p>
                      <a:pPr algn="l">
                        <a:lnSpc>
                          <a:spcPct val="150000"/>
                        </a:lnSpc>
                      </a:pPr>
                      <a:r>
                        <a:rPr lang="zh-CN" altLang="en-US" sz="2000" b="0" dirty="0">
                          <a:solidFill>
                            <a:schemeClr val="bg1"/>
                          </a:solidFill>
                          <a:latin typeface="Microsoft YaHei" panose="020B0503020204020204" pitchFamily="34" charset="-122"/>
                          <a:ea typeface="Microsoft YaHei" panose="020B0503020204020204" pitchFamily="34" charset="-122"/>
                        </a:rPr>
                        <a:t>附录</a:t>
                      </a:r>
                      <a:endParaRPr lang="zh-CN" altLang="en-US" sz="2000" b="0" i="0" dirty="0">
                        <a:solidFill>
                          <a:schemeClr val="bg1"/>
                        </a:solidFill>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50000"/>
                        </a:lnSpc>
                      </a:pPr>
                      <a:r>
                        <a:rPr lang="zh-CN" altLang="en-US" sz="2000" b="0" dirty="0">
                          <a:solidFill>
                            <a:schemeClr val="tx1"/>
                          </a:solidFill>
                          <a:latin typeface="Microsoft YaHei" panose="020B0503020204020204" pitchFamily="34" charset="-122"/>
                          <a:ea typeface="Microsoft YaHei" panose="020B0503020204020204" pitchFamily="34" charset="-122"/>
                        </a:rPr>
                        <a:t>调查工具；原始资料</a:t>
                      </a:r>
                      <a:endParaRPr lang="zh-CN" altLang="en-US" sz="2000" dirty="0">
                        <a:solidFill>
                          <a:schemeClr val="tx1"/>
                        </a:solidFill>
                        <a:latin typeface="Microsoft YaHei" panose="020B0503020204020204" pitchFamily="34" charset="-122"/>
                        <a:ea typeface="Microsoft YaHei" panose="020B0503020204020204" pitchFamily="34" charset="-122"/>
                        <a:cs typeface="SimSun" charset="-122"/>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86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1336" y="1972944"/>
            <a:ext cx="3513328" cy="1141497"/>
          </a:xfrm>
        </p:spPr>
        <p:txBody>
          <a:bodyPr>
            <a:normAutofit/>
          </a:bodyPr>
          <a:lstStyle/>
          <a:p>
            <a:r>
              <a:rPr kumimoji="1" lang="zh-CN" altLang="en-US" sz="3600" b="1" dirty="0">
                <a:latin typeface="Microsoft YaHei" panose="020B0503020204020204" pitchFamily="34" charset="-122"/>
                <a:cs typeface="SimSun" charset="-122"/>
              </a:rPr>
              <a:t>第二节</a:t>
            </a:r>
          </a:p>
        </p:txBody>
      </p:sp>
      <p:sp>
        <p:nvSpPr>
          <p:cNvPr id="3" name="内容占位符 2"/>
          <p:cNvSpPr>
            <a:spLocks noGrp="1"/>
          </p:cNvSpPr>
          <p:nvPr>
            <p:ph idx="1"/>
          </p:nvPr>
        </p:nvSpPr>
        <p:spPr>
          <a:xfrm>
            <a:off x="6536267" y="1203428"/>
            <a:ext cx="5266266" cy="4700035"/>
          </a:xfrm>
        </p:spPr>
        <p:txBody>
          <a:bodyPr>
            <a:noAutofit/>
          </a:bodyPr>
          <a:lstStyle/>
          <a:p>
            <a:pPr>
              <a:lnSpc>
                <a:spcPct val="150000"/>
              </a:lnSpc>
            </a:pPr>
            <a:r>
              <a:rPr kumimoji="1" lang="zh-CN" altLang="en-US" sz="3200" dirty="0">
                <a:latin typeface="Microsoft YaHei" panose="020B0503020204020204" pitchFamily="34" charset="-122"/>
                <a:ea typeface="Microsoft YaHei" panose="020B0503020204020204" pitchFamily="34" charset="-122"/>
                <a:cs typeface="SimSun" charset="-122"/>
              </a:rPr>
              <a:t>一、问卷调查的实施步骤</a:t>
            </a:r>
            <a:endParaRPr kumimoji="1" lang="en-US" altLang="zh-CN" sz="3200" dirty="0">
              <a:latin typeface="Microsoft YaHei" panose="020B0503020204020204" pitchFamily="34" charset="-122"/>
              <a:ea typeface="Microsoft YaHei" panose="020B0503020204020204" pitchFamily="34" charset="-122"/>
              <a:cs typeface="SimSun" charset="-122"/>
            </a:endParaRPr>
          </a:p>
          <a:p>
            <a:pPr>
              <a:lnSpc>
                <a:spcPct val="150000"/>
              </a:lnSpc>
            </a:pPr>
            <a:r>
              <a:rPr kumimoji="1" lang="zh-CN" altLang="en-US" sz="3200" dirty="0">
                <a:latin typeface="Microsoft YaHei" panose="020B0503020204020204" pitchFamily="34" charset="-122"/>
                <a:ea typeface="Microsoft YaHei" panose="020B0503020204020204" pitchFamily="34" charset="-122"/>
                <a:cs typeface="SimSun" charset="-122"/>
              </a:rPr>
              <a:t>二、问卷的基本类型</a:t>
            </a:r>
            <a:endParaRPr kumimoji="1" lang="en-US" altLang="zh-CN" sz="3200" dirty="0">
              <a:latin typeface="Microsoft YaHei" panose="020B0503020204020204" pitchFamily="34" charset="-122"/>
              <a:ea typeface="Microsoft YaHei" panose="020B0503020204020204" pitchFamily="34" charset="-122"/>
              <a:cs typeface="SimSun" charset="-122"/>
            </a:endParaRPr>
          </a:p>
          <a:p>
            <a:pPr>
              <a:lnSpc>
                <a:spcPct val="150000"/>
              </a:lnSpc>
            </a:pPr>
            <a:r>
              <a:rPr kumimoji="1" lang="zh-CN" altLang="en-US" sz="3200" dirty="0">
                <a:latin typeface="Microsoft YaHei" panose="020B0503020204020204" pitchFamily="34" charset="-122"/>
                <a:ea typeface="Microsoft YaHei" panose="020B0503020204020204" pitchFamily="34" charset="-122"/>
                <a:cs typeface="SimSun" charset="-122"/>
              </a:rPr>
              <a:t>三、问卷的基本结构</a:t>
            </a:r>
            <a:endParaRPr kumimoji="1" lang="en-US" altLang="zh-CN" sz="3200" dirty="0">
              <a:latin typeface="Microsoft YaHei" panose="020B0503020204020204" pitchFamily="34" charset="-122"/>
              <a:ea typeface="Microsoft YaHei" panose="020B0503020204020204" pitchFamily="34" charset="-122"/>
              <a:cs typeface="SimSun" charset="-122"/>
            </a:endParaRPr>
          </a:p>
          <a:p>
            <a:pPr>
              <a:lnSpc>
                <a:spcPct val="150000"/>
              </a:lnSpc>
            </a:pPr>
            <a:r>
              <a:rPr kumimoji="1" lang="zh-CN" altLang="en-US" sz="3200" dirty="0">
                <a:latin typeface="Microsoft YaHei" panose="020B0503020204020204" pitchFamily="34" charset="-122"/>
                <a:ea typeface="Microsoft YaHei" panose="020B0503020204020204" pitchFamily="34" charset="-122"/>
                <a:cs typeface="SimSun" charset="-122"/>
              </a:rPr>
              <a:t>四、问卷的设计</a:t>
            </a:r>
          </a:p>
        </p:txBody>
      </p:sp>
      <p:sp>
        <p:nvSpPr>
          <p:cNvPr id="4" name="文本占位符 3"/>
          <p:cNvSpPr>
            <a:spLocks noGrp="1"/>
          </p:cNvSpPr>
          <p:nvPr>
            <p:ph type="body" sz="half" idx="2"/>
          </p:nvPr>
        </p:nvSpPr>
        <p:spPr>
          <a:xfrm>
            <a:off x="1624965" y="3727920"/>
            <a:ext cx="2846070" cy="1331798"/>
          </a:xfrm>
        </p:spPr>
        <p:txBody>
          <a:bodyPr>
            <a:normAutofit/>
          </a:bodyPr>
          <a:lstStyle/>
          <a:p>
            <a:r>
              <a:rPr kumimoji="1" lang="zh-CN" altLang="en-US" sz="4000" dirty="0">
                <a:latin typeface="Microsoft YaHei" panose="020B0503020204020204" pitchFamily="34" charset="-122"/>
                <a:cs typeface="SimSun" charset="-122"/>
              </a:rPr>
              <a:t>问卷调查</a:t>
            </a:r>
          </a:p>
        </p:txBody>
      </p:sp>
    </p:spTree>
    <p:extLst>
      <p:ext uri="{BB962C8B-B14F-4D97-AF65-F5344CB8AC3E}">
        <p14:creationId xmlns:p14="http://schemas.microsoft.com/office/powerpoint/2010/main" val="196741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92206" y="1463528"/>
            <a:ext cx="9007587" cy="2908489"/>
          </a:xfrm>
          <a:prstGeom prst="rect">
            <a:avLst/>
          </a:prstGeom>
          <a:solidFill>
            <a:schemeClr val="accent2">
              <a:lumMod val="60000"/>
              <a:lumOff val="40000"/>
            </a:schemeClr>
          </a:solidFill>
          <a:ln>
            <a:solidFill>
              <a:schemeClr val="accent1"/>
            </a:solid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spcBef>
                <a:spcPts val="1200"/>
              </a:spcBef>
              <a:spcAft>
                <a:spcPts val="600"/>
              </a:spcAft>
              <a:buFont typeface="Wingdings" charset="2"/>
              <a:buChar char="p"/>
            </a:pPr>
            <a:r>
              <a:rPr kumimoji="1" lang="zh-CN" altLang="en-US" sz="2800" dirty="0">
                <a:latin typeface="Microsoft YaHei" panose="020B0503020204020204" pitchFamily="34" charset="-122"/>
                <a:ea typeface="Microsoft YaHei" panose="020B0503020204020204" pitchFamily="34" charset="-122"/>
                <a:cs typeface="SimSun" charset="-122"/>
              </a:rPr>
              <a:t>问卷调查是研究者运用统一设计的问卷，通过书面形式，以严格设计的测量项目或问题，向被选取的调查对象收集研究资料和数据的一种研究方法。</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342900" indent="-342900">
              <a:spcBef>
                <a:spcPts val="1200"/>
              </a:spcBef>
              <a:spcAft>
                <a:spcPts val="600"/>
              </a:spcAft>
              <a:buFont typeface="Wingdings" charset="2"/>
              <a:buChar char="p"/>
            </a:pPr>
            <a:r>
              <a:rPr kumimoji="1" lang="zh-CN" altLang="en-US" sz="2800" dirty="0">
                <a:latin typeface="Microsoft YaHei" panose="020B0503020204020204" pitchFamily="34" charset="-122"/>
                <a:ea typeface="Microsoft YaHei" panose="020B0503020204020204" pitchFamily="34" charset="-122"/>
                <a:cs typeface="SimSun" charset="-122"/>
              </a:rPr>
              <a:t>在调查研究中，问卷是收集资料的主要工具，也是研究者用预先准备的问题来收集资料的一种技术或方法，即问卷法。</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spTree>
    <p:extLst>
      <p:ext uri="{BB962C8B-B14F-4D97-AF65-F5344CB8AC3E}">
        <p14:creationId xmlns:p14="http://schemas.microsoft.com/office/powerpoint/2010/main" val="20667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5684" y="641904"/>
            <a:ext cx="4698722" cy="584775"/>
          </a:xfrm>
          <a:prstGeom prst="rect">
            <a:avLst/>
          </a:prstGeom>
        </p:spPr>
        <p:txBody>
          <a:bodyPr wrap="none">
            <a:spAutoFit/>
          </a:bodyPr>
          <a:lstStyle/>
          <a:p>
            <a:r>
              <a:rPr kumimoji="1" lang="zh-CN" altLang="en-US" sz="3200" dirty="0">
                <a:latin typeface="Microsoft YaHei" panose="020B0503020204020204" pitchFamily="34" charset="-122"/>
                <a:ea typeface="Microsoft YaHei" panose="020B0503020204020204" pitchFamily="34" charset="-122"/>
                <a:cs typeface="SimSun" charset="-122"/>
              </a:rPr>
              <a:t>一、问卷调查的实施步骤</a:t>
            </a:r>
            <a:endParaRPr kumimoji="1" lang="en-US" altLang="zh-CN" sz="3200" dirty="0">
              <a:latin typeface="Microsoft YaHei" panose="020B0503020204020204" pitchFamily="34" charset="-122"/>
              <a:ea typeface="Microsoft YaHei" panose="020B0503020204020204" pitchFamily="34" charset="-122"/>
              <a:cs typeface="SimSun" charset="-122"/>
            </a:endParaRPr>
          </a:p>
        </p:txBody>
      </p:sp>
      <p:graphicFrame>
        <p:nvGraphicFramePr>
          <p:cNvPr id="4" name="图表 3"/>
          <p:cNvGraphicFramePr/>
          <p:nvPr>
            <p:extLst>
              <p:ext uri="{D42A27DB-BD31-4B8C-83A1-F6EECF244321}">
                <p14:modId xmlns:p14="http://schemas.microsoft.com/office/powerpoint/2010/main" val="768720940"/>
              </p:ext>
            </p:extLst>
          </p:nvPr>
        </p:nvGraphicFramePr>
        <p:xfrm>
          <a:off x="1845683" y="1690429"/>
          <a:ext cx="8568317" cy="4651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8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1EA574CC-C0CD-0D43-946B-BE69766AE64B}"/>
                                            </p:graphicEl>
                                          </p:spTgt>
                                        </p:tgtEl>
                                        <p:attrNameLst>
                                          <p:attrName>style.visibility</p:attrName>
                                        </p:attrNameLst>
                                      </p:cBhvr>
                                      <p:to>
                                        <p:strVal val="visible"/>
                                      </p:to>
                                    </p:set>
                                    <p:anim calcmode="lin" valueType="num">
                                      <p:cBhvr>
                                        <p:cTn id="14" dur="1000" fill="hold"/>
                                        <p:tgtEl>
                                          <p:spTgt spid="4">
                                            <p:graphicEl>
                                              <a:dgm id="{1EA574CC-C0CD-0D43-946B-BE69766AE64B}"/>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1EA574CC-C0CD-0D43-946B-BE69766AE64B}"/>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1EA574CC-C0CD-0D43-946B-BE69766AE64B}"/>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890186F2-1AFF-DE4B-9B0D-D28DCEDA8784}"/>
                                            </p:graphicEl>
                                          </p:spTgt>
                                        </p:tgtEl>
                                        <p:attrNameLst>
                                          <p:attrName>style.visibility</p:attrName>
                                        </p:attrNameLst>
                                      </p:cBhvr>
                                      <p:to>
                                        <p:strVal val="visible"/>
                                      </p:to>
                                    </p:set>
                                    <p:anim calcmode="lin" valueType="num">
                                      <p:cBhvr>
                                        <p:cTn id="19" dur="1000" fill="hold"/>
                                        <p:tgtEl>
                                          <p:spTgt spid="4">
                                            <p:graphicEl>
                                              <a:dgm id="{890186F2-1AFF-DE4B-9B0D-D28DCEDA8784}"/>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890186F2-1AFF-DE4B-9B0D-D28DCEDA8784}"/>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890186F2-1AFF-DE4B-9B0D-D28DCEDA878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6593511A-25BD-1949-91F7-4204D977DD20}"/>
                                            </p:graphicEl>
                                          </p:spTgt>
                                        </p:tgtEl>
                                        <p:attrNameLst>
                                          <p:attrName>style.visibility</p:attrName>
                                        </p:attrNameLst>
                                      </p:cBhvr>
                                      <p:to>
                                        <p:strVal val="visible"/>
                                      </p:to>
                                    </p:set>
                                    <p:anim calcmode="lin" valueType="num">
                                      <p:cBhvr>
                                        <p:cTn id="26" dur="1000" fill="hold"/>
                                        <p:tgtEl>
                                          <p:spTgt spid="4">
                                            <p:graphicEl>
                                              <a:dgm id="{6593511A-25BD-1949-91F7-4204D977DD20}"/>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6593511A-25BD-1949-91F7-4204D977DD20}"/>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6593511A-25BD-1949-91F7-4204D977DD20}"/>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D27402E0-43AB-564C-8BD0-E72D906BDDAB}"/>
                                            </p:graphicEl>
                                          </p:spTgt>
                                        </p:tgtEl>
                                        <p:attrNameLst>
                                          <p:attrName>style.visibility</p:attrName>
                                        </p:attrNameLst>
                                      </p:cBhvr>
                                      <p:to>
                                        <p:strVal val="visible"/>
                                      </p:to>
                                    </p:set>
                                    <p:anim calcmode="lin" valueType="num">
                                      <p:cBhvr>
                                        <p:cTn id="31" dur="1000" fill="hold"/>
                                        <p:tgtEl>
                                          <p:spTgt spid="4">
                                            <p:graphicEl>
                                              <a:dgm id="{D27402E0-43AB-564C-8BD0-E72D906BDDAB}"/>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D27402E0-43AB-564C-8BD0-E72D906BDDAB}"/>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D27402E0-43AB-564C-8BD0-E72D906BDDA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E2EB798F-1375-DC41-9E4A-2E6961233121}"/>
                                            </p:graphicEl>
                                          </p:spTgt>
                                        </p:tgtEl>
                                        <p:attrNameLst>
                                          <p:attrName>style.visibility</p:attrName>
                                        </p:attrNameLst>
                                      </p:cBhvr>
                                      <p:to>
                                        <p:strVal val="visible"/>
                                      </p:to>
                                    </p:set>
                                    <p:anim calcmode="lin" valueType="num">
                                      <p:cBhvr>
                                        <p:cTn id="38" dur="1000" fill="hold"/>
                                        <p:tgtEl>
                                          <p:spTgt spid="4">
                                            <p:graphicEl>
                                              <a:dgm id="{E2EB798F-1375-DC41-9E4A-2E6961233121}"/>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E2EB798F-1375-DC41-9E4A-2E6961233121}"/>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E2EB798F-1375-DC41-9E4A-2E6961233121}"/>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8552F07D-D44E-0F41-8CCA-48ADA1F9F9C7}"/>
                                            </p:graphicEl>
                                          </p:spTgt>
                                        </p:tgtEl>
                                        <p:attrNameLst>
                                          <p:attrName>style.visibility</p:attrName>
                                        </p:attrNameLst>
                                      </p:cBhvr>
                                      <p:to>
                                        <p:strVal val="visible"/>
                                      </p:to>
                                    </p:set>
                                    <p:anim calcmode="lin" valueType="num">
                                      <p:cBhvr>
                                        <p:cTn id="43" dur="1000" fill="hold"/>
                                        <p:tgtEl>
                                          <p:spTgt spid="4">
                                            <p:graphicEl>
                                              <a:dgm id="{8552F07D-D44E-0F41-8CCA-48ADA1F9F9C7}"/>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8552F07D-D44E-0F41-8CCA-48ADA1F9F9C7}"/>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8552F07D-D44E-0F41-8CCA-48ADA1F9F9C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4">
                                            <p:graphicEl>
                                              <a:dgm id="{4CE37729-06CA-7345-AB6A-60236DB16F1C}"/>
                                            </p:graphicEl>
                                          </p:spTgt>
                                        </p:tgtEl>
                                        <p:attrNameLst>
                                          <p:attrName>style.visibility</p:attrName>
                                        </p:attrNameLst>
                                      </p:cBhvr>
                                      <p:to>
                                        <p:strVal val="visible"/>
                                      </p:to>
                                    </p:set>
                                    <p:anim calcmode="lin" valueType="num">
                                      <p:cBhvr>
                                        <p:cTn id="50" dur="1000" fill="hold"/>
                                        <p:tgtEl>
                                          <p:spTgt spid="4">
                                            <p:graphicEl>
                                              <a:dgm id="{4CE37729-06CA-7345-AB6A-60236DB16F1C}"/>
                                            </p:graphicEl>
                                          </p:spTgt>
                                        </p:tgtEl>
                                        <p:attrNameLst>
                                          <p:attrName>ppt_w</p:attrName>
                                        </p:attrNameLst>
                                      </p:cBhvr>
                                      <p:tavLst>
                                        <p:tav tm="0">
                                          <p:val>
                                            <p:strVal val="#ppt_w*0.70"/>
                                          </p:val>
                                        </p:tav>
                                        <p:tav tm="100000">
                                          <p:val>
                                            <p:strVal val="#ppt_w"/>
                                          </p:val>
                                        </p:tav>
                                      </p:tavLst>
                                    </p:anim>
                                    <p:anim calcmode="lin" valueType="num">
                                      <p:cBhvr>
                                        <p:cTn id="51" dur="1000" fill="hold"/>
                                        <p:tgtEl>
                                          <p:spTgt spid="4">
                                            <p:graphicEl>
                                              <a:dgm id="{4CE37729-06CA-7345-AB6A-60236DB16F1C}"/>
                                            </p:graphicEl>
                                          </p:spTgt>
                                        </p:tgtEl>
                                        <p:attrNameLst>
                                          <p:attrName>ppt_h</p:attrName>
                                        </p:attrNameLst>
                                      </p:cBhvr>
                                      <p:tavLst>
                                        <p:tav tm="0">
                                          <p:val>
                                            <p:strVal val="#ppt_h"/>
                                          </p:val>
                                        </p:tav>
                                        <p:tav tm="100000">
                                          <p:val>
                                            <p:strVal val="#ppt_h"/>
                                          </p:val>
                                        </p:tav>
                                      </p:tavLst>
                                    </p:anim>
                                    <p:animEffect transition="in" filter="fade">
                                      <p:cBhvr>
                                        <p:cTn id="52" dur="1000"/>
                                        <p:tgtEl>
                                          <p:spTgt spid="4">
                                            <p:graphicEl>
                                              <a:dgm id="{4CE37729-06CA-7345-AB6A-60236DB16F1C}"/>
                                            </p:graphic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
                                            <p:graphicEl>
                                              <a:dgm id="{54E2A495-CA28-8F41-92BB-3FA52CC22C33}"/>
                                            </p:graphicEl>
                                          </p:spTgt>
                                        </p:tgtEl>
                                        <p:attrNameLst>
                                          <p:attrName>style.visibility</p:attrName>
                                        </p:attrNameLst>
                                      </p:cBhvr>
                                      <p:to>
                                        <p:strVal val="visible"/>
                                      </p:to>
                                    </p:set>
                                    <p:anim calcmode="lin" valueType="num">
                                      <p:cBhvr>
                                        <p:cTn id="55" dur="1000" fill="hold"/>
                                        <p:tgtEl>
                                          <p:spTgt spid="4">
                                            <p:graphicEl>
                                              <a:dgm id="{54E2A495-CA28-8F41-92BB-3FA52CC22C33}"/>
                                            </p:graphicEl>
                                          </p:spTgt>
                                        </p:tgtEl>
                                        <p:attrNameLst>
                                          <p:attrName>ppt_w</p:attrName>
                                        </p:attrNameLst>
                                      </p:cBhvr>
                                      <p:tavLst>
                                        <p:tav tm="0">
                                          <p:val>
                                            <p:strVal val="#ppt_w*0.70"/>
                                          </p:val>
                                        </p:tav>
                                        <p:tav tm="100000">
                                          <p:val>
                                            <p:strVal val="#ppt_w"/>
                                          </p:val>
                                        </p:tav>
                                      </p:tavLst>
                                    </p:anim>
                                    <p:anim calcmode="lin" valueType="num">
                                      <p:cBhvr>
                                        <p:cTn id="56" dur="1000" fill="hold"/>
                                        <p:tgtEl>
                                          <p:spTgt spid="4">
                                            <p:graphicEl>
                                              <a:dgm id="{54E2A495-CA28-8F41-92BB-3FA52CC22C33}"/>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54E2A495-CA28-8F41-92BB-3FA52CC22C3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
                                            <p:graphicEl>
                                              <a:dgm id="{1CBBE3AA-4FB4-484F-952D-1EEDF1157184}"/>
                                            </p:graphicEl>
                                          </p:spTgt>
                                        </p:tgtEl>
                                        <p:attrNameLst>
                                          <p:attrName>style.visibility</p:attrName>
                                        </p:attrNameLst>
                                      </p:cBhvr>
                                      <p:to>
                                        <p:strVal val="visible"/>
                                      </p:to>
                                    </p:set>
                                    <p:anim calcmode="lin" valueType="num">
                                      <p:cBhvr>
                                        <p:cTn id="62" dur="1000" fill="hold"/>
                                        <p:tgtEl>
                                          <p:spTgt spid="4">
                                            <p:graphicEl>
                                              <a:dgm id="{1CBBE3AA-4FB4-484F-952D-1EEDF1157184}"/>
                                            </p:graphicEl>
                                          </p:spTgt>
                                        </p:tgtEl>
                                        <p:attrNameLst>
                                          <p:attrName>ppt_w</p:attrName>
                                        </p:attrNameLst>
                                      </p:cBhvr>
                                      <p:tavLst>
                                        <p:tav tm="0">
                                          <p:val>
                                            <p:strVal val="#ppt_w*0.70"/>
                                          </p:val>
                                        </p:tav>
                                        <p:tav tm="100000">
                                          <p:val>
                                            <p:strVal val="#ppt_w"/>
                                          </p:val>
                                        </p:tav>
                                      </p:tavLst>
                                    </p:anim>
                                    <p:anim calcmode="lin" valueType="num">
                                      <p:cBhvr>
                                        <p:cTn id="63" dur="1000" fill="hold"/>
                                        <p:tgtEl>
                                          <p:spTgt spid="4">
                                            <p:graphicEl>
                                              <a:dgm id="{1CBBE3AA-4FB4-484F-952D-1EEDF1157184}"/>
                                            </p:graphicEl>
                                          </p:spTgt>
                                        </p:tgtEl>
                                        <p:attrNameLst>
                                          <p:attrName>ppt_h</p:attrName>
                                        </p:attrNameLst>
                                      </p:cBhvr>
                                      <p:tavLst>
                                        <p:tav tm="0">
                                          <p:val>
                                            <p:strVal val="#ppt_h"/>
                                          </p:val>
                                        </p:tav>
                                        <p:tav tm="100000">
                                          <p:val>
                                            <p:strVal val="#ppt_h"/>
                                          </p:val>
                                        </p:tav>
                                      </p:tavLst>
                                    </p:anim>
                                    <p:animEffect transition="in" filter="fade">
                                      <p:cBhvr>
                                        <p:cTn id="64" dur="1000"/>
                                        <p:tgtEl>
                                          <p:spTgt spid="4">
                                            <p:graphicEl>
                                              <a:dgm id="{1CBBE3AA-4FB4-484F-952D-1EEDF1157184}"/>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4">
                                            <p:graphicEl>
                                              <a:dgm id="{E80C6234-C13B-7943-B446-690C1B973CE1}"/>
                                            </p:graphicEl>
                                          </p:spTgt>
                                        </p:tgtEl>
                                        <p:attrNameLst>
                                          <p:attrName>style.visibility</p:attrName>
                                        </p:attrNameLst>
                                      </p:cBhvr>
                                      <p:to>
                                        <p:strVal val="visible"/>
                                      </p:to>
                                    </p:set>
                                    <p:anim calcmode="lin" valueType="num">
                                      <p:cBhvr>
                                        <p:cTn id="67" dur="1000" fill="hold"/>
                                        <p:tgtEl>
                                          <p:spTgt spid="4">
                                            <p:graphicEl>
                                              <a:dgm id="{E80C6234-C13B-7943-B446-690C1B973CE1}"/>
                                            </p:graphicEl>
                                          </p:spTgt>
                                        </p:tgtEl>
                                        <p:attrNameLst>
                                          <p:attrName>ppt_w</p:attrName>
                                        </p:attrNameLst>
                                      </p:cBhvr>
                                      <p:tavLst>
                                        <p:tav tm="0">
                                          <p:val>
                                            <p:strVal val="#ppt_w*0.70"/>
                                          </p:val>
                                        </p:tav>
                                        <p:tav tm="100000">
                                          <p:val>
                                            <p:strVal val="#ppt_w"/>
                                          </p:val>
                                        </p:tav>
                                      </p:tavLst>
                                    </p:anim>
                                    <p:anim calcmode="lin" valueType="num">
                                      <p:cBhvr>
                                        <p:cTn id="68" dur="1000" fill="hold"/>
                                        <p:tgtEl>
                                          <p:spTgt spid="4">
                                            <p:graphicEl>
                                              <a:dgm id="{E80C6234-C13B-7943-B446-690C1B973CE1}"/>
                                            </p:graphicEl>
                                          </p:spTgt>
                                        </p:tgtEl>
                                        <p:attrNameLst>
                                          <p:attrName>ppt_h</p:attrName>
                                        </p:attrNameLst>
                                      </p:cBhvr>
                                      <p:tavLst>
                                        <p:tav tm="0">
                                          <p:val>
                                            <p:strVal val="#ppt_h"/>
                                          </p:val>
                                        </p:tav>
                                        <p:tav tm="100000">
                                          <p:val>
                                            <p:strVal val="#ppt_h"/>
                                          </p:val>
                                        </p:tav>
                                      </p:tavLst>
                                    </p:anim>
                                    <p:animEffect transition="in" filter="fade">
                                      <p:cBhvr>
                                        <p:cTn id="69" dur="1000"/>
                                        <p:tgtEl>
                                          <p:spTgt spid="4">
                                            <p:graphicEl>
                                              <a:dgm id="{E80C6234-C13B-7943-B446-690C1B973C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3176" y="400558"/>
            <a:ext cx="10146247" cy="969496"/>
          </a:xfrm>
          <a:prstGeom prst="rect">
            <a:avLst/>
          </a:prstGeom>
        </p:spPr>
        <p:txBody>
          <a:bodyPr wrap="square">
            <a:spAutoFit/>
          </a:bodyPr>
          <a:lstStyle/>
          <a:p>
            <a:pPr>
              <a:spcBef>
                <a:spcPts val="600"/>
              </a:spcBef>
            </a:pPr>
            <a:r>
              <a:rPr lang="zh-CN" altLang="en-US" sz="2800" kern="100" dirty="0">
                <a:latin typeface="Microsoft YaHei" panose="020B0503020204020204" pitchFamily="34" charset="-122"/>
                <a:ea typeface="Microsoft YaHei" panose="020B0503020204020204" pitchFamily="34" charset="-122"/>
                <a:cs typeface="SimSun" charset="-122"/>
              </a:rPr>
              <a:t>二</a:t>
            </a:r>
            <a:r>
              <a:rPr lang="zh-CN" altLang="zh-CN" sz="2800" kern="100" dirty="0">
                <a:latin typeface="Microsoft YaHei" panose="020B0503020204020204" pitchFamily="34" charset="-122"/>
                <a:ea typeface="Microsoft YaHei" panose="020B0503020204020204" pitchFamily="34" charset="-122"/>
                <a:cs typeface="SimSun" charset="-122"/>
              </a:rPr>
              <a:t>、问卷的基本类型</a:t>
            </a:r>
          </a:p>
          <a:p>
            <a:pPr marL="342900" indent="-342900" algn="just">
              <a:spcBef>
                <a:spcPts val="600"/>
              </a:spcBef>
              <a:buFont typeface="Wingdings" charset="2"/>
              <a:buChar char="n"/>
            </a:pPr>
            <a:r>
              <a:rPr lang="zh-CN" altLang="zh-CN" sz="2400" kern="100" dirty="0">
                <a:latin typeface="Microsoft YaHei" panose="020B0503020204020204" pitchFamily="34" charset="-122"/>
                <a:ea typeface="Microsoft YaHei" panose="020B0503020204020204" pitchFamily="34" charset="-122"/>
                <a:cs typeface="SimSun" charset="-122"/>
              </a:rPr>
              <a:t>根据研究</a:t>
            </a:r>
            <a:r>
              <a:rPr lang="zh-CN" altLang="en-US" sz="2400" kern="100" dirty="0">
                <a:latin typeface="Microsoft YaHei" panose="020B0503020204020204" pitchFamily="34" charset="-122"/>
                <a:ea typeface="Microsoft YaHei" panose="020B0503020204020204" pitchFamily="34" charset="-122"/>
                <a:cs typeface="SimSun" charset="-122"/>
              </a:rPr>
              <a:t>问题的</a:t>
            </a:r>
            <a:r>
              <a:rPr lang="zh-CN" altLang="zh-CN" sz="2400" kern="100" dirty="0">
                <a:latin typeface="Microsoft YaHei" panose="020B0503020204020204" pitchFamily="34" charset="-122"/>
                <a:ea typeface="Microsoft YaHei" panose="020B0503020204020204" pitchFamily="34" charset="-122"/>
                <a:cs typeface="SimSun" charset="-122"/>
              </a:rPr>
              <a:t>性质和目的的不同，问卷可</a:t>
            </a:r>
            <a:r>
              <a:rPr lang="zh-CN" altLang="en-US" sz="2400" kern="100" dirty="0">
                <a:latin typeface="Microsoft YaHei" panose="020B0503020204020204" pitchFamily="34" charset="-122"/>
                <a:ea typeface="Microsoft YaHei" panose="020B0503020204020204" pitchFamily="34" charset="-122"/>
                <a:cs typeface="SimSun" charset="-122"/>
              </a:rPr>
              <a:t>分为三</a:t>
            </a:r>
            <a:r>
              <a:rPr lang="zh-CN" altLang="zh-CN" sz="2400" kern="100" dirty="0">
                <a:latin typeface="Microsoft YaHei" panose="020B0503020204020204" pitchFamily="34" charset="-122"/>
                <a:ea typeface="Microsoft YaHei" panose="020B0503020204020204" pitchFamily="34" charset="-122"/>
                <a:cs typeface="SimSun" charset="-122"/>
              </a:rPr>
              <a:t>种类型</a:t>
            </a:r>
            <a:r>
              <a:rPr lang="zh-CN" altLang="en-US" sz="2400" kern="100" dirty="0">
                <a:latin typeface="Microsoft YaHei" panose="020B0503020204020204" pitchFamily="34" charset="-122"/>
                <a:ea typeface="Microsoft YaHei" panose="020B0503020204020204" pitchFamily="34" charset="-122"/>
                <a:cs typeface="SimSun" charset="-122"/>
              </a:rPr>
              <a:t>：</a:t>
            </a:r>
            <a:endParaRPr lang="en-US" altLang="zh-CN" sz="2400" kern="100" dirty="0">
              <a:latin typeface="Microsoft YaHei" panose="020B0503020204020204" pitchFamily="34" charset="-122"/>
              <a:ea typeface="Microsoft YaHei" panose="020B0503020204020204" pitchFamily="34" charset="-122"/>
              <a:cs typeface="SimSun" charset="-122"/>
            </a:endParaRPr>
          </a:p>
        </p:txBody>
      </p:sp>
      <p:sp>
        <p:nvSpPr>
          <p:cNvPr id="3" name="矩形 2">
            <a:extLst>
              <a:ext uri="{FF2B5EF4-FFF2-40B4-BE49-F238E27FC236}">
                <a16:creationId xmlns:a16="http://schemas.microsoft.com/office/drawing/2014/main" id="{F2AEB9C4-2CF8-5932-26C2-07BFF7009D4F}"/>
              </a:ext>
            </a:extLst>
          </p:cNvPr>
          <p:cNvSpPr/>
          <p:nvPr/>
        </p:nvSpPr>
        <p:spPr>
          <a:xfrm>
            <a:off x="1833177" y="3918510"/>
            <a:ext cx="8382000" cy="1345606"/>
          </a:xfrm>
          <a:prstGeom prst="rect">
            <a:avLst/>
          </a:prstGeom>
        </p:spPr>
        <p:txBody>
          <a:bodyPr/>
          <a:lstStyle/>
          <a:p>
            <a:pPr lvl="0" rtl="0">
              <a:spcBef>
                <a:spcPts val="1200"/>
              </a:spcBef>
            </a:pPr>
            <a:r>
              <a:rPr lang="zh-CN" altLang="en-US" sz="2000" baseline="0" dirty="0">
                <a:latin typeface="Microsoft YaHei" panose="020B0503020204020204" pitchFamily="34" charset="-122"/>
                <a:ea typeface="Microsoft YaHei" panose="020B0503020204020204" pitchFamily="34" charset="-122"/>
              </a:rPr>
              <a:t>又称“无结构型问卷”或“定性问卷”，主要由开放式问题构成，此类问卷通常用于</a:t>
            </a:r>
            <a:r>
              <a:rPr lang="zh-CN" altLang="en-US" sz="2000" baseline="0" dirty="0">
                <a:solidFill>
                  <a:srgbClr val="B45126"/>
                </a:solidFill>
                <a:latin typeface="Microsoft YaHei" panose="020B0503020204020204" pitchFamily="34" charset="-122"/>
                <a:ea typeface="Microsoft YaHei" panose="020B0503020204020204" pitchFamily="34" charset="-122"/>
              </a:rPr>
              <a:t>探索性</a:t>
            </a:r>
            <a:r>
              <a:rPr lang="zh-CN" altLang="en-US" sz="2000" baseline="0" dirty="0">
                <a:latin typeface="Microsoft YaHei" panose="020B0503020204020204" pitchFamily="34" charset="-122"/>
                <a:ea typeface="Microsoft YaHei" panose="020B0503020204020204" pitchFamily="34" charset="-122"/>
              </a:rPr>
              <a:t>研究。</a:t>
            </a:r>
            <a:endParaRPr lang="en-US" altLang="zh-CN" sz="2000" baseline="0" dirty="0">
              <a:latin typeface="Microsoft YaHei" panose="020B0503020204020204" pitchFamily="34" charset="-122"/>
              <a:ea typeface="Microsoft YaHei" panose="020B0503020204020204" pitchFamily="34" charset="-122"/>
            </a:endParaRPr>
          </a:p>
          <a:p>
            <a:pPr>
              <a:spcBef>
                <a:spcPts val="1200"/>
              </a:spcBef>
            </a:pPr>
            <a:r>
              <a:rPr lang="zh-CN" altLang="en-US" sz="2000" baseline="0" dirty="0">
                <a:latin typeface="Microsoft YaHei" panose="020B0503020204020204" pitchFamily="34" charset="-122"/>
                <a:ea typeface="Microsoft YaHei" panose="020B0503020204020204" pitchFamily="34" charset="-122"/>
              </a:rPr>
              <a:t>开放式问题允许回答的创造性、独特性、非预见性。</a:t>
            </a:r>
          </a:p>
        </p:txBody>
      </p:sp>
      <p:sp>
        <p:nvSpPr>
          <p:cNvPr id="6" name="文本框 5">
            <a:extLst>
              <a:ext uri="{FF2B5EF4-FFF2-40B4-BE49-F238E27FC236}">
                <a16:creationId xmlns:a16="http://schemas.microsoft.com/office/drawing/2014/main" id="{D93E2F84-7F4F-209E-A3A5-DEA00D2579B2}"/>
              </a:ext>
            </a:extLst>
          </p:cNvPr>
          <p:cNvSpPr txBox="1"/>
          <p:nvPr/>
        </p:nvSpPr>
        <p:spPr>
          <a:xfrm>
            <a:off x="1833176" y="1614785"/>
            <a:ext cx="3165231" cy="400110"/>
          </a:xfrm>
          <a:prstGeom prst="rect">
            <a:avLst/>
          </a:prstGeom>
          <a:solidFill>
            <a:schemeClr val="accent2"/>
          </a:solidFill>
        </p:spPr>
        <p:txBody>
          <a:bodyPr wrap="square">
            <a:spAutoFit/>
          </a:bodyPr>
          <a:lstStyle/>
          <a:p>
            <a:pPr algn="just">
              <a:spcBef>
                <a:spcPts val="600"/>
              </a:spcBef>
            </a:pPr>
            <a:r>
              <a:rPr lang="zh-CN" altLang="en-US" sz="2000" dirty="0">
                <a:solidFill>
                  <a:schemeClr val="bg1"/>
                </a:solidFill>
                <a:latin typeface="Microsoft YaHei" panose="020B0503020204020204" pitchFamily="34" charset="-122"/>
                <a:ea typeface="Microsoft YaHei" panose="020B0503020204020204" pitchFamily="34" charset="-122"/>
              </a:rPr>
              <a:t>（一）封闭式问卷</a:t>
            </a:r>
            <a:endParaRPr lang="en-US" altLang="zh-CN" sz="2000" dirty="0">
              <a:solidFill>
                <a:schemeClr val="bg1"/>
              </a:solidFill>
              <a:latin typeface="Microsoft YaHei" panose="020B0503020204020204" pitchFamily="34" charset="-122"/>
              <a:ea typeface="Microsoft YaHei" panose="020B0503020204020204" pitchFamily="34" charset="-122"/>
            </a:endParaRPr>
          </a:p>
        </p:txBody>
      </p:sp>
      <p:sp>
        <p:nvSpPr>
          <p:cNvPr id="8" name="文本框 7">
            <a:extLst>
              <a:ext uri="{FF2B5EF4-FFF2-40B4-BE49-F238E27FC236}">
                <a16:creationId xmlns:a16="http://schemas.microsoft.com/office/drawing/2014/main" id="{5CC7314A-2CC2-2DE4-3D08-A08B5E652250}"/>
              </a:ext>
            </a:extLst>
          </p:cNvPr>
          <p:cNvSpPr txBox="1"/>
          <p:nvPr/>
        </p:nvSpPr>
        <p:spPr>
          <a:xfrm>
            <a:off x="1833176" y="2137133"/>
            <a:ext cx="8382000" cy="707886"/>
          </a:xfrm>
          <a:prstGeom prst="rect">
            <a:avLst/>
          </a:prstGeom>
          <a:noFill/>
        </p:spPr>
        <p:txBody>
          <a:bodyPr wrap="square">
            <a:spAutoFit/>
          </a:bodyPr>
          <a:lstStyle/>
          <a:p>
            <a:pPr lvl="0" rtl="0">
              <a:spcBef>
                <a:spcPts val="1200"/>
              </a:spcBef>
            </a:pPr>
            <a:r>
              <a:rPr lang="zh-CN" altLang="en-US" sz="2000" baseline="0" dirty="0">
                <a:latin typeface="Microsoft YaHei" panose="020B0503020204020204" pitchFamily="34" charset="-122"/>
                <a:ea typeface="Microsoft YaHei" panose="020B0503020204020204" pitchFamily="34" charset="-122"/>
              </a:rPr>
              <a:t>又称“结构型问卷”或“定量问卷”，主要通过让参与者回答</a:t>
            </a:r>
            <a:r>
              <a:rPr lang="zh-CN" altLang="en-US" sz="2000" baseline="0" dirty="0">
                <a:solidFill>
                  <a:srgbClr val="B45126"/>
                </a:solidFill>
                <a:latin typeface="Microsoft YaHei" panose="020B0503020204020204" pitchFamily="34" charset="-122"/>
                <a:ea typeface="Microsoft YaHei" panose="020B0503020204020204" pitchFamily="34" charset="-122"/>
              </a:rPr>
              <a:t>标准化</a:t>
            </a:r>
            <a:r>
              <a:rPr lang="zh-CN" altLang="en-US" sz="2000" baseline="0" dirty="0">
                <a:latin typeface="Microsoft YaHei" panose="020B0503020204020204" pitchFamily="34" charset="-122"/>
                <a:ea typeface="Microsoft YaHei" panose="020B0503020204020204" pitchFamily="34" charset="-122"/>
              </a:rPr>
              <a:t>问题来测量某项变量并验证某个研究假设，即完成某项</a:t>
            </a:r>
            <a:r>
              <a:rPr lang="zh-CN" altLang="en-US" sz="2000" baseline="0" dirty="0">
                <a:solidFill>
                  <a:srgbClr val="B45126"/>
                </a:solidFill>
                <a:latin typeface="Microsoft YaHei" panose="020B0503020204020204" pitchFamily="34" charset="-122"/>
                <a:ea typeface="Microsoft YaHei" panose="020B0503020204020204" pitchFamily="34" charset="-122"/>
              </a:rPr>
              <a:t>验证性</a:t>
            </a:r>
            <a:r>
              <a:rPr lang="zh-CN" altLang="en-US" sz="2000" baseline="0" dirty="0">
                <a:latin typeface="Microsoft YaHei" panose="020B0503020204020204" pitchFamily="34" charset="-122"/>
                <a:ea typeface="Microsoft YaHei" panose="020B0503020204020204" pitchFamily="34" charset="-122"/>
              </a:rPr>
              <a:t>研究。</a:t>
            </a:r>
            <a:endParaRPr lang="en-US" altLang="zh-CN" sz="2000" dirty="0">
              <a:latin typeface="Microsoft YaHei" panose="020B0503020204020204" pitchFamily="34" charset="-122"/>
              <a:ea typeface="Microsoft YaHei" panose="020B0503020204020204" pitchFamily="34" charset="-122"/>
            </a:endParaRPr>
          </a:p>
        </p:txBody>
      </p:sp>
      <p:sp>
        <p:nvSpPr>
          <p:cNvPr id="10" name="文本框 9">
            <a:extLst>
              <a:ext uri="{FF2B5EF4-FFF2-40B4-BE49-F238E27FC236}">
                <a16:creationId xmlns:a16="http://schemas.microsoft.com/office/drawing/2014/main" id="{DC82A88F-CF58-FEC8-6D62-D4B8A1EDBEB8}"/>
              </a:ext>
            </a:extLst>
          </p:cNvPr>
          <p:cNvSpPr txBox="1"/>
          <p:nvPr/>
        </p:nvSpPr>
        <p:spPr>
          <a:xfrm>
            <a:off x="1833176" y="2878251"/>
            <a:ext cx="6096000" cy="400110"/>
          </a:xfrm>
          <a:prstGeom prst="rect">
            <a:avLst/>
          </a:prstGeom>
          <a:noFill/>
        </p:spPr>
        <p:txBody>
          <a:bodyPr wrap="square">
            <a:spAutoFit/>
          </a:bodyPr>
          <a:lstStyle/>
          <a:p>
            <a:pPr lvl="0" rtl="0">
              <a:spcBef>
                <a:spcPts val="1200"/>
              </a:spcBef>
            </a:pPr>
            <a:r>
              <a:rPr lang="zh-CN" altLang="en-US" sz="2000" baseline="0" dirty="0">
                <a:latin typeface="Microsoft YaHei" panose="020B0503020204020204" pitchFamily="34" charset="-122"/>
                <a:ea typeface="Microsoft YaHei" panose="020B0503020204020204" pitchFamily="34" charset="-122"/>
              </a:rPr>
              <a:t>选项有是否、选择、排列、等级量表式等。</a:t>
            </a:r>
          </a:p>
        </p:txBody>
      </p:sp>
      <p:sp>
        <p:nvSpPr>
          <p:cNvPr id="12" name="文本框 11">
            <a:extLst>
              <a:ext uri="{FF2B5EF4-FFF2-40B4-BE49-F238E27FC236}">
                <a16:creationId xmlns:a16="http://schemas.microsoft.com/office/drawing/2014/main" id="{51A08A07-38F9-8030-0821-82AA15A3A4A2}"/>
              </a:ext>
            </a:extLst>
          </p:cNvPr>
          <p:cNvSpPr txBox="1"/>
          <p:nvPr/>
        </p:nvSpPr>
        <p:spPr>
          <a:xfrm>
            <a:off x="1833176" y="3417910"/>
            <a:ext cx="6096000" cy="400110"/>
          </a:xfrm>
          <a:prstGeom prst="rect">
            <a:avLst/>
          </a:prstGeom>
          <a:solidFill>
            <a:schemeClr val="accent2"/>
          </a:solidFill>
        </p:spPr>
        <p:txBody>
          <a:bodyPr wrap="square">
            <a:spAutoFit/>
          </a:bodyPr>
          <a:lstStyle/>
          <a:p>
            <a:pPr lvl="0" rtl="0">
              <a:spcBef>
                <a:spcPts val="1200"/>
              </a:spcBef>
            </a:pPr>
            <a:r>
              <a:rPr lang="zh-CN" altLang="en-US" sz="2000" dirty="0">
                <a:solidFill>
                  <a:schemeClr val="bg1"/>
                </a:solidFill>
                <a:latin typeface="Microsoft YaHei" panose="020B0503020204020204" pitchFamily="34" charset="-122"/>
                <a:ea typeface="Microsoft YaHei" panose="020B0503020204020204" pitchFamily="34" charset="-122"/>
              </a:rPr>
              <a:t>（二）开放式问卷</a:t>
            </a:r>
            <a:endParaRPr lang="en-US" altLang="zh-CN" sz="2000" dirty="0">
              <a:solidFill>
                <a:schemeClr val="bg1"/>
              </a:solidFill>
              <a:latin typeface="Microsoft YaHei" panose="020B0503020204020204" pitchFamily="34" charset="-122"/>
              <a:ea typeface="Microsoft YaHei" panose="020B0503020204020204" pitchFamily="34" charset="-122"/>
            </a:endParaRPr>
          </a:p>
        </p:txBody>
      </p:sp>
      <p:sp>
        <p:nvSpPr>
          <p:cNvPr id="14" name="文本框 13">
            <a:extLst>
              <a:ext uri="{FF2B5EF4-FFF2-40B4-BE49-F238E27FC236}">
                <a16:creationId xmlns:a16="http://schemas.microsoft.com/office/drawing/2014/main" id="{722B6808-EE09-E9E2-4F27-B7BF5780AA67}"/>
              </a:ext>
            </a:extLst>
          </p:cNvPr>
          <p:cNvSpPr txBox="1"/>
          <p:nvPr/>
        </p:nvSpPr>
        <p:spPr>
          <a:xfrm>
            <a:off x="1833176" y="5810928"/>
            <a:ext cx="8928609" cy="400110"/>
          </a:xfrm>
          <a:prstGeom prst="rect">
            <a:avLst/>
          </a:prstGeom>
          <a:noFill/>
        </p:spPr>
        <p:txBody>
          <a:bodyPr wrap="square">
            <a:spAutoFit/>
          </a:bodyPr>
          <a:lstStyle/>
          <a:p>
            <a:pPr lvl="0" rtl="0">
              <a:spcBef>
                <a:spcPts val="1200"/>
              </a:spcBef>
            </a:pPr>
            <a:r>
              <a:rPr lang="zh-CN" altLang="en-US" sz="2000" baseline="0" dirty="0">
                <a:latin typeface="Microsoft YaHei" panose="020B0503020204020204" pitchFamily="34" charset="-122"/>
                <a:ea typeface="Microsoft YaHei" panose="020B0503020204020204" pitchFamily="34" charset="-122"/>
              </a:rPr>
              <a:t>混合式问卷在形式上一般以封闭式问卷为主，根据需要加上若干开放性问题。</a:t>
            </a:r>
          </a:p>
        </p:txBody>
      </p:sp>
      <p:sp>
        <p:nvSpPr>
          <p:cNvPr id="16" name="文本框 15">
            <a:extLst>
              <a:ext uri="{FF2B5EF4-FFF2-40B4-BE49-F238E27FC236}">
                <a16:creationId xmlns:a16="http://schemas.microsoft.com/office/drawing/2014/main" id="{B68BF78A-17DD-63B6-4896-7C25955773A2}"/>
              </a:ext>
            </a:extLst>
          </p:cNvPr>
          <p:cNvSpPr txBox="1"/>
          <p:nvPr/>
        </p:nvSpPr>
        <p:spPr>
          <a:xfrm>
            <a:off x="1833176" y="5205955"/>
            <a:ext cx="6096000" cy="400110"/>
          </a:xfrm>
          <a:prstGeom prst="rect">
            <a:avLst/>
          </a:prstGeom>
          <a:solidFill>
            <a:schemeClr val="accent2"/>
          </a:solidFill>
        </p:spPr>
        <p:txBody>
          <a:bodyPr wrap="square">
            <a:spAutoFit/>
          </a:bodyPr>
          <a:lstStyle/>
          <a:p>
            <a:pPr>
              <a:spcBef>
                <a:spcPts val="1200"/>
              </a:spcBef>
            </a:pPr>
            <a:r>
              <a:rPr lang="zh-CN" altLang="en-US" sz="2000" dirty="0">
                <a:solidFill>
                  <a:schemeClr val="bg1"/>
                </a:solidFill>
                <a:latin typeface="Microsoft YaHei" panose="020B0503020204020204" pitchFamily="34" charset="-122"/>
                <a:ea typeface="Microsoft YaHei" panose="020B0503020204020204" pitchFamily="34" charset="-122"/>
              </a:rPr>
              <a:t>（三）混合式问卷</a:t>
            </a:r>
            <a:endParaRPr lang="en-US" altLang="zh-CN" sz="20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230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barn(inVertical)">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animBg="1"/>
      <p:bldP spid="8" grpId="0"/>
      <p:bldP spid="10" grpId="0"/>
      <p:bldP spid="12" grpId="0" animBg="1"/>
      <p:bldP spid="14"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5768" y="1256892"/>
            <a:ext cx="3290594" cy="1141497"/>
          </a:xfrm>
        </p:spPr>
        <p:txBody>
          <a:bodyPr>
            <a:normAutofit/>
          </a:bodyPr>
          <a:lstStyle/>
          <a:p>
            <a:r>
              <a:rPr kumimoji="1" lang="zh-CN" altLang="en-US" sz="4400" dirty="0"/>
              <a:t>第一节</a:t>
            </a:r>
            <a:endParaRPr kumimoji="1" lang="zh-CN" altLang="en-US" sz="4000" dirty="0"/>
          </a:p>
        </p:txBody>
      </p:sp>
      <p:sp>
        <p:nvSpPr>
          <p:cNvPr id="3" name="内容占位符 2"/>
          <p:cNvSpPr>
            <a:spLocks noGrp="1"/>
          </p:cNvSpPr>
          <p:nvPr>
            <p:ph idx="1"/>
          </p:nvPr>
        </p:nvSpPr>
        <p:spPr>
          <a:xfrm>
            <a:off x="6575282" y="1256892"/>
            <a:ext cx="5227251" cy="3295379"/>
          </a:xfrm>
        </p:spPr>
        <p:txBody>
          <a:bodyPr>
            <a:noAutofit/>
          </a:bodyPr>
          <a:lstStyle/>
          <a:p>
            <a:pPr>
              <a:spcAft>
                <a:spcPts val="1200"/>
              </a:spcAft>
            </a:pPr>
            <a:r>
              <a:rPr kumimoji="1" lang="zh-CN" altLang="en-US" sz="4000" dirty="0">
                <a:latin typeface="Microsoft YaHei" panose="020B0503020204020204" pitchFamily="34" charset="-122"/>
                <a:cs typeface="SimSun" charset="-122"/>
              </a:rPr>
              <a:t>一、定义</a:t>
            </a:r>
            <a:endParaRPr kumimoji="1" lang="en-US" altLang="zh-CN" sz="4000" dirty="0">
              <a:latin typeface="Microsoft YaHei" panose="020B0503020204020204" pitchFamily="34" charset="-122"/>
              <a:cs typeface="SimSun" charset="-122"/>
            </a:endParaRPr>
          </a:p>
          <a:p>
            <a:pPr>
              <a:spcAft>
                <a:spcPts val="1200"/>
              </a:spcAft>
            </a:pPr>
            <a:r>
              <a:rPr kumimoji="1" lang="zh-CN" altLang="en-US" sz="4000" dirty="0">
                <a:latin typeface="Microsoft YaHei" panose="020B0503020204020204" pitchFamily="34" charset="-122"/>
                <a:cs typeface="SimSun" charset="-122"/>
              </a:rPr>
              <a:t>二、优缺点</a:t>
            </a:r>
            <a:endParaRPr kumimoji="1" lang="en-US" altLang="zh-CN" sz="4000" dirty="0">
              <a:latin typeface="Microsoft YaHei" panose="020B0503020204020204" pitchFamily="34" charset="-122"/>
              <a:cs typeface="SimSun" charset="-122"/>
            </a:endParaRPr>
          </a:p>
          <a:p>
            <a:pPr>
              <a:spcAft>
                <a:spcPts val="1200"/>
              </a:spcAft>
            </a:pPr>
            <a:r>
              <a:rPr kumimoji="1" lang="zh-CN" altLang="en-US" sz="4000" dirty="0">
                <a:latin typeface="Microsoft YaHei" panose="020B0503020204020204" pitchFamily="34" charset="-122"/>
                <a:cs typeface="SimSun" charset="-122"/>
              </a:rPr>
              <a:t>三、类型</a:t>
            </a:r>
            <a:endParaRPr kumimoji="1" lang="en-US" altLang="zh-CN" sz="4000" dirty="0">
              <a:latin typeface="Microsoft YaHei" panose="020B0503020204020204" pitchFamily="34" charset="-122"/>
              <a:cs typeface="SimSun" charset="-122"/>
            </a:endParaRPr>
          </a:p>
          <a:p>
            <a:pPr>
              <a:spcAft>
                <a:spcPts val="1200"/>
              </a:spcAft>
            </a:pPr>
            <a:r>
              <a:rPr kumimoji="1" lang="zh-CN" altLang="en-US" sz="4000" dirty="0">
                <a:latin typeface="Microsoft YaHei" panose="020B0503020204020204" pitchFamily="34" charset="-122"/>
                <a:cs typeface="SimSun" charset="-122"/>
              </a:rPr>
              <a:t>四、一般过程</a:t>
            </a:r>
          </a:p>
        </p:txBody>
      </p:sp>
      <p:sp>
        <p:nvSpPr>
          <p:cNvPr id="4" name="文本占位符 3"/>
          <p:cNvSpPr>
            <a:spLocks noGrp="1"/>
          </p:cNvSpPr>
          <p:nvPr>
            <p:ph type="body" sz="half" idx="2"/>
          </p:nvPr>
        </p:nvSpPr>
        <p:spPr>
          <a:xfrm>
            <a:off x="631678" y="3062030"/>
            <a:ext cx="4798775" cy="1141497"/>
          </a:xfrm>
        </p:spPr>
        <p:txBody>
          <a:bodyPr>
            <a:noAutofit/>
          </a:bodyPr>
          <a:lstStyle/>
          <a:p>
            <a:r>
              <a:rPr kumimoji="1" lang="zh-CN" altLang="en-US" sz="4400" dirty="0"/>
              <a:t>教育调查研究概述</a:t>
            </a:r>
          </a:p>
          <a:p>
            <a:endParaRPr kumimoji="1" lang="zh-CN" altLang="en-US" sz="2000" dirty="0"/>
          </a:p>
        </p:txBody>
      </p:sp>
    </p:spTree>
    <p:extLst>
      <p:ext uri="{BB962C8B-B14F-4D97-AF65-F5344CB8AC3E}">
        <p14:creationId xmlns:p14="http://schemas.microsoft.com/office/powerpoint/2010/main" val="16110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EC6815E-A2F7-B43D-80FC-AB7C80AFA183}"/>
              </a:ext>
            </a:extLst>
          </p:cNvPr>
          <p:cNvSpPr txBox="1"/>
          <p:nvPr/>
        </p:nvSpPr>
        <p:spPr>
          <a:xfrm>
            <a:off x="1758463" y="622328"/>
            <a:ext cx="1904689" cy="461665"/>
          </a:xfrm>
          <a:prstGeom prst="rect">
            <a:avLst/>
          </a:prstGeom>
          <a:noFill/>
        </p:spPr>
        <p:txBody>
          <a:bodyPr wrap="none" rtlCol="0">
            <a:spAutoFit/>
          </a:bodyPr>
          <a:lstStyle/>
          <a:p>
            <a:r>
              <a:rPr kumimoji="1" lang="en-US" altLang="zh-CN" sz="2400" dirty="0">
                <a:latin typeface="Microsoft YaHei" panose="020B0503020204020204" pitchFamily="34" charset="-122"/>
                <a:ea typeface="Microsoft YaHei" panose="020B0503020204020204" pitchFamily="34" charset="-122"/>
              </a:rPr>
              <a:t>5</a:t>
            </a:r>
            <a:r>
              <a:rPr kumimoji="1" lang="zh-CN" altLang="en-US" sz="2400" dirty="0">
                <a:latin typeface="Microsoft YaHei" panose="020B0503020204020204" pitchFamily="34" charset="-122"/>
                <a:ea typeface="Microsoft YaHei" panose="020B0503020204020204" pitchFamily="34" charset="-122"/>
              </a:rPr>
              <a:t>点评定量表</a:t>
            </a:r>
            <a:endParaRPr kumimoji="1" lang="en-US" altLang="zh-CN" sz="2400" dirty="0">
              <a:latin typeface="Microsoft YaHei" panose="020B0503020204020204" pitchFamily="34" charset="-122"/>
              <a:ea typeface="Microsoft YaHei" panose="020B0503020204020204" pitchFamily="34" charset="-122"/>
            </a:endParaRPr>
          </a:p>
        </p:txBody>
      </p:sp>
      <p:graphicFrame>
        <p:nvGraphicFramePr>
          <p:cNvPr id="4" name="表格 4">
            <a:extLst>
              <a:ext uri="{FF2B5EF4-FFF2-40B4-BE49-F238E27FC236}">
                <a16:creationId xmlns:a16="http://schemas.microsoft.com/office/drawing/2014/main" id="{6BEFC7C0-BE27-AF2B-3DE4-60079396255B}"/>
              </a:ext>
            </a:extLst>
          </p:cNvPr>
          <p:cNvGraphicFramePr>
            <a:graphicFrameLocks noGrp="1"/>
          </p:cNvGraphicFramePr>
          <p:nvPr/>
        </p:nvGraphicFramePr>
        <p:xfrm>
          <a:off x="1758463" y="1312971"/>
          <a:ext cx="8495323" cy="1188720"/>
        </p:xfrm>
        <a:graphic>
          <a:graphicData uri="http://schemas.openxmlformats.org/drawingml/2006/table">
            <a:tbl>
              <a:tblPr firstRow="1" bandRow="1">
                <a:tableStyleId>{72833802-FEF1-4C79-8D5D-14CF1EAF98D9}</a:tableStyleId>
              </a:tblPr>
              <a:tblGrid>
                <a:gridCol w="2254528">
                  <a:extLst>
                    <a:ext uri="{9D8B030D-6E8A-4147-A177-3AD203B41FA5}">
                      <a16:colId xmlns:a16="http://schemas.microsoft.com/office/drawing/2014/main" val="1578378707"/>
                    </a:ext>
                  </a:extLst>
                </a:gridCol>
                <a:gridCol w="6240795">
                  <a:extLst>
                    <a:ext uri="{9D8B030D-6E8A-4147-A177-3AD203B41FA5}">
                      <a16:colId xmlns:a16="http://schemas.microsoft.com/office/drawing/2014/main" val="4171824381"/>
                    </a:ext>
                  </a:extLst>
                </a:gridCol>
              </a:tblGrid>
              <a:tr h="370840">
                <a:tc>
                  <a:txBody>
                    <a:bodyPr/>
                    <a:lstStyle/>
                    <a:p>
                      <a:endParaRPr lang="zh-CN" altLang="en-US" sz="2000" dirty="0">
                        <a:latin typeface="Microsoft YaHei" panose="020B0503020204020204" pitchFamily="34" charset="-122"/>
                        <a:ea typeface="Microsoft YaHei" panose="020B0503020204020204" pitchFamily="34" charset="-122"/>
                      </a:endParaRPr>
                    </a:p>
                  </a:txBody>
                  <a:tcPr/>
                </a:tc>
                <a:tc>
                  <a:txBody>
                    <a:bodyPr/>
                    <a:lstStyle/>
                    <a:p>
                      <a:r>
                        <a:rPr lang="zh-CN" altLang="en-US" sz="2000" dirty="0">
                          <a:latin typeface="Microsoft YaHei" panose="020B0503020204020204" pitchFamily="34" charset="-122"/>
                          <a:ea typeface="Microsoft YaHei" panose="020B0503020204020204" pitchFamily="34" charset="-122"/>
                        </a:rPr>
                        <a:t>非常同意     同 意   不确定   不同意   非常不同意</a:t>
                      </a:r>
                    </a:p>
                  </a:txBody>
                  <a:tcPr/>
                </a:tc>
                <a:extLst>
                  <a:ext uri="{0D108BD9-81ED-4DB2-BD59-A6C34878D82A}">
                    <a16:rowId xmlns:a16="http://schemas.microsoft.com/office/drawing/2014/main" val="2223905860"/>
                  </a:ext>
                </a:extLst>
              </a:tr>
              <a:tr h="370840">
                <a:tc>
                  <a:txBody>
                    <a:bodyPr/>
                    <a:lstStyle/>
                    <a:p>
                      <a:r>
                        <a:rPr lang="zh-CN" altLang="en-US" sz="2000" dirty="0">
                          <a:latin typeface="Microsoft YaHei" panose="020B0503020204020204" pitchFamily="34" charset="-122"/>
                          <a:ea typeface="Microsoft YaHei" panose="020B0503020204020204" pitchFamily="34" charset="-122"/>
                        </a:rPr>
                        <a:t>数学学起来很有趣</a:t>
                      </a:r>
                    </a:p>
                  </a:txBody>
                  <a:tcPr/>
                </a:tc>
                <a:tc>
                  <a:txBody>
                    <a:bodyPr/>
                    <a:lstStyle/>
                    <a:p>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5</a:t>
                      </a:r>
                      <a:endParaRPr lang="zh-CN"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642536031"/>
                  </a:ext>
                </a:extLst>
              </a:tr>
              <a:tr h="370840">
                <a:tc>
                  <a:txBody>
                    <a:bodyPr/>
                    <a:lstStyle/>
                    <a:p>
                      <a:r>
                        <a:rPr lang="zh-CN" altLang="en-US" sz="2000" dirty="0">
                          <a:latin typeface="Microsoft YaHei" panose="020B0503020204020204" pitchFamily="34" charset="-122"/>
                          <a:ea typeface="Microsoft YaHei" panose="020B0503020204020204" pitchFamily="34" charset="-122"/>
                        </a:rPr>
                        <a:t>数学很有挑战性</a:t>
                      </a:r>
                    </a:p>
                  </a:txBody>
                  <a:tcPr/>
                </a:tc>
                <a:tc>
                  <a:txBody>
                    <a:bodyPr/>
                    <a:lstStyle/>
                    <a:p>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5</a:t>
                      </a:r>
                      <a:endParaRPr lang="zh-CN" altLang="en-US" sz="20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2293618977"/>
                  </a:ext>
                </a:extLst>
              </a:tr>
            </a:tbl>
          </a:graphicData>
        </a:graphic>
      </p:graphicFrame>
      <p:sp>
        <p:nvSpPr>
          <p:cNvPr id="6" name="文本框 5">
            <a:extLst>
              <a:ext uri="{FF2B5EF4-FFF2-40B4-BE49-F238E27FC236}">
                <a16:creationId xmlns:a16="http://schemas.microsoft.com/office/drawing/2014/main" id="{4BF1AA8B-998D-29D7-CF3E-D9A201184AFE}"/>
              </a:ext>
            </a:extLst>
          </p:cNvPr>
          <p:cNvSpPr txBox="1"/>
          <p:nvPr/>
        </p:nvSpPr>
        <p:spPr>
          <a:xfrm>
            <a:off x="1758463" y="2827523"/>
            <a:ext cx="1982589" cy="461665"/>
          </a:xfrm>
          <a:prstGeom prst="rect">
            <a:avLst/>
          </a:prstGeom>
          <a:noFill/>
        </p:spPr>
        <p:txBody>
          <a:bodyPr wrap="square">
            <a:spAutoFit/>
          </a:bodyPr>
          <a:lstStyle/>
          <a:p>
            <a:r>
              <a:rPr kumimoji="1" lang="en-US" altLang="zh-CN" sz="2400" dirty="0">
                <a:latin typeface="Microsoft YaHei" panose="020B0503020204020204" pitchFamily="34" charset="-122"/>
                <a:ea typeface="Microsoft YaHei" panose="020B0503020204020204" pitchFamily="34" charset="-122"/>
              </a:rPr>
              <a:t>4</a:t>
            </a:r>
            <a:r>
              <a:rPr kumimoji="1" lang="zh-CN" altLang="en-US" sz="2400" dirty="0">
                <a:latin typeface="Microsoft YaHei" panose="020B0503020204020204" pitchFamily="34" charset="-122"/>
                <a:ea typeface="Microsoft YaHei" panose="020B0503020204020204" pitchFamily="34" charset="-122"/>
              </a:rPr>
              <a:t>点评定量表</a:t>
            </a:r>
            <a:endParaRPr kumimoji="1" lang="en-US" altLang="zh-CN" sz="2400" dirty="0">
              <a:latin typeface="Microsoft YaHei" panose="020B0503020204020204" pitchFamily="34" charset="-122"/>
              <a:ea typeface="Microsoft YaHei" panose="020B0503020204020204" pitchFamily="34" charset="-122"/>
            </a:endParaRPr>
          </a:p>
        </p:txBody>
      </p:sp>
      <p:graphicFrame>
        <p:nvGraphicFramePr>
          <p:cNvPr id="7" name="表格 4">
            <a:extLst>
              <a:ext uri="{FF2B5EF4-FFF2-40B4-BE49-F238E27FC236}">
                <a16:creationId xmlns:a16="http://schemas.microsoft.com/office/drawing/2014/main" id="{43DD6D55-1EF8-003B-DF5B-FE37EA76BE6D}"/>
              </a:ext>
            </a:extLst>
          </p:cNvPr>
          <p:cNvGraphicFramePr>
            <a:graphicFrameLocks noGrp="1"/>
          </p:cNvGraphicFramePr>
          <p:nvPr/>
        </p:nvGraphicFramePr>
        <p:xfrm>
          <a:off x="1758463" y="3518166"/>
          <a:ext cx="8401538" cy="1188720"/>
        </p:xfrm>
        <a:graphic>
          <a:graphicData uri="http://schemas.openxmlformats.org/drawingml/2006/table">
            <a:tbl>
              <a:tblPr firstRow="1" bandRow="1">
                <a:tableStyleId>{85BE263C-DBD7-4A20-BB59-AAB30ACAA65A}</a:tableStyleId>
              </a:tblPr>
              <a:tblGrid>
                <a:gridCol w="2229639">
                  <a:extLst>
                    <a:ext uri="{9D8B030D-6E8A-4147-A177-3AD203B41FA5}">
                      <a16:colId xmlns:a16="http://schemas.microsoft.com/office/drawing/2014/main" val="1578378707"/>
                    </a:ext>
                  </a:extLst>
                </a:gridCol>
                <a:gridCol w="6171899">
                  <a:extLst>
                    <a:ext uri="{9D8B030D-6E8A-4147-A177-3AD203B41FA5}">
                      <a16:colId xmlns:a16="http://schemas.microsoft.com/office/drawing/2014/main" val="4171824381"/>
                    </a:ext>
                  </a:extLst>
                </a:gridCol>
              </a:tblGrid>
              <a:tr h="370840">
                <a:tc>
                  <a:txBody>
                    <a:bodyPr/>
                    <a:lstStyle/>
                    <a:p>
                      <a:endParaRPr lang="zh-CN" altLang="en-US" sz="2000" dirty="0"/>
                    </a:p>
                  </a:txBody>
                  <a:tcPr/>
                </a:tc>
                <a:tc>
                  <a:txBody>
                    <a:bodyPr/>
                    <a:lstStyle/>
                    <a:p>
                      <a:r>
                        <a:rPr lang="zh-CN" altLang="en-US" sz="2000" dirty="0"/>
                        <a:t>非常同意         同 意        不同意       非常不同意</a:t>
                      </a:r>
                    </a:p>
                  </a:txBody>
                  <a:tcPr/>
                </a:tc>
                <a:extLst>
                  <a:ext uri="{0D108BD9-81ED-4DB2-BD59-A6C34878D82A}">
                    <a16:rowId xmlns:a16="http://schemas.microsoft.com/office/drawing/2014/main" val="2223905860"/>
                  </a:ext>
                </a:extLst>
              </a:tr>
              <a:tr h="370840">
                <a:tc>
                  <a:txBody>
                    <a:bodyPr/>
                    <a:lstStyle/>
                    <a:p>
                      <a:r>
                        <a:rPr lang="zh-CN" altLang="en-US" sz="2000" dirty="0"/>
                        <a:t>数学学起来很有趣</a:t>
                      </a:r>
                    </a:p>
                  </a:txBody>
                  <a:tcPr/>
                </a:tc>
                <a:tc>
                  <a:txBody>
                    <a:bodyPr/>
                    <a:lstStyle/>
                    <a:p>
                      <a:r>
                        <a:rPr lang="zh-CN" altLang="en-US" sz="2000" dirty="0"/>
                        <a:t>       </a:t>
                      </a:r>
                      <a:r>
                        <a:rPr lang="en-US" altLang="zh-CN" sz="2000" dirty="0"/>
                        <a:t>1</a:t>
                      </a:r>
                      <a:r>
                        <a:rPr lang="zh-CN" altLang="en-US" sz="2000" dirty="0"/>
                        <a:t>                  </a:t>
                      </a:r>
                      <a:r>
                        <a:rPr lang="en-US" altLang="zh-CN" sz="2000" dirty="0"/>
                        <a:t>2</a:t>
                      </a:r>
                      <a:r>
                        <a:rPr lang="zh-CN" altLang="en-US" sz="2000" dirty="0"/>
                        <a:t>                </a:t>
                      </a:r>
                      <a:r>
                        <a:rPr lang="en-US" altLang="zh-CN" sz="2000" dirty="0"/>
                        <a:t>3</a:t>
                      </a:r>
                      <a:r>
                        <a:rPr lang="zh-CN" altLang="en-US" sz="2000" dirty="0"/>
                        <a:t>                    </a:t>
                      </a:r>
                      <a:r>
                        <a:rPr lang="en-US" altLang="zh-CN" sz="2000" dirty="0"/>
                        <a:t>4</a:t>
                      </a:r>
                      <a:r>
                        <a:rPr lang="zh-CN" altLang="en-US" sz="2000" dirty="0"/>
                        <a:t>               </a:t>
                      </a:r>
                    </a:p>
                  </a:txBody>
                  <a:tcPr/>
                </a:tc>
                <a:extLst>
                  <a:ext uri="{0D108BD9-81ED-4DB2-BD59-A6C34878D82A}">
                    <a16:rowId xmlns:a16="http://schemas.microsoft.com/office/drawing/2014/main" val="642536031"/>
                  </a:ext>
                </a:extLst>
              </a:tr>
              <a:tr h="370840">
                <a:tc>
                  <a:txBody>
                    <a:bodyPr/>
                    <a:lstStyle/>
                    <a:p>
                      <a:r>
                        <a:rPr lang="zh-CN" altLang="en-US" sz="2000" dirty="0"/>
                        <a:t>数学很有挑战性</a:t>
                      </a:r>
                    </a:p>
                  </a:txBody>
                  <a:tcPr/>
                </a:tc>
                <a:tc>
                  <a:txBody>
                    <a:bodyPr/>
                    <a:lstStyle/>
                    <a:p>
                      <a:r>
                        <a:rPr kumimoji="0" lang="zh-CN" altLang="en-US" sz="2000" b="0" u="none" strike="noStrike" kern="1200" cap="none" spc="0" normalizeH="0" baseline="0" noProof="0" dirty="0">
                          <a:ln>
                            <a:noFill/>
                          </a:ln>
                          <a:solidFill>
                            <a:srgbClr val="000000"/>
                          </a:solidFill>
                          <a:effectLst/>
                          <a:uLnTx/>
                          <a:uFillTx/>
                        </a:rPr>
                        <a:t>       </a:t>
                      </a:r>
                      <a:r>
                        <a:rPr kumimoji="0" lang="en-US" altLang="zh-CN" sz="2000" b="0" u="none" strike="noStrike" kern="1200" cap="none" spc="0" normalizeH="0" baseline="0" noProof="0" dirty="0">
                          <a:ln>
                            <a:noFill/>
                          </a:ln>
                          <a:solidFill>
                            <a:srgbClr val="000000"/>
                          </a:solidFill>
                          <a:effectLst/>
                          <a:uLnTx/>
                          <a:uFillTx/>
                        </a:rPr>
                        <a:t>1</a:t>
                      </a:r>
                      <a:r>
                        <a:rPr kumimoji="0" lang="zh-CN" altLang="en-US" sz="2000" b="0" u="none" strike="noStrike" kern="1200" cap="none" spc="0" normalizeH="0" baseline="0" noProof="0" dirty="0">
                          <a:ln>
                            <a:noFill/>
                          </a:ln>
                          <a:solidFill>
                            <a:srgbClr val="000000"/>
                          </a:solidFill>
                          <a:effectLst/>
                          <a:uLnTx/>
                          <a:uFillTx/>
                        </a:rPr>
                        <a:t>                  </a:t>
                      </a:r>
                      <a:r>
                        <a:rPr kumimoji="0" lang="en-US" altLang="zh-CN" sz="2000" b="0" u="none" strike="noStrike" kern="1200" cap="none" spc="0" normalizeH="0" baseline="0" noProof="0" dirty="0">
                          <a:ln>
                            <a:noFill/>
                          </a:ln>
                          <a:solidFill>
                            <a:srgbClr val="000000"/>
                          </a:solidFill>
                          <a:effectLst/>
                          <a:uLnTx/>
                          <a:uFillTx/>
                        </a:rPr>
                        <a:t>2</a:t>
                      </a:r>
                      <a:r>
                        <a:rPr kumimoji="0" lang="zh-CN" altLang="en-US" sz="2000" b="0" u="none" strike="noStrike" kern="1200" cap="none" spc="0" normalizeH="0" baseline="0" noProof="0" dirty="0">
                          <a:ln>
                            <a:noFill/>
                          </a:ln>
                          <a:solidFill>
                            <a:srgbClr val="000000"/>
                          </a:solidFill>
                          <a:effectLst/>
                          <a:uLnTx/>
                          <a:uFillTx/>
                        </a:rPr>
                        <a:t>                </a:t>
                      </a:r>
                      <a:r>
                        <a:rPr kumimoji="0" lang="en-US" altLang="zh-CN" sz="2000" b="0" u="none" strike="noStrike" kern="1200" cap="none" spc="0" normalizeH="0" baseline="0" noProof="0" dirty="0">
                          <a:ln>
                            <a:noFill/>
                          </a:ln>
                          <a:solidFill>
                            <a:srgbClr val="000000"/>
                          </a:solidFill>
                          <a:effectLst/>
                          <a:uLnTx/>
                          <a:uFillTx/>
                        </a:rPr>
                        <a:t>3</a:t>
                      </a:r>
                      <a:r>
                        <a:rPr kumimoji="0" lang="zh-CN" altLang="en-US" sz="2000" b="0" u="none" strike="noStrike" kern="1200" cap="none" spc="0" normalizeH="0" baseline="0" noProof="0" dirty="0">
                          <a:ln>
                            <a:noFill/>
                          </a:ln>
                          <a:solidFill>
                            <a:srgbClr val="000000"/>
                          </a:solidFill>
                          <a:effectLst/>
                          <a:uLnTx/>
                          <a:uFillTx/>
                        </a:rPr>
                        <a:t>                    </a:t>
                      </a:r>
                      <a:r>
                        <a:rPr kumimoji="0" lang="en-US" altLang="zh-CN" sz="2000" b="0" u="none" strike="noStrike" kern="1200" cap="none" spc="0" normalizeH="0" baseline="0" noProof="0" dirty="0">
                          <a:ln>
                            <a:noFill/>
                          </a:ln>
                          <a:solidFill>
                            <a:srgbClr val="000000"/>
                          </a:solidFill>
                          <a:effectLst/>
                          <a:uLnTx/>
                          <a:uFillTx/>
                        </a:rPr>
                        <a:t>4</a:t>
                      </a:r>
                      <a:r>
                        <a:rPr kumimoji="0" lang="zh-CN" altLang="en-US" sz="2000" b="0" u="none" strike="noStrike" kern="1200" cap="none" spc="0" normalizeH="0" baseline="0" noProof="0" dirty="0">
                          <a:ln>
                            <a:noFill/>
                          </a:ln>
                          <a:solidFill>
                            <a:srgbClr val="000000"/>
                          </a:solidFill>
                          <a:effectLst/>
                          <a:uLnTx/>
                          <a:uFillTx/>
                        </a:rPr>
                        <a:t>               </a:t>
                      </a:r>
                      <a:endParaRPr lang="zh-CN" altLang="en-US" sz="2000" dirty="0"/>
                    </a:p>
                  </a:txBody>
                  <a:tcPr/>
                </a:tc>
                <a:extLst>
                  <a:ext uri="{0D108BD9-81ED-4DB2-BD59-A6C34878D82A}">
                    <a16:rowId xmlns:a16="http://schemas.microsoft.com/office/drawing/2014/main" val="2293618977"/>
                  </a:ext>
                </a:extLst>
              </a:tr>
            </a:tbl>
          </a:graphicData>
        </a:graphic>
      </p:graphicFrame>
    </p:spTree>
    <p:extLst>
      <p:ext uri="{BB962C8B-B14F-4D97-AF65-F5344CB8AC3E}">
        <p14:creationId xmlns:p14="http://schemas.microsoft.com/office/powerpoint/2010/main" val="284218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8" presetClass="entr" presetSubtype="1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5264" y="403189"/>
            <a:ext cx="3877985" cy="584775"/>
          </a:xfrm>
          <a:prstGeom prst="rect">
            <a:avLst/>
          </a:prstGeom>
        </p:spPr>
        <p:txBody>
          <a:bodyPr wrap="none">
            <a:spAutoFit/>
          </a:bodyPr>
          <a:lstStyle/>
          <a:p>
            <a:r>
              <a:rPr kumimoji="1" lang="zh-CN" altLang="en-US" sz="3200" dirty="0">
                <a:latin typeface="Microsoft YaHei" panose="020B0503020204020204" pitchFamily="34" charset="-122"/>
                <a:ea typeface="Microsoft YaHei" panose="020B0503020204020204" pitchFamily="34" charset="-122"/>
                <a:cs typeface="SimSun" charset="-122"/>
              </a:rPr>
              <a:t>三、问卷的基本结构</a:t>
            </a:r>
            <a:endParaRPr kumimoji="1" lang="en-US" altLang="zh-CN" sz="3200" dirty="0">
              <a:latin typeface="Microsoft YaHei" panose="020B0503020204020204" pitchFamily="34" charset="-122"/>
              <a:ea typeface="Microsoft YaHei" panose="020B0503020204020204" pitchFamily="34" charset="-122"/>
              <a:cs typeface="SimSun" charset="-122"/>
            </a:endParaRPr>
          </a:p>
        </p:txBody>
      </p:sp>
      <p:graphicFrame>
        <p:nvGraphicFramePr>
          <p:cNvPr id="4" name="图表 3"/>
          <p:cNvGraphicFramePr/>
          <p:nvPr>
            <p:extLst>
              <p:ext uri="{D42A27DB-BD31-4B8C-83A1-F6EECF244321}">
                <p14:modId xmlns:p14="http://schemas.microsoft.com/office/powerpoint/2010/main" val="2493716149"/>
              </p:ext>
            </p:extLst>
          </p:nvPr>
        </p:nvGraphicFramePr>
        <p:xfrm>
          <a:off x="1515264" y="1371510"/>
          <a:ext cx="8492336" cy="508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2040197" y="6592529"/>
            <a:ext cx="184731" cy="369332"/>
          </a:xfrm>
          <a:prstGeom prst="rect">
            <a:avLst/>
          </a:prstGeom>
          <a:noFill/>
        </p:spPr>
        <p:txBody>
          <a:bodyPr wrap="none" rtlCol="0">
            <a:spAutoFit/>
          </a:bodyPr>
          <a:lstStyle/>
          <a:p>
            <a:endParaRPr kumimoji="1" lang="zh-CN" altLang="en-US" dirty="0">
              <a:ea typeface="Microsoft YaHei" panose="020B0503020204020204" pitchFamily="34" charset="-122"/>
            </a:endParaRPr>
          </a:p>
        </p:txBody>
      </p:sp>
    </p:spTree>
    <p:extLst>
      <p:ext uri="{BB962C8B-B14F-4D97-AF65-F5344CB8AC3E}">
        <p14:creationId xmlns:p14="http://schemas.microsoft.com/office/powerpoint/2010/main" val="1753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E4FBADB6-0C9E-5D48-AFC4-6907FD3678C1}"/>
                                            </p:graphicEl>
                                          </p:spTgt>
                                        </p:tgtEl>
                                        <p:attrNameLst>
                                          <p:attrName>style.visibility</p:attrName>
                                        </p:attrNameLst>
                                      </p:cBhvr>
                                      <p:to>
                                        <p:strVal val="visible"/>
                                      </p:to>
                                    </p:set>
                                    <p:anim calcmode="lin" valueType="num">
                                      <p:cBhvr>
                                        <p:cTn id="14" dur="1000" fill="hold"/>
                                        <p:tgtEl>
                                          <p:spTgt spid="4">
                                            <p:graphicEl>
                                              <a:dgm id="{E4FBADB6-0C9E-5D48-AFC4-6907FD3678C1}"/>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E4FBADB6-0C9E-5D48-AFC4-6907FD3678C1}"/>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E4FBADB6-0C9E-5D48-AFC4-6907FD3678C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6F4C07AB-C25B-4442-AC56-AD189F66F7E6}"/>
                                            </p:graphicEl>
                                          </p:spTgt>
                                        </p:tgtEl>
                                        <p:attrNameLst>
                                          <p:attrName>style.visibility</p:attrName>
                                        </p:attrNameLst>
                                      </p:cBhvr>
                                      <p:to>
                                        <p:strVal val="visible"/>
                                      </p:to>
                                    </p:set>
                                    <p:anim calcmode="lin" valueType="num">
                                      <p:cBhvr>
                                        <p:cTn id="21" dur="1000" fill="hold"/>
                                        <p:tgtEl>
                                          <p:spTgt spid="4">
                                            <p:graphicEl>
                                              <a:dgm id="{6F4C07AB-C25B-4442-AC56-AD189F66F7E6}"/>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6F4C07AB-C25B-4442-AC56-AD189F66F7E6}"/>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6F4C07AB-C25B-4442-AC56-AD189F66F7E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A155046C-1867-3344-8222-AA385383779A}"/>
                                            </p:graphicEl>
                                          </p:spTgt>
                                        </p:tgtEl>
                                        <p:attrNameLst>
                                          <p:attrName>style.visibility</p:attrName>
                                        </p:attrNameLst>
                                      </p:cBhvr>
                                      <p:to>
                                        <p:strVal val="visible"/>
                                      </p:to>
                                    </p:set>
                                    <p:anim calcmode="lin" valueType="num">
                                      <p:cBhvr>
                                        <p:cTn id="28" dur="1000" fill="hold"/>
                                        <p:tgtEl>
                                          <p:spTgt spid="4">
                                            <p:graphicEl>
                                              <a:dgm id="{A155046C-1867-3344-8222-AA385383779A}"/>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A155046C-1867-3344-8222-AA385383779A}"/>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A155046C-1867-3344-8222-AA385383779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graphicEl>
                                              <a:dgm id="{00CAEB72-DB9C-264D-AC14-09BA09033384}"/>
                                            </p:graphicEl>
                                          </p:spTgt>
                                        </p:tgtEl>
                                        <p:attrNameLst>
                                          <p:attrName>style.visibility</p:attrName>
                                        </p:attrNameLst>
                                      </p:cBhvr>
                                      <p:to>
                                        <p:strVal val="visible"/>
                                      </p:to>
                                    </p:set>
                                    <p:anim calcmode="lin" valueType="num">
                                      <p:cBhvr>
                                        <p:cTn id="35" dur="1000" fill="hold"/>
                                        <p:tgtEl>
                                          <p:spTgt spid="4">
                                            <p:graphicEl>
                                              <a:dgm id="{00CAEB72-DB9C-264D-AC14-09BA09033384}"/>
                                            </p:graphicEl>
                                          </p:spTgt>
                                        </p:tgtEl>
                                        <p:attrNameLst>
                                          <p:attrName>ppt_w</p:attrName>
                                        </p:attrNameLst>
                                      </p:cBhvr>
                                      <p:tavLst>
                                        <p:tav tm="0">
                                          <p:val>
                                            <p:strVal val="#ppt_w*0.70"/>
                                          </p:val>
                                        </p:tav>
                                        <p:tav tm="100000">
                                          <p:val>
                                            <p:strVal val="#ppt_w"/>
                                          </p:val>
                                        </p:tav>
                                      </p:tavLst>
                                    </p:anim>
                                    <p:anim calcmode="lin" valueType="num">
                                      <p:cBhvr>
                                        <p:cTn id="36" dur="1000" fill="hold"/>
                                        <p:tgtEl>
                                          <p:spTgt spid="4">
                                            <p:graphicEl>
                                              <a:dgm id="{00CAEB72-DB9C-264D-AC14-09BA09033384}"/>
                                            </p:graphicEl>
                                          </p:spTgt>
                                        </p:tgtEl>
                                        <p:attrNameLst>
                                          <p:attrName>ppt_h</p:attrName>
                                        </p:attrNameLst>
                                      </p:cBhvr>
                                      <p:tavLst>
                                        <p:tav tm="0">
                                          <p:val>
                                            <p:strVal val="#ppt_h"/>
                                          </p:val>
                                        </p:tav>
                                        <p:tav tm="100000">
                                          <p:val>
                                            <p:strVal val="#ppt_h"/>
                                          </p:val>
                                        </p:tav>
                                      </p:tavLst>
                                    </p:anim>
                                    <p:animEffect transition="in" filter="fade">
                                      <p:cBhvr>
                                        <p:cTn id="37" dur="1000"/>
                                        <p:tgtEl>
                                          <p:spTgt spid="4">
                                            <p:graphicEl>
                                              <a:dgm id="{00CAEB72-DB9C-264D-AC14-09BA0903338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graphicEl>
                                              <a:dgm id="{643168CF-626B-1C42-940C-DC64C854380F}"/>
                                            </p:graphicEl>
                                          </p:spTgt>
                                        </p:tgtEl>
                                        <p:attrNameLst>
                                          <p:attrName>style.visibility</p:attrName>
                                        </p:attrNameLst>
                                      </p:cBhvr>
                                      <p:to>
                                        <p:strVal val="visible"/>
                                      </p:to>
                                    </p:set>
                                    <p:anim calcmode="lin" valueType="num">
                                      <p:cBhvr>
                                        <p:cTn id="42" dur="1000" fill="hold"/>
                                        <p:tgtEl>
                                          <p:spTgt spid="4">
                                            <p:graphicEl>
                                              <a:dgm id="{643168CF-626B-1C42-940C-DC64C854380F}"/>
                                            </p:graphicEl>
                                          </p:spTgt>
                                        </p:tgtEl>
                                        <p:attrNameLst>
                                          <p:attrName>ppt_w</p:attrName>
                                        </p:attrNameLst>
                                      </p:cBhvr>
                                      <p:tavLst>
                                        <p:tav tm="0">
                                          <p:val>
                                            <p:strVal val="#ppt_w*0.70"/>
                                          </p:val>
                                        </p:tav>
                                        <p:tav tm="100000">
                                          <p:val>
                                            <p:strVal val="#ppt_w"/>
                                          </p:val>
                                        </p:tav>
                                      </p:tavLst>
                                    </p:anim>
                                    <p:anim calcmode="lin" valueType="num">
                                      <p:cBhvr>
                                        <p:cTn id="43" dur="1000" fill="hold"/>
                                        <p:tgtEl>
                                          <p:spTgt spid="4">
                                            <p:graphicEl>
                                              <a:dgm id="{643168CF-626B-1C42-940C-DC64C854380F}"/>
                                            </p:graphicEl>
                                          </p:spTgt>
                                        </p:tgtEl>
                                        <p:attrNameLst>
                                          <p:attrName>ppt_h</p:attrName>
                                        </p:attrNameLst>
                                      </p:cBhvr>
                                      <p:tavLst>
                                        <p:tav tm="0">
                                          <p:val>
                                            <p:strVal val="#ppt_h"/>
                                          </p:val>
                                        </p:tav>
                                        <p:tav tm="100000">
                                          <p:val>
                                            <p:strVal val="#ppt_h"/>
                                          </p:val>
                                        </p:tav>
                                      </p:tavLst>
                                    </p:anim>
                                    <p:animEffect transition="in" filter="fade">
                                      <p:cBhvr>
                                        <p:cTn id="44" dur="1000"/>
                                        <p:tgtEl>
                                          <p:spTgt spid="4">
                                            <p:graphicEl>
                                              <a:dgm id="{643168CF-626B-1C42-940C-DC64C854380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graphicEl>
                                              <a:dgm id="{D3F7B545-CA2F-5140-B5F4-4D551CF98E60}"/>
                                            </p:graphicEl>
                                          </p:spTgt>
                                        </p:tgtEl>
                                        <p:attrNameLst>
                                          <p:attrName>style.visibility</p:attrName>
                                        </p:attrNameLst>
                                      </p:cBhvr>
                                      <p:to>
                                        <p:strVal val="visible"/>
                                      </p:to>
                                    </p:set>
                                    <p:anim calcmode="lin" valueType="num">
                                      <p:cBhvr>
                                        <p:cTn id="49" dur="1000" fill="hold"/>
                                        <p:tgtEl>
                                          <p:spTgt spid="4">
                                            <p:graphicEl>
                                              <a:dgm id="{D3F7B545-CA2F-5140-B5F4-4D551CF98E60}"/>
                                            </p:graphicEl>
                                          </p:spTgt>
                                        </p:tgtEl>
                                        <p:attrNameLst>
                                          <p:attrName>ppt_w</p:attrName>
                                        </p:attrNameLst>
                                      </p:cBhvr>
                                      <p:tavLst>
                                        <p:tav tm="0">
                                          <p:val>
                                            <p:strVal val="#ppt_w*0.70"/>
                                          </p:val>
                                        </p:tav>
                                        <p:tav tm="100000">
                                          <p:val>
                                            <p:strVal val="#ppt_w"/>
                                          </p:val>
                                        </p:tav>
                                      </p:tavLst>
                                    </p:anim>
                                    <p:anim calcmode="lin" valueType="num">
                                      <p:cBhvr>
                                        <p:cTn id="50" dur="1000" fill="hold"/>
                                        <p:tgtEl>
                                          <p:spTgt spid="4">
                                            <p:graphicEl>
                                              <a:dgm id="{D3F7B545-CA2F-5140-B5F4-4D551CF98E60}"/>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D3F7B545-CA2F-5140-B5F4-4D551CF98E60}"/>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graphicEl>
                                              <a:dgm id="{DFC78825-85B3-D343-AE8E-C0DDC7597BF6}"/>
                                            </p:graphicEl>
                                          </p:spTgt>
                                        </p:tgtEl>
                                        <p:attrNameLst>
                                          <p:attrName>style.visibility</p:attrName>
                                        </p:attrNameLst>
                                      </p:cBhvr>
                                      <p:to>
                                        <p:strVal val="visible"/>
                                      </p:to>
                                    </p:set>
                                    <p:anim calcmode="lin" valueType="num">
                                      <p:cBhvr>
                                        <p:cTn id="56" dur="1000" fill="hold"/>
                                        <p:tgtEl>
                                          <p:spTgt spid="4">
                                            <p:graphicEl>
                                              <a:dgm id="{DFC78825-85B3-D343-AE8E-C0DDC7597BF6}"/>
                                            </p:graphicEl>
                                          </p:spTgt>
                                        </p:tgtEl>
                                        <p:attrNameLst>
                                          <p:attrName>ppt_w</p:attrName>
                                        </p:attrNameLst>
                                      </p:cBhvr>
                                      <p:tavLst>
                                        <p:tav tm="0">
                                          <p:val>
                                            <p:strVal val="#ppt_w*0.70"/>
                                          </p:val>
                                        </p:tav>
                                        <p:tav tm="100000">
                                          <p:val>
                                            <p:strVal val="#ppt_w"/>
                                          </p:val>
                                        </p:tav>
                                      </p:tavLst>
                                    </p:anim>
                                    <p:anim calcmode="lin" valueType="num">
                                      <p:cBhvr>
                                        <p:cTn id="57" dur="1000" fill="hold"/>
                                        <p:tgtEl>
                                          <p:spTgt spid="4">
                                            <p:graphicEl>
                                              <a:dgm id="{DFC78825-85B3-D343-AE8E-C0DDC7597BF6}"/>
                                            </p:graphicEl>
                                          </p:spTgt>
                                        </p:tgtEl>
                                        <p:attrNameLst>
                                          <p:attrName>ppt_h</p:attrName>
                                        </p:attrNameLst>
                                      </p:cBhvr>
                                      <p:tavLst>
                                        <p:tav tm="0">
                                          <p:val>
                                            <p:strVal val="#ppt_h"/>
                                          </p:val>
                                        </p:tav>
                                        <p:tav tm="100000">
                                          <p:val>
                                            <p:strVal val="#ppt_h"/>
                                          </p:val>
                                        </p:tav>
                                      </p:tavLst>
                                    </p:anim>
                                    <p:animEffect transition="in" filter="fade">
                                      <p:cBhvr>
                                        <p:cTn id="58" dur="1000"/>
                                        <p:tgtEl>
                                          <p:spTgt spid="4">
                                            <p:graphicEl>
                                              <a:dgm id="{DFC78825-85B3-D343-AE8E-C0DDC7597BF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graphicEl>
                                              <a:dgm id="{49473A79-07CB-0D4A-BF06-64ADF5376C0C}"/>
                                            </p:graphicEl>
                                          </p:spTgt>
                                        </p:tgtEl>
                                        <p:attrNameLst>
                                          <p:attrName>style.visibility</p:attrName>
                                        </p:attrNameLst>
                                      </p:cBhvr>
                                      <p:to>
                                        <p:strVal val="visible"/>
                                      </p:to>
                                    </p:set>
                                    <p:anim calcmode="lin" valueType="num">
                                      <p:cBhvr>
                                        <p:cTn id="63" dur="1000" fill="hold"/>
                                        <p:tgtEl>
                                          <p:spTgt spid="4">
                                            <p:graphicEl>
                                              <a:dgm id="{49473A79-07CB-0D4A-BF06-64ADF5376C0C}"/>
                                            </p:graphicEl>
                                          </p:spTgt>
                                        </p:tgtEl>
                                        <p:attrNameLst>
                                          <p:attrName>ppt_w</p:attrName>
                                        </p:attrNameLst>
                                      </p:cBhvr>
                                      <p:tavLst>
                                        <p:tav tm="0">
                                          <p:val>
                                            <p:strVal val="#ppt_w*0.70"/>
                                          </p:val>
                                        </p:tav>
                                        <p:tav tm="100000">
                                          <p:val>
                                            <p:strVal val="#ppt_w"/>
                                          </p:val>
                                        </p:tav>
                                      </p:tavLst>
                                    </p:anim>
                                    <p:anim calcmode="lin" valueType="num">
                                      <p:cBhvr>
                                        <p:cTn id="64" dur="1000" fill="hold"/>
                                        <p:tgtEl>
                                          <p:spTgt spid="4">
                                            <p:graphicEl>
                                              <a:dgm id="{49473A79-07CB-0D4A-BF06-64ADF5376C0C}"/>
                                            </p:graphicEl>
                                          </p:spTgt>
                                        </p:tgtEl>
                                        <p:attrNameLst>
                                          <p:attrName>ppt_h</p:attrName>
                                        </p:attrNameLst>
                                      </p:cBhvr>
                                      <p:tavLst>
                                        <p:tav tm="0">
                                          <p:val>
                                            <p:strVal val="#ppt_h"/>
                                          </p:val>
                                        </p:tav>
                                        <p:tav tm="100000">
                                          <p:val>
                                            <p:strVal val="#ppt_h"/>
                                          </p:val>
                                        </p:tav>
                                      </p:tavLst>
                                    </p:anim>
                                    <p:animEffect transition="in" filter="fade">
                                      <p:cBhvr>
                                        <p:cTn id="65" dur="1000"/>
                                        <p:tgtEl>
                                          <p:spTgt spid="4">
                                            <p:graphicEl>
                                              <a:dgm id="{49473A79-07CB-0D4A-BF06-64ADF5376C0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
                                            <p:graphicEl>
                                              <a:dgm id="{2AA9A911-ACBA-BF43-A8A6-FD0E2F9EC652}"/>
                                            </p:graphicEl>
                                          </p:spTgt>
                                        </p:tgtEl>
                                        <p:attrNameLst>
                                          <p:attrName>style.visibility</p:attrName>
                                        </p:attrNameLst>
                                      </p:cBhvr>
                                      <p:to>
                                        <p:strVal val="visible"/>
                                      </p:to>
                                    </p:set>
                                    <p:anim calcmode="lin" valueType="num">
                                      <p:cBhvr>
                                        <p:cTn id="70" dur="1000" fill="hold"/>
                                        <p:tgtEl>
                                          <p:spTgt spid="4">
                                            <p:graphicEl>
                                              <a:dgm id="{2AA9A911-ACBA-BF43-A8A6-FD0E2F9EC652}"/>
                                            </p:graphicEl>
                                          </p:spTgt>
                                        </p:tgtEl>
                                        <p:attrNameLst>
                                          <p:attrName>ppt_w</p:attrName>
                                        </p:attrNameLst>
                                      </p:cBhvr>
                                      <p:tavLst>
                                        <p:tav tm="0">
                                          <p:val>
                                            <p:strVal val="#ppt_w*0.70"/>
                                          </p:val>
                                        </p:tav>
                                        <p:tav tm="100000">
                                          <p:val>
                                            <p:strVal val="#ppt_w"/>
                                          </p:val>
                                        </p:tav>
                                      </p:tavLst>
                                    </p:anim>
                                    <p:anim calcmode="lin" valueType="num">
                                      <p:cBhvr>
                                        <p:cTn id="71" dur="1000" fill="hold"/>
                                        <p:tgtEl>
                                          <p:spTgt spid="4">
                                            <p:graphicEl>
                                              <a:dgm id="{2AA9A911-ACBA-BF43-A8A6-FD0E2F9EC652}"/>
                                            </p:graphicEl>
                                          </p:spTgt>
                                        </p:tgtEl>
                                        <p:attrNameLst>
                                          <p:attrName>ppt_h</p:attrName>
                                        </p:attrNameLst>
                                      </p:cBhvr>
                                      <p:tavLst>
                                        <p:tav tm="0">
                                          <p:val>
                                            <p:strVal val="#ppt_h"/>
                                          </p:val>
                                        </p:tav>
                                        <p:tav tm="100000">
                                          <p:val>
                                            <p:strVal val="#ppt_h"/>
                                          </p:val>
                                        </p:tav>
                                      </p:tavLst>
                                    </p:anim>
                                    <p:animEffect transition="in" filter="fade">
                                      <p:cBhvr>
                                        <p:cTn id="72" dur="1000"/>
                                        <p:tgtEl>
                                          <p:spTgt spid="4">
                                            <p:graphicEl>
                                              <a:dgm id="{2AA9A911-ACBA-BF43-A8A6-FD0E2F9EC652}"/>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4">
                                            <p:graphicEl>
                                              <a:dgm id="{40F83F2C-2F51-864B-89C7-61DF3261F277}"/>
                                            </p:graphicEl>
                                          </p:spTgt>
                                        </p:tgtEl>
                                        <p:attrNameLst>
                                          <p:attrName>style.visibility</p:attrName>
                                        </p:attrNameLst>
                                      </p:cBhvr>
                                      <p:to>
                                        <p:strVal val="visible"/>
                                      </p:to>
                                    </p:set>
                                    <p:anim calcmode="lin" valueType="num">
                                      <p:cBhvr>
                                        <p:cTn id="77" dur="1000" fill="hold"/>
                                        <p:tgtEl>
                                          <p:spTgt spid="4">
                                            <p:graphicEl>
                                              <a:dgm id="{40F83F2C-2F51-864B-89C7-61DF3261F277}"/>
                                            </p:graphicEl>
                                          </p:spTgt>
                                        </p:tgtEl>
                                        <p:attrNameLst>
                                          <p:attrName>ppt_w</p:attrName>
                                        </p:attrNameLst>
                                      </p:cBhvr>
                                      <p:tavLst>
                                        <p:tav tm="0">
                                          <p:val>
                                            <p:strVal val="#ppt_w*0.70"/>
                                          </p:val>
                                        </p:tav>
                                        <p:tav tm="100000">
                                          <p:val>
                                            <p:strVal val="#ppt_w"/>
                                          </p:val>
                                        </p:tav>
                                      </p:tavLst>
                                    </p:anim>
                                    <p:anim calcmode="lin" valueType="num">
                                      <p:cBhvr>
                                        <p:cTn id="78" dur="1000" fill="hold"/>
                                        <p:tgtEl>
                                          <p:spTgt spid="4">
                                            <p:graphicEl>
                                              <a:dgm id="{40F83F2C-2F51-864B-89C7-61DF3261F277}"/>
                                            </p:graphicEl>
                                          </p:spTgt>
                                        </p:tgtEl>
                                        <p:attrNameLst>
                                          <p:attrName>ppt_h</p:attrName>
                                        </p:attrNameLst>
                                      </p:cBhvr>
                                      <p:tavLst>
                                        <p:tav tm="0">
                                          <p:val>
                                            <p:strVal val="#ppt_h"/>
                                          </p:val>
                                        </p:tav>
                                        <p:tav tm="100000">
                                          <p:val>
                                            <p:strVal val="#ppt_h"/>
                                          </p:val>
                                        </p:tav>
                                      </p:tavLst>
                                    </p:anim>
                                    <p:animEffect transition="in" filter="fade">
                                      <p:cBhvr>
                                        <p:cTn id="79" dur="1000"/>
                                        <p:tgtEl>
                                          <p:spTgt spid="4">
                                            <p:graphicEl>
                                              <a:dgm id="{40F83F2C-2F51-864B-89C7-61DF3261F27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
                                            <p:graphicEl>
                                              <a:dgm id="{F8454741-6C86-CC4C-AFD6-6B0BA8C1D5E5}"/>
                                            </p:graphicEl>
                                          </p:spTgt>
                                        </p:tgtEl>
                                        <p:attrNameLst>
                                          <p:attrName>style.visibility</p:attrName>
                                        </p:attrNameLst>
                                      </p:cBhvr>
                                      <p:to>
                                        <p:strVal val="visible"/>
                                      </p:to>
                                    </p:set>
                                    <p:anim calcmode="lin" valueType="num">
                                      <p:cBhvr>
                                        <p:cTn id="84" dur="1000" fill="hold"/>
                                        <p:tgtEl>
                                          <p:spTgt spid="4">
                                            <p:graphicEl>
                                              <a:dgm id="{F8454741-6C86-CC4C-AFD6-6B0BA8C1D5E5}"/>
                                            </p:graphicEl>
                                          </p:spTgt>
                                        </p:tgtEl>
                                        <p:attrNameLst>
                                          <p:attrName>ppt_w</p:attrName>
                                        </p:attrNameLst>
                                      </p:cBhvr>
                                      <p:tavLst>
                                        <p:tav tm="0">
                                          <p:val>
                                            <p:strVal val="#ppt_w*0.70"/>
                                          </p:val>
                                        </p:tav>
                                        <p:tav tm="100000">
                                          <p:val>
                                            <p:strVal val="#ppt_w"/>
                                          </p:val>
                                        </p:tav>
                                      </p:tavLst>
                                    </p:anim>
                                    <p:anim calcmode="lin" valueType="num">
                                      <p:cBhvr>
                                        <p:cTn id="85" dur="1000" fill="hold"/>
                                        <p:tgtEl>
                                          <p:spTgt spid="4">
                                            <p:graphicEl>
                                              <a:dgm id="{F8454741-6C86-CC4C-AFD6-6B0BA8C1D5E5}"/>
                                            </p:graphicEl>
                                          </p:spTgt>
                                        </p:tgtEl>
                                        <p:attrNameLst>
                                          <p:attrName>ppt_h</p:attrName>
                                        </p:attrNameLst>
                                      </p:cBhvr>
                                      <p:tavLst>
                                        <p:tav tm="0">
                                          <p:val>
                                            <p:strVal val="#ppt_h"/>
                                          </p:val>
                                        </p:tav>
                                        <p:tav tm="100000">
                                          <p:val>
                                            <p:strVal val="#ppt_h"/>
                                          </p:val>
                                        </p:tav>
                                      </p:tavLst>
                                    </p:anim>
                                    <p:animEffect transition="in" filter="fade">
                                      <p:cBhvr>
                                        <p:cTn id="86" dur="1000"/>
                                        <p:tgtEl>
                                          <p:spTgt spid="4">
                                            <p:graphicEl>
                                              <a:dgm id="{F8454741-6C86-CC4C-AFD6-6B0BA8C1D5E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
                                            <p:graphicEl>
                                              <a:dgm id="{2A9FD74B-D8AB-9644-B8EB-37E6421CDC2A}"/>
                                            </p:graphicEl>
                                          </p:spTgt>
                                        </p:tgtEl>
                                        <p:attrNameLst>
                                          <p:attrName>style.visibility</p:attrName>
                                        </p:attrNameLst>
                                      </p:cBhvr>
                                      <p:to>
                                        <p:strVal val="visible"/>
                                      </p:to>
                                    </p:set>
                                    <p:anim calcmode="lin" valueType="num">
                                      <p:cBhvr>
                                        <p:cTn id="91" dur="1000" fill="hold"/>
                                        <p:tgtEl>
                                          <p:spTgt spid="4">
                                            <p:graphicEl>
                                              <a:dgm id="{2A9FD74B-D8AB-9644-B8EB-37E6421CDC2A}"/>
                                            </p:graphicEl>
                                          </p:spTgt>
                                        </p:tgtEl>
                                        <p:attrNameLst>
                                          <p:attrName>ppt_w</p:attrName>
                                        </p:attrNameLst>
                                      </p:cBhvr>
                                      <p:tavLst>
                                        <p:tav tm="0">
                                          <p:val>
                                            <p:strVal val="#ppt_w*0.70"/>
                                          </p:val>
                                        </p:tav>
                                        <p:tav tm="100000">
                                          <p:val>
                                            <p:strVal val="#ppt_w"/>
                                          </p:val>
                                        </p:tav>
                                      </p:tavLst>
                                    </p:anim>
                                    <p:anim calcmode="lin" valueType="num">
                                      <p:cBhvr>
                                        <p:cTn id="92" dur="1000" fill="hold"/>
                                        <p:tgtEl>
                                          <p:spTgt spid="4">
                                            <p:graphicEl>
                                              <a:dgm id="{2A9FD74B-D8AB-9644-B8EB-37E6421CDC2A}"/>
                                            </p:graphicEl>
                                          </p:spTgt>
                                        </p:tgtEl>
                                        <p:attrNameLst>
                                          <p:attrName>ppt_h</p:attrName>
                                        </p:attrNameLst>
                                      </p:cBhvr>
                                      <p:tavLst>
                                        <p:tav tm="0">
                                          <p:val>
                                            <p:strVal val="#ppt_h"/>
                                          </p:val>
                                        </p:tav>
                                        <p:tav tm="100000">
                                          <p:val>
                                            <p:strVal val="#ppt_h"/>
                                          </p:val>
                                        </p:tav>
                                      </p:tavLst>
                                    </p:anim>
                                    <p:animEffect transition="in" filter="fade">
                                      <p:cBhvr>
                                        <p:cTn id="93" dur="1000"/>
                                        <p:tgtEl>
                                          <p:spTgt spid="4">
                                            <p:graphicEl>
                                              <a:dgm id="{2A9FD74B-D8AB-9644-B8EB-37E6421CDC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314B575-F663-D3D4-E345-3870312D4D68}"/>
              </a:ext>
            </a:extLst>
          </p:cNvPr>
          <p:cNvPicPr>
            <a:picLocks noChangeAspect="1"/>
          </p:cNvPicPr>
          <p:nvPr/>
        </p:nvPicPr>
        <p:blipFill rotWithShape="1">
          <a:blip r:embed="rId2"/>
          <a:srcRect t="11479" b="10271"/>
          <a:stretch/>
        </p:blipFill>
        <p:spPr>
          <a:xfrm>
            <a:off x="2209800" y="844062"/>
            <a:ext cx="7772400" cy="3915507"/>
          </a:xfrm>
          <a:prstGeom prst="rect">
            <a:avLst/>
          </a:prstGeom>
        </p:spPr>
      </p:pic>
      <p:pic>
        <p:nvPicPr>
          <p:cNvPr id="5" name="图片 4">
            <a:extLst>
              <a:ext uri="{FF2B5EF4-FFF2-40B4-BE49-F238E27FC236}">
                <a16:creationId xmlns:a16="http://schemas.microsoft.com/office/drawing/2014/main" id="{90CE0EA1-82D7-1F8E-E232-7DA719454C8D}"/>
              </a:ext>
            </a:extLst>
          </p:cNvPr>
          <p:cNvPicPr>
            <a:picLocks noChangeAspect="1"/>
          </p:cNvPicPr>
          <p:nvPr/>
        </p:nvPicPr>
        <p:blipFill rotWithShape="1">
          <a:blip r:embed="rId3"/>
          <a:srcRect t="9627"/>
          <a:stretch/>
        </p:blipFill>
        <p:spPr>
          <a:xfrm>
            <a:off x="2209800" y="920618"/>
            <a:ext cx="7774287" cy="4401876"/>
          </a:xfrm>
          <a:prstGeom prst="rect">
            <a:avLst/>
          </a:prstGeom>
        </p:spPr>
      </p:pic>
      <p:pic>
        <p:nvPicPr>
          <p:cNvPr id="7" name="图片 6">
            <a:extLst>
              <a:ext uri="{FF2B5EF4-FFF2-40B4-BE49-F238E27FC236}">
                <a16:creationId xmlns:a16="http://schemas.microsoft.com/office/drawing/2014/main" id="{D3A4A75B-CF4A-3E93-92C1-E27CFE9E6D6A}"/>
              </a:ext>
            </a:extLst>
          </p:cNvPr>
          <p:cNvPicPr>
            <a:picLocks noChangeAspect="1"/>
          </p:cNvPicPr>
          <p:nvPr/>
        </p:nvPicPr>
        <p:blipFill>
          <a:blip r:embed="rId4"/>
          <a:stretch>
            <a:fillRect/>
          </a:stretch>
        </p:blipFill>
        <p:spPr>
          <a:xfrm>
            <a:off x="2209800" y="844062"/>
            <a:ext cx="7772400" cy="4554987"/>
          </a:xfrm>
          <a:prstGeom prst="rect">
            <a:avLst/>
          </a:prstGeom>
        </p:spPr>
      </p:pic>
      <p:pic>
        <p:nvPicPr>
          <p:cNvPr id="4" name="图片 3">
            <a:extLst>
              <a:ext uri="{FF2B5EF4-FFF2-40B4-BE49-F238E27FC236}">
                <a16:creationId xmlns:a16="http://schemas.microsoft.com/office/drawing/2014/main" id="{DF636FDF-7FAE-BCFF-96F0-6EC0999E459C}"/>
              </a:ext>
            </a:extLst>
          </p:cNvPr>
          <p:cNvPicPr>
            <a:picLocks noChangeAspect="1"/>
          </p:cNvPicPr>
          <p:nvPr/>
        </p:nvPicPr>
        <p:blipFill>
          <a:blip r:embed="rId5"/>
          <a:stretch>
            <a:fillRect/>
          </a:stretch>
        </p:blipFill>
        <p:spPr>
          <a:xfrm>
            <a:off x="2209800" y="152486"/>
            <a:ext cx="7772400" cy="6553028"/>
          </a:xfrm>
          <a:prstGeom prst="rect">
            <a:avLst/>
          </a:prstGeom>
        </p:spPr>
      </p:pic>
    </p:spTree>
    <p:extLst>
      <p:ext uri="{BB962C8B-B14F-4D97-AF65-F5344CB8AC3E}">
        <p14:creationId xmlns:p14="http://schemas.microsoft.com/office/powerpoint/2010/main" val="37509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ppt_y</p:attrName>
                                        </p:attrNameLst>
                                      </p:cBhvr>
                                      <p:tavLst>
                                        <p:tav tm="0">
                                          <p:val>
                                            <p:strVal val="#ppt_y+#ppt_h*1.125000"/>
                                          </p:val>
                                        </p:tav>
                                        <p:tav tm="100000">
                                          <p:val>
                                            <p:strVal val="#ppt_y"/>
                                          </p:val>
                                        </p:tav>
                                      </p:tavLst>
                                    </p:anim>
                                    <p:animEffect transition="in" filter="wipe(up)">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0673" y="1459817"/>
            <a:ext cx="2877711" cy="523220"/>
          </a:xfrm>
          <a:prstGeom prst="rect">
            <a:avLst/>
          </a:prstGeom>
        </p:spPr>
        <p:txBody>
          <a:bodyPr wrap="none">
            <a:spAutoFit/>
          </a:bodyPr>
          <a:lstStyle/>
          <a:p>
            <a:r>
              <a:rPr kumimoji="1" lang="en-US" altLang="zh-CN" sz="2800" dirty="0">
                <a:solidFill>
                  <a:srgbClr val="B45126"/>
                </a:solidFill>
                <a:latin typeface="Microsoft YaHei" panose="020B0503020204020204" pitchFamily="34" charset="-122"/>
                <a:ea typeface="Microsoft YaHei" panose="020B0503020204020204" pitchFamily="34" charset="-122"/>
                <a:cs typeface="SimSun" charset="-122"/>
              </a:rPr>
              <a:t>(</a:t>
            </a:r>
            <a:r>
              <a:rPr kumimoji="1" lang="zh-CN" altLang="en-US" sz="2800" dirty="0">
                <a:solidFill>
                  <a:srgbClr val="B45126"/>
                </a:solidFill>
                <a:latin typeface="Microsoft YaHei" panose="020B0503020204020204" pitchFamily="34" charset="-122"/>
                <a:ea typeface="Microsoft YaHei" panose="020B0503020204020204" pitchFamily="34" charset="-122"/>
                <a:cs typeface="SimSun" charset="-122"/>
              </a:rPr>
              <a:t>一）问题的产生</a:t>
            </a:r>
          </a:p>
        </p:txBody>
      </p:sp>
      <p:graphicFrame>
        <p:nvGraphicFramePr>
          <p:cNvPr id="3" name="图表 2"/>
          <p:cNvGraphicFramePr/>
          <p:nvPr>
            <p:extLst>
              <p:ext uri="{D42A27DB-BD31-4B8C-83A1-F6EECF244321}">
                <p14:modId xmlns:p14="http://schemas.microsoft.com/office/powerpoint/2010/main" val="2862092030"/>
              </p:ext>
            </p:extLst>
          </p:nvPr>
        </p:nvGraphicFramePr>
        <p:xfrm>
          <a:off x="1306946" y="2385444"/>
          <a:ext cx="8649854" cy="3862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1461137" y="610390"/>
            <a:ext cx="3057247" cy="584775"/>
          </a:xfrm>
          <a:prstGeom prst="rect">
            <a:avLst/>
          </a:prstGeom>
        </p:spPr>
        <p:txBody>
          <a:bodyPr wrap="none">
            <a:spAutoFit/>
          </a:bodyPr>
          <a:lstStyle/>
          <a:p>
            <a:r>
              <a:rPr lang="zh-CN" altLang="en-US" sz="3200" dirty="0">
                <a:latin typeface="Microsoft YaHei" panose="020B0503020204020204" pitchFamily="34" charset="-122"/>
                <a:ea typeface="Microsoft YaHei" panose="020B0503020204020204" pitchFamily="34" charset="-122"/>
              </a:rPr>
              <a:t>四、问卷的设计</a:t>
            </a:r>
          </a:p>
        </p:txBody>
      </p:sp>
    </p:spTree>
    <p:extLst>
      <p:ext uri="{BB962C8B-B14F-4D97-AF65-F5344CB8AC3E}">
        <p14:creationId xmlns:p14="http://schemas.microsoft.com/office/powerpoint/2010/main" val="9237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graphicEl>
                                              <a:dgm id="{66E2F2E2-FA23-C74F-807A-E9EE2F529EFB}"/>
                                            </p:graphicEl>
                                          </p:spTgt>
                                        </p:tgtEl>
                                        <p:attrNameLst>
                                          <p:attrName>style.visibility</p:attrName>
                                        </p:attrNameLst>
                                      </p:cBhvr>
                                      <p:to>
                                        <p:strVal val="visible"/>
                                      </p:to>
                                    </p:set>
                                    <p:anim calcmode="lin" valueType="num">
                                      <p:cBhvr>
                                        <p:cTn id="21" dur="1000" fill="hold"/>
                                        <p:tgtEl>
                                          <p:spTgt spid="3">
                                            <p:graphicEl>
                                              <a:dgm id="{66E2F2E2-FA23-C74F-807A-E9EE2F529EFB}"/>
                                            </p:graphicEl>
                                          </p:spTgt>
                                        </p:tgtEl>
                                        <p:attrNameLst>
                                          <p:attrName>ppt_w</p:attrName>
                                        </p:attrNameLst>
                                      </p:cBhvr>
                                      <p:tavLst>
                                        <p:tav tm="0">
                                          <p:val>
                                            <p:strVal val="#ppt_w*0.70"/>
                                          </p:val>
                                        </p:tav>
                                        <p:tav tm="100000">
                                          <p:val>
                                            <p:strVal val="#ppt_w"/>
                                          </p:val>
                                        </p:tav>
                                      </p:tavLst>
                                    </p:anim>
                                    <p:anim calcmode="lin" valueType="num">
                                      <p:cBhvr>
                                        <p:cTn id="22" dur="1000" fill="hold"/>
                                        <p:tgtEl>
                                          <p:spTgt spid="3">
                                            <p:graphicEl>
                                              <a:dgm id="{66E2F2E2-FA23-C74F-807A-E9EE2F529EFB}"/>
                                            </p:graphicEl>
                                          </p:spTgt>
                                        </p:tgtEl>
                                        <p:attrNameLst>
                                          <p:attrName>ppt_h</p:attrName>
                                        </p:attrNameLst>
                                      </p:cBhvr>
                                      <p:tavLst>
                                        <p:tav tm="0">
                                          <p:val>
                                            <p:strVal val="#ppt_h"/>
                                          </p:val>
                                        </p:tav>
                                        <p:tav tm="100000">
                                          <p:val>
                                            <p:strVal val="#ppt_h"/>
                                          </p:val>
                                        </p:tav>
                                      </p:tavLst>
                                    </p:anim>
                                    <p:animEffect transition="in" filter="fade">
                                      <p:cBhvr>
                                        <p:cTn id="23" dur="1000"/>
                                        <p:tgtEl>
                                          <p:spTgt spid="3">
                                            <p:graphicEl>
                                              <a:dgm id="{66E2F2E2-FA23-C74F-807A-E9EE2F529EFB}"/>
                                            </p:graphic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
                                            <p:graphicEl>
                                              <a:dgm id="{E569F103-32FE-FB4A-90E9-083526EE7FDF}"/>
                                            </p:graphicEl>
                                          </p:spTgt>
                                        </p:tgtEl>
                                        <p:attrNameLst>
                                          <p:attrName>style.visibility</p:attrName>
                                        </p:attrNameLst>
                                      </p:cBhvr>
                                      <p:to>
                                        <p:strVal val="visible"/>
                                      </p:to>
                                    </p:set>
                                    <p:anim calcmode="lin" valueType="num">
                                      <p:cBhvr>
                                        <p:cTn id="26" dur="1000" fill="hold"/>
                                        <p:tgtEl>
                                          <p:spTgt spid="3">
                                            <p:graphicEl>
                                              <a:dgm id="{E569F103-32FE-FB4A-90E9-083526EE7FDF}"/>
                                            </p:graphicEl>
                                          </p:spTgt>
                                        </p:tgtEl>
                                        <p:attrNameLst>
                                          <p:attrName>ppt_w</p:attrName>
                                        </p:attrNameLst>
                                      </p:cBhvr>
                                      <p:tavLst>
                                        <p:tav tm="0">
                                          <p:val>
                                            <p:strVal val="#ppt_w*0.70"/>
                                          </p:val>
                                        </p:tav>
                                        <p:tav tm="100000">
                                          <p:val>
                                            <p:strVal val="#ppt_w"/>
                                          </p:val>
                                        </p:tav>
                                      </p:tavLst>
                                    </p:anim>
                                    <p:anim calcmode="lin" valueType="num">
                                      <p:cBhvr>
                                        <p:cTn id="27" dur="1000" fill="hold"/>
                                        <p:tgtEl>
                                          <p:spTgt spid="3">
                                            <p:graphicEl>
                                              <a:dgm id="{E569F103-32FE-FB4A-90E9-083526EE7FDF}"/>
                                            </p:graphicEl>
                                          </p:spTgt>
                                        </p:tgtEl>
                                        <p:attrNameLst>
                                          <p:attrName>ppt_h</p:attrName>
                                        </p:attrNameLst>
                                      </p:cBhvr>
                                      <p:tavLst>
                                        <p:tav tm="0">
                                          <p:val>
                                            <p:strVal val="#ppt_h"/>
                                          </p:val>
                                        </p:tav>
                                        <p:tav tm="100000">
                                          <p:val>
                                            <p:strVal val="#ppt_h"/>
                                          </p:val>
                                        </p:tav>
                                      </p:tavLst>
                                    </p:anim>
                                    <p:animEffect transition="in" filter="fade">
                                      <p:cBhvr>
                                        <p:cTn id="28" dur="1000"/>
                                        <p:tgtEl>
                                          <p:spTgt spid="3">
                                            <p:graphicEl>
                                              <a:dgm id="{E569F103-32FE-FB4A-90E9-083526EE7FD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graphicEl>
                                              <a:dgm id="{4C28D603-93A6-5240-8983-518BCED3566B}"/>
                                            </p:graphicEl>
                                          </p:spTgt>
                                        </p:tgtEl>
                                        <p:attrNameLst>
                                          <p:attrName>style.visibility</p:attrName>
                                        </p:attrNameLst>
                                      </p:cBhvr>
                                      <p:to>
                                        <p:strVal val="visible"/>
                                      </p:to>
                                    </p:set>
                                    <p:anim calcmode="lin" valueType="num">
                                      <p:cBhvr>
                                        <p:cTn id="33" dur="1000" fill="hold"/>
                                        <p:tgtEl>
                                          <p:spTgt spid="3">
                                            <p:graphicEl>
                                              <a:dgm id="{4C28D603-93A6-5240-8983-518BCED3566B}"/>
                                            </p:graphicEl>
                                          </p:spTgt>
                                        </p:tgtEl>
                                        <p:attrNameLst>
                                          <p:attrName>ppt_w</p:attrName>
                                        </p:attrNameLst>
                                      </p:cBhvr>
                                      <p:tavLst>
                                        <p:tav tm="0">
                                          <p:val>
                                            <p:strVal val="#ppt_w*0.70"/>
                                          </p:val>
                                        </p:tav>
                                        <p:tav tm="100000">
                                          <p:val>
                                            <p:strVal val="#ppt_w"/>
                                          </p:val>
                                        </p:tav>
                                      </p:tavLst>
                                    </p:anim>
                                    <p:anim calcmode="lin" valueType="num">
                                      <p:cBhvr>
                                        <p:cTn id="34" dur="1000" fill="hold"/>
                                        <p:tgtEl>
                                          <p:spTgt spid="3">
                                            <p:graphicEl>
                                              <a:dgm id="{4C28D603-93A6-5240-8983-518BCED3566B}"/>
                                            </p:graphicEl>
                                          </p:spTgt>
                                        </p:tgtEl>
                                        <p:attrNameLst>
                                          <p:attrName>ppt_h</p:attrName>
                                        </p:attrNameLst>
                                      </p:cBhvr>
                                      <p:tavLst>
                                        <p:tav tm="0">
                                          <p:val>
                                            <p:strVal val="#ppt_h"/>
                                          </p:val>
                                        </p:tav>
                                        <p:tav tm="100000">
                                          <p:val>
                                            <p:strVal val="#ppt_h"/>
                                          </p:val>
                                        </p:tav>
                                      </p:tavLst>
                                    </p:anim>
                                    <p:animEffect transition="in" filter="fade">
                                      <p:cBhvr>
                                        <p:cTn id="35" dur="1000"/>
                                        <p:tgtEl>
                                          <p:spTgt spid="3">
                                            <p:graphicEl>
                                              <a:dgm id="{4C28D603-93A6-5240-8983-518BCED3566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graphicEl>
                                              <a:dgm id="{5AE6D888-6888-2A4B-8842-E97FC8754A2B}"/>
                                            </p:graphicEl>
                                          </p:spTgt>
                                        </p:tgtEl>
                                        <p:attrNameLst>
                                          <p:attrName>style.visibility</p:attrName>
                                        </p:attrNameLst>
                                      </p:cBhvr>
                                      <p:to>
                                        <p:strVal val="visible"/>
                                      </p:to>
                                    </p:set>
                                    <p:anim calcmode="lin" valueType="num">
                                      <p:cBhvr>
                                        <p:cTn id="40" dur="1000" fill="hold"/>
                                        <p:tgtEl>
                                          <p:spTgt spid="3">
                                            <p:graphicEl>
                                              <a:dgm id="{5AE6D888-6888-2A4B-8842-E97FC8754A2B}"/>
                                            </p:graphicEl>
                                          </p:spTgt>
                                        </p:tgtEl>
                                        <p:attrNameLst>
                                          <p:attrName>ppt_w</p:attrName>
                                        </p:attrNameLst>
                                      </p:cBhvr>
                                      <p:tavLst>
                                        <p:tav tm="0">
                                          <p:val>
                                            <p:strVal val="#ppt_w*0.70"/>
                                          </p:val>
                                        </p:tav>
                                        <p:tav tm="100000">
                                          <p:val>
                                            <p:strVal val="#ppt_w"/>
                                          </p:val>
                                        </p:tav>
                                      </p:tavLst>
                                    </p:anim>
                                    <p:anim calcmode="lin" valueType="num">
                                      <p:cBhvr>
                                        <p:cTn id="41" dur="1000" fill="hold"/>
                                        <p:tgtEl>
                                          <p:spTgt spid="3">
                                            <p:graphicEl>
                                              <a:dgm id="{5AE6D888-6888-2A4B-8842-E97FC8754A2B}"/>
                                            </p:graphicEl>
                                          </p:spTgt>
                                        </p:tgtEl>
                                        <p:attrNameLst>
                                          <p:attrName>ppt_h</p:attrName>
                                        </p:attrNameLst>
                                      </p:cBhvr>
                                      <p:tavLst>
                                        <p:tav tm="0">
                                          <p:val>
                                            <p:strVal val="#ppt_h"/>
                                          </p:val>
                                        </p:tav>
                                        <p:tav tm="100000">
                                          <p:val>
                                            <p:strVal val="#ppt_h"/>
                                          </p:val>
                                        </p:tav>
                                      </p:tavLst>
                                    </p:anim>
                                    <p:animEffect transition="in" filter="fade">
                                      <p:cBhvr>
                                        <p:cTn id="42" dur="1000"/>
                                        <p:tgtEl>
                                          <p:spTgt spid="3">
                                            <p:graphicEl>
                                              <a:dgm id="{5AE6D888-6888-2A4B-8842-E97FC8754A2B}"/>
                                            </p:graphic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3">
                                            <p:graphicEl>
                                              <a:dgm id="{4CDD108B-EC6F-9641-8EE8-63971D569D72}"/>
                                            </p:graphicEl>
                                          </p:spTgt>
                                        </p:tgtEl>
                                        <p:attrNameLst>
                                          <p:attrName>style.visibility</p:attrName>
                                        </p:attrNameLst>
                                      </p:cBhvr>
                                      <p:to>
                                        <p:strVal val="visible"/>
                                      </p:to>
                                    </p:set>
                                    <p:anim calcmode="lin" valueType="num">
                                      <p:cBhvr>
                                        <p:cTn id="45" dur="1000" fill="hold"/>
                                        <p:tgtEl>
                                          <p:spTgt spid="3">
                                            <p:graphicEl>
                                              <a:dgm id="{4CDD108B-EC6F-9641-8EE8-63971D569D72}"/>
                                            </p:graphicEl>
                                          </p:spTgt>
                                        </p:tgtEl>
                                        <p:attrNameLst>
                                          <p:attrName>ppt_w</p:attrName>
                                        </p:attrNameLst>
                                      </p:cBhvr>
                                      <p:tavLst>
                                        <p:tav tm="0">
                                          <p:val>
                                            <p:strVal val="#ppt_w*0.70"/>
                                          </p:val>
                                        </p:tav>
                                        <p:tav tm="100000">
                                          <p:val>
                                            <p:strVal val="#ppt_w"/>
                                          </p:val>
                                        </p:tav>
                                      </p:tavLst>
                                    </p:anim>
                                    <p:anim calcmode="lin" valueType="num">
                                      <p:cBhvr>
                                        <p:cTn id="46" dur="1000" fill="hold"/>
                                        <p:tgtEl>
                                          <p:spTgt spid="3">
                                            <p:graphicEl>
                                              <a:dgm id="{4CDD108B-EC6F-9641-8EE8-63971D569D72}"/>
                                            </p:graphicEl>
                                          </p:spTgt>
                                        </p:tgtEl>
                                        <p:attrNameLst>
                                          <p:attrName>ppt_h</p:attrName>
                                        </p:attrNameLst>
                                      </p:cBhvr>
                                      <p:tavLst>
                                        <p:tav tm="0">
                                          <p:val>
                                            <p:strVal val="#ppt_h"/>
                                          </p:val>
                                        </p:tav>
                                        <p:tav tm="100000">
                                          <p:val>
                                            <p:strVal val="#ppt_h"/>
                                          </p:val>
                                        </p:tav>
                                      </p:tavLst>
                                    </p:anim>
                                    <p:animEffect transition="in" filter="fade">
                                      <p:cBhvr>
                                        <p:cTn id="47" dur="1000"/>
                                        <p:tgtEl>
                                          <p:spTgt spid="3">
                                            <p:graphicEl>
                                              <a:dgm id="{4CDD108B-EC6F-9641-8EE8-63971D569D7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3">
                                            <p:graphicEl>
                                              <a:dgm id="{DD7A40BA-B42C-4D4A-A005-8D53A220905C}"/>
                                            </p:graphicEl>
                                          </p:spTgt>
                                        </p:tgtEl>
                                        <p:attrNameLst>
                                          <p:attrName>style.visibility</p:attrName>
                                        </p:attrNameLst>
                                      </p:cBhvr>
                                      <p:to>
                                        <p:strVal val="visible"/>
                                      </p:to>
                                    </p:set>
                                    <p:anim calcmode="lin" valueType="num">
                                      <p:cBhvr>
                                        <p:cTn id="52" dur="1000" fill="hold"/>
                                        <p:tgtEl>
                                          <p:spTgt spid="3">
                                            <p:graphicEl>
                                              <a:dgm id="{DD7A40BA-B42C-4D4A-A005-8D53A220905C}"/>
                                            </p:graphicEl>
                                          </p:spTgt>
                                        </p:tgtEl>
                                        <p:attrNameLst>
                                          <p:attrName>ppt_w</p:attrName>
                                        </p:attrNameLst>
                                      </p:cBhvr>
                                      <p:tavLst>
                                        <p:tav tm="0">
                                          <p:val>
                                            <p:strVal val="#ppt_w*0.70"/>
                                          </p:val>
                                        </p:tav>
                                        <p:tav tm="100000">
                                          <p:val>
                                            <p:strVal val="#ppt_w"/>
                                          </p:val>
                                        </p:tav>
                                      </p:tavLst>
                                    </p:anim>
                                    <p:anim calcmode="lin" valueType="num">
                                      <p:cBhvr>
                                        <p:cTn id="53" dur="1000" fill="hold"/>
                                        <p:tgtEl>
                                          <p:spTgt spid="3">
                                            <p:graphicEl>
                                              <a:dgm id="{DD7A40BA-B42C-4D4A-A005-8D53A220905C}"/>
                                            </p:graphicEl>
                                          </p:spTgt>
                                        </p:tgtEl>
                                        <p:attrNameLst>
                                          <p:attrName>ppt_h</p:attrName>
                                        </p:attrNameLst>
                                      </p:cBhvr>
                                      <p:tavLst>
                                        <p:tav tm="0">
                                          <p:val>
                                            <p:strVal val="#ppt_h"/>
                                          </p:val>
                                        </p:tav>
                                        <p:tav tm="100000">
                                          <p:val>
                                            <p:strVal val="#ppt_h"/>
                                          </p:val>
                                        </p:tav>
                                      </p:tavLst>
                                    </p:anim>
                                    <p:animEffect transition="in" filter="fade">
                                      <p:cBhvr>
                                        <p:cTn id="54" dur="1000"/>
                                        <p:tgtEl>
                                          <p:spTgt spid="3">
                                            <p:graphicEl>
                                              <a:dgm id="{DD7A40BA-B42C-4D4A-A005-8D53A22090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50313" y="686616"/>
            <a:ext cx="9020886" cy="1415772"/>
          </a:xfrm>
          <a:prstGeom prst="rect">
            <a:avLst/>
          </a:prstGeom>
          <a:noFill/>
        </p:spPr>
        <p:txBody>
          <a:bodyPr wrap="square" rtlCol="0">
            <a:spAutoFit/>
          </a:bodyPr>
          <a:lstStyle/>
          <a:p>
            <a:pPr>
              <a:spcAft>
                <a:spcPts val="1200"/>
              </a:spcAft>
            </a:pPr>
            <a:r>
              <a:rPr kumimoji="1" lang="en-US" altLang="zh-CN" sz="2800" dirty="0">
                <a:solidFill>
                  <a:srgbClr val="B45126"/>
                </a:solidFill>
                <a:latin typeface="Microsoft YaHei" panose="020B0503020204020204" pitchFamily="34" charset="-122"/>
                <a:ea typeface="Microsoft YaHei" panose="020B0503020204020204" pitchFamily="34" charset="-122"/>
                <a:cs typeface="SimSun" charset="-122"/>
              </a:rPr>
              <a:t>1.</a:t>
            </a:r>
            <a:r>
              <a:rPr kumimoji="1" lang="zh-CN" altLang="en-US" sz="2800" dirty="0">
                <a:solidFill>
                  <a:srgbClr val="B45126"/>
                </a:solidFill>
                <a:latin typeface="Microsoft YaHei" panose="020B0503020204020204" pitchFamily="34" charset="-122"/>
                <a:ea typeface="Microsoft YaHei" panose="020B0503020204020204" pitchFamily="34" charset="-122"/>
                <a:cs typeface="SimSun" charset="-122"/>
              </a:rPr>
              <a:t>建立理论框架</a:t>
            </a:r>
            <a:endParaRPr kumimoji="1" lang="en-US" altLang="zh-CN" sz="2800" dirty="0">
              <a:solidFill>
                <a:srgbClr val="B45126"/>
              </a:solidFill>
              <a:latin typeface="Microsoft YaHei" panose="020B0503020204020204" pitchFamily="34" charset="-122"/>
              <a:ea typeface="Microsoft YaHei" panose="020B0503020204020204" pitchFamily="34" charset="-122"/>
              <a:cs typeface="SimSun" charset="-122"/>
            </a:endParaRPr>
          </a:p>
          <a:p>
            <a:pPr marL="342900" indent="-342900">
              <a:spcAft>
                <a:spcPts val="1200"/>
              </a:spcAft>
              <a:buFont typeface="Wingdings" charset="2"/>
              <a:buChar char="n"/>
            </a:pPr>
            <a:r>
              <a:rPr kumimoji="1" lang="zh-CN" altLang="en-US" sz="2400" dirty="0">
                <a:latin typeface="Microsoft YaHei" panose="020B0503020204020204" pitchFamily="34" charset="-122"/>
                <a:ea typeface="Microsoft YaHei" panose="020B0503020204020204" pitchFamily="34" charset="-122"/>
                <a:cs typeface="SimSun" charset="-122"/>
              </a:rPr>
              <a:t>根据调查研究课题（目的、内容、范围及对象），提出研究假设，确定调查的变量或概念。</a:t>
            </a:r>
            <a:endParaRPr kumimoji="1" lang="en-US" altLang="zh-CN" sz="2400" dirty="0">
              <a:latin typeface="Microsoft YaHei" panose="020B0503020204020204" pitchFamily="34" charset="-122"/>
              <a:ea typeface="Microsoft YaHei" panose="020B0503020204020204" pitchFamily="34" charset="-122"/>
              <a:cs typeface="SimSun" charset="-122"/>
            </a:endParaRPr>
          </a:p>
        </p:txBody>
      </p:sp>
      <p:sp>
        <p:nvSpPr>
          <p:cNvPr id="6" name="矩形 5"/>
          <p:cNvSpPr/>
          <p:nvPr/>
        </p:nvSpPr>
        <p:spPr>
          <a:xfrm>
            <a:off x="1850313" y="2415629"/>
            <a:ext cx="8701196" cy="2578526"/>
          </a:xfrm>
          <a:prstGeom prst="rect">
            <a:avLst/>
          </a:prstGeom>
        </p:spPr>
        <p:txBody>
          <a:bodyPr wrap="square">
            <a:spAutoFit/>
          </a:bodyPr>
          <a:lstStyle/>
          <a:p>
            <a:pPr>
              <a:lnSpc>
                <a:spcPct val="120000"/>
              </a:lnSpc>
              <a:spcAft>
                <a:spcPts val="600"/>
              </a:spcAft>
            </a:pPr>
            <a:r>
              <a:rPr kumimoji="1" lang="zh-CN" altLang="en-US" sz="2400" spc="10" dirty="0">
                <a:latin typeface="Microsoft YaHei" panose="020B0503020204020204" pitchFamily="34" charset="-122"/>
                <a:ea typeface="Microsoft YaHei" panose="020B0503020204020204" pitchFamily="34" charset="-122"/>
                <a:cs typeface="SimSun" charset="-122"/>
              </a:rPr>
              <a:t>如，调查课题</a:t>
            </a:r>
            <a:r>
              <a:rPr kumimoji="1" lang="zh-CN" altLang="en-US" sz="2400" spc="10" dirty="0">
                <a:solidFill>
                  <a:srgbClr val="0070C0"/>
                </a:solidFill>
                <a:latin typeface="Microsoft YaHei" panose="020B0503020204020204" pitchFamily="34" charset="-122"/>
                <a:ea typeface="Microsoft YaHei" panose="020B0503020204020204" pitchFamily="34" charset="-122"/>
                <a:cs typeface="SimSun" charset="-122"/>
              </a:rPr>
              <a:t>“少数学生为什么厌学？”</a:t>
            </a:r>
            <a:r>
              <a:rPr kumimoji="1" lang="zh-CN" altLang="en-US" sz="2400" spc="10" dirty="0">
                <a:latin typeface="Microsoft YaHei" panose="020B0503020204020204" pitchFamily="34" charset="-122"/>
                <a:ea typeface="Microsoft YaHei" panose="020B0503020204020204" pitchFamily="34" charset="-122"/>
                <a:cs typeface="SimSun" charset="-122"/>
              </a:rPr>
              <a:t>，</a:t>
            </a:r>
            <a:r>
              <a:rPr kumimoji="1" lang="zh-CN" altLang="en-US" sz="2400" dirty="0">
                <a:latin typeface="Microsoft YaHei" panose="020B0503020204020204" pitchFamily="34" charset="-122"/>
                <a:ea typeface="Microsoft YaHei" panose="020B0503020204020204" pitchFamily="34" charset="-122"/>
                <a:cs typeface="SimSun" charset="-122"/>
              </a:rPr>
              <a:t>提出假设：</a:t>
            </a:r>
            <a:endParaRPr kumimoji="1" lang="en-US" altLang="zh-CN" sz="2400" dirty="0">
              <a:latin typeface="Microsoft YaHei" panose="020B0503020204020204" pitchFamily="34" charset="-122"/>
              <a:ea typeface="Microsoft YaHei" panose="020B0503020204020204" pitchFamily="34" charset="-122"/>
              <a:cs typeface="SimSun" charset="-122"/>
            </a:endParaRPr>
          </a:p>
          <a:p>
            <a:pPr marL="342900" indent="-378900">
              <a:lnSpc>
                <a:spcPct val="120000"/>
              </a:lnSpc>
              <a:spcAft>
                <a:spcPts val="600"/>
              </a:spcAft>
              <a:buFont typeface="Wingdings" charset="2"/>
              <a:buChar char="Ø"/>
            </a:pPr>
            <a:r>
              <a:rPr kumimoji="1" lang="en-US" altLang="zh-CN" sz="2400" dirty="0">
                <a:latin typeface="Microsoft YaHei" panose="020B0503020204020204" pitchFamily="34" charset="-122"/>
                <a:ea typeface="Microsoft YaHei" panose="020B0503020204020204" pitchFamily="34" charset="-122"/>
                <a:cs typeface="SimSun" charset="-122"/>
              </a:rPr>
              <a:t>1.</a:t>
            </a:r>
            <a:r>
              <a:rPr kumimoji="1" lang="zh-CN" altLang="en-US" sz="2400" dirty="0">
                <a:latin typeface="Microsoft YaHei" panose="020B0503020204020204" pitchFamily="34" charset="-122"/>
                <a:ea typeface="Microsoft YaHei" panose="020B0503020204020204" pitchFamily="34" charset="-122"/>
                <a:cs typeface="SimSun" charset="-122"/>
              </a:rPr>
              <a:t>有些学生因学习成绩不好而厌学；</a:t>
            </a:r>
            <a:endParaRPr kumimoji="1" lang="en-US" altLang="zh-CN" sz="2400" dirty="0">
              <a:latin typeface="Microsoft YaHei" panose="020B0503020204020204" pitchFamily="34" charset="-122"/>
              <a:ea typeface="Microsoft YaHei" panose="020B0503020204020204" pitchFamily="34" charset="-122"/>
              <a:cs typeface="SimSun" charset="-122"/>
            </a:endParaRPr>
          </a:p>
          <a:p>
            <a:pPr marL="342900" indent="-378900">
              <a:lnSpc>
                <a:spcPct val="120000"/>
              </a:lnSpc>
              <a:spcAft>
                <a:spcPts val="600"/>
              </a:spcAft>
              <a:buFont typeface="Wingdings" charset="2"/>
              <a:buChar char="Ø"/>
            </a:pPr>
            <a:r>
              <a:rPr kumimoji="1" lang="en-US" altLang="zh-CN" sz="2400" dirty="0">
                <a:latin typeface="Microsoft YaHei" panose="020B0503020204020204" pitchFamily="34" charset="-122"/>
                <a:ea typeface="Microsoft YaHei" panose="020B0503020204020204" pitchFamily="34" charset="-122"/>
                <a:cs typeface="SimSun" charset="-122"/>
              </a:rPr>
              <a:t>2.</a:t>
            </a:r>
            <a:r>
              <a:rPr kumimoji="1" lang="zh-CN" altLang="en-US" sz="2400" dirty="0">
                <a:latin typeface="Microsoft YaHei" panose="020B0503020204020204" pitchFamily="34" charset="-122"/>
                <a:ea typeface="Microsoft YaHei" panose="020B0503020204020204" pitchFamily="34" charset="-122"/>
                <a:cs typeface="SimSun" charset="-122"/>
              </a:rPr>
              <a:t>有些学生因人际关系处理不当而厌学。</a:t>
            </a:r>
            <a:endParaRPr kumimoji="1" lang="en-US" altLang="zh-CN" sz="2400" spc="10" dirty="0">
              <a:latin typeface="Microsoft YaHei" panose="020B0503020204020204" pitchFamily="34" charset="-122"/>
              <a:ea typeface="Microsoft YaHei" panose="020B0503020204020204" pitchFamily="34" charset="-122"/>
              <a:cs typeface="SimSun" charset="-122"/>
            </a:endParaRPr>
          </a:p>
          <a:p>
            <a:pPr>
              <a:lnSpc>
                <a:spcPct val="120000"/>
              </a:lnSpc>
              <a:spcAft>
                <a:spcPts val="600"/>
              </a:spcAft>
            </a:pPr>
            <a:r>
              <a:rPr kumimoji="1" lang="zh-CN" altLang="en-US" sz="2400" spc="10" dirty="0">
                <a:latin typeface="Microsoft YaHei" panose="020B0503020204020204" pitchFamily="34" charset="-122"/>
                <a:ea typeface="Microsoft YaHei" panose="020B0503020204020204" pitchFamily="34" charset="-122"/>
                <a:cs typeface="SimSun" charset="-122"/>
              </a:rPr>
              <a:t>确定的变量有：</a:t>
            </a:r>
            <a:endParaRPr kumimoji="1" lang="en-US" altLang="zh-CN" sz="2400" spc="10" dirty="0">
              <a:latin typeface="Microsoft YaHei" panose="020B0503020204020204" pitchFamily="34" charset="-122"/>
              <a:ea typeface="Microsoft YaHei" panose="020B0503020204020204" pitchFamily="34" charset="-122"/>
              <a:cs typeface="SimSun" charset="-122"/>
            </a:endParaRPr>
          </a:p>
          <a:p>
            <a:pPr marL="342900" indent="-378900">
              <a:lnSpc>
                <a:spcPct val="120000"/>
              </a:lnSpc>
              <a:spcAft>
                <a:spcPts val="600"/>
              </a:spcAft>
              <a:buFont typeface="Wingdings" charset="2"/>
              <a:buChar char="Ø"/>
            </a:pPr>
            <a:r>
              <a:rPr kumimoji="1" lang="zh-CN" altLang="en-US" sz="2400" spc="10" dirty="0">
                <a:solidFill>
                  <a:srgbClr val="C00000"/>
                </a:solidFill>
                <a:latin typeface="Microsoft YaHei" panose="020B0503020204020204" pitchFamily="34" charset="-122"/>
                <a:ea typeface="Microsoft YaHei" panose="020B0503020204020204" pitchFamily="34" charset="-122"/>
                <a:cs typeface="SimSun" charset="-122"/>
              </a:rPr>
              <a:t>学习成绩</a:t>
            </a:r>
            <a:r>
              <a:rPr kumimoji="1" lang="zh-CN" altLang="en-US" sz="2400" spc="10" dirty="0">
                <a:latin typeface="Microsoft YaHei" panose="020B0503020204020204" pitchFamily="34" charset="-122"/>
                <a:ea typeface="Microsoft YaHei" panose="020B0503020204020204" pitchFamily="34" charset="-122"/>
                <a:cs typeface="SimSun" charset="-122"/>
              </a:rPr>
              <a:t>、</a:t>
            </a:r>
            <a:r>
              <a:rPr kumimoji="1" lang="zh-CN" altLang="en-US" sz="2400" spc="10" dirty="0">
                <a:solidFill>
                  <a:srgbClr val="C00000"/>
                </a:solidFill>
                <a:latin typeface="Microsoft YaHei" panose="020B0503020204020204" pitchFamily="34" charset="-122"/>
                <a:ea typeface="Microsoft YaHei" panose="020B0503020204020204" pitchFamily="34" charset="-122"/>
                <a:cs typeface="SimSun" charset="-122"/>
              </a:rPr>
              <a:t>人际关系</a:t>
            </a:r>
            <a:r>
              <a:rPr kumimoji="1" lang="zh-CN" altLang="en-US" sz="2400" spc="10" dirty="0">
                <a:latin typeface="Microsoft YaHei" panose="020B0503020204020204" pitchFamily="34" charset="-122"/>
                <a:ea typeface="Microsoft YaHei" panose="020B0503020204020204" pitchFamily="34" charset="-122"/>
                <a:cs typeface="SimSun" charset="-122"/>
              </a:rPr>
              <a:t>、</a:t>
            </a:r>
            <a:r>
              <a:rPr kumimoji="1" lang="zh-CN" altLang="en-US" sz="2400" spc="10" dirty="0">
                <a:solidFill>
                  <a:srgbClr val="C00000"/>
                </a:solidFill>
                <a:latin typeface="Microsoft YaHei" panose="020B0503020204020204" pitchFamily="34" charset="-122"/>
                <a:ea typeface="Microsoft YaHei" panose="020B0503020204020204" pitchFamily="34" charset="-122"/>
                <a:cs typeface="SimSun" charset="-122"/>
              </a:rPr>
              <a:t>厌学</a:t>
            </a:r>
            <a:r>
              <a:rPr kumimoji="1" lang="zh-CN" altLang="en-US" sz="2400" spc="10" dirty="0">
                <a:latin typeface="Microsoft YaHei" panose="020B0503020204020204" pitchFamily="34" charset="-122"/>
                <a:ea typeface="Microsoft YaHei" panose="020B0503020204020204" pitchFamily="34" charset="-122"/>
                <a:cs typeface="SimSun" charset="-122"/>
              </a:rPr>
              <a:t>。</a:t>
            </a:r>
          </a:p>
        </p:txBody>
      </p:sp>
    </p:spTree>
    <p:extLst>
      <p:ext uri="{BB962C8B-B14F-4D97-AF65-F5344CB8AC3E}">
        <p14:creationId xmlns:p14="http://schemas.microsoft.com/office/powerpoint/2010/main" val="784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calcmode="lin" valueType="num">
                                      <p:cBhvr>
                                        <p:cTn id="42"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p:cTn id="49"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2601870128"/>
              </p:ext>
            </p:extLst>
          </p:nvPr>
        </p:nvGraphicFramePr>
        <p:xfrm>
          <a:off x="1716636" y="1677989"/>
          <a:ext cx="8758728" cy="411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1716636" y="805239"/>
            <a:ext cx="3416320" cy="523220"/>
          </a:xfrm>
          <a:prstGeom prst="rect">
            <a:avLst/>
          </a:prstGeom>
        </p:spPr>
        <p:txBody>
          <a:bodyPr wrap="none">
            <a:spAutoFit/>
          </a:bodyPr>
          <a:lstStyle/>
          <a:p>
            <a:r>
              <a:rPr kumimoji="1" lang="en-US" altLang="zh-CN" sz="2800" dirty="0">
                <a:solidFill>
                  <a:srgbClr val="B45126"/>
                </a:solidFill>
                <a:latin typeface="Microsoft YaHei" panose="020B0503020204020204" pitchFamily="34" charset="-122"/>
                <a:ea typeface="Microsoft YaHei" panose="020B0503020204020204" pitchFamily="34" charset="-122"/>
                <a:cs typeface="SimSun" charset="-122"/>
              </a:rPr>
              <a:t>2.</a:t>
            </a:r>
            <a:r>
              <a:rPr kumimoji="1" lang="zh-CN" altLang="en-US" sz="2800" dirty="0">
                <a:solidFill>
                  <a:srgbClr val="B45126"/>
                </a:solidFill>
                <a:latin typeface="Microsoft YaHei" panose="020B0503020204020204" pitchFamily="34" charset="-122"/>
                <a:ea typeface="Microsoft YaHei" panose="020B0503020204020204" pitchFamily="34" charset="-122"/>
                <a:cs typeface="SimSun" charset="-122"/>
              </a:rPr>
              <a:t>根据变量设计问题</a:t>
            </a:r>
          </a:p>
        </p:txBody>
      </p:sp>
    </p:spTree>
    <p:extLst>
      <p:ext uri="{BB962C8B-B14F-4D97-AF65-F5344CB8AC3E}">
        <p14:creationId xmlns:p14="http://schemas.microsoft.com/office/powerpoint/2010/main" val="11355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4">
                                            <p:graphicEl>
                                              <a:dgm id="{334E371D-88CC-3746-84AE-7F16EC65975F}"/>
                                            </p:graphicEl>
                                          </p:spTgt>
                                        </p:tgtEl>
                                        <p:attrNameLst>
                                          <p:attrName>style.visibility</p:attrName>
                                        </p:attrNameLst>
                                      </p:cBhvr>
                                      <p:to>
                                        <p:strVal val="visible"/>
                                      </p:to>
                                    </p:set>
                                    <p:anim calcmode="lin" valueType="num">
                                      <p:cBhvr>
                                        <p:cTn id="14" dur="1000" fill="hold"/>
                                        <p:tgtEl>
                                          <p:spTgt spid="4">
                                            <p:graphicEl>
                                              <a:dgm id="{334E371D-88CC-3746-84AE-7F16EC65975F}"/>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334E371D-88CC-3746-84AE-7F16EC65975F}"/>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334E371D-88CC-3746-84AE-7F16EC65975F}"/>
                                            </p:graphicEl>
                                          </p:spTgt>
                                        </p:tgtEl>
                                      </p:cBhvr>
                                    </p:animEffect>
                                  </p:childTnLst>
                                </p:cTn>
                              </p:par>
                              <p:par>
                                <p:cTn id="17" presetID="55" presetClass="entr" presetSubtype="0" fill="hold" grpId="1" nodeType="withEffect">
                                  <p:stCondLst>
                                    <p:cond delay="0"/>
                                  </p:stCondLst>
                                  <p:childTnLst>
                                    <p:set>
                                      <p:cBhvr>
                                        <p:cTn id="18" dur="1" fill="hold">
                                          <p:stCondLst>
                                            <p:cond delay="0"/>
                                          </p:stCondLst>
                                        </p:cTn>
                                        <p:tgtEl>
                                          <p:spTgt spid="4">
                                            <p:graphicEl>
                                              <a:dgm id="{6E9B9DC5-7F83-6841-B4A4-1E7BCE044A5C}"/>
                                            </p:graphicEl>
                                          </p:spTgt>
                                        </p:tgtEl>
                                        <p:attrNameLst>
                                          <p:attrName>style.visibility</p:attrName>
                                        </p:attrNameLst>
                                      </p:cBhvr>
                                      <p:to>
                                        <p:strVal val="visible"/>
                                      </p:to>
                                    </p:set>
                                    <p:anim calcmode="lin" valueType="num">
                                      <p:cBhvr>
                                        <p:cTn id="19" dur="1000" fill="hold"/>
                                        <p:tgtEl>
                                          <p:spTgt spid="4">
                                            <p:graphicEl>
                                              <a:dgm id="{6E9B9DC5-7F83-6841-B4A4-1E7BCE044A5C}"/>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6E9B9DC5-7F83-6841-B4A4-1E7BCE044A5C}"/>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6E9B9DC5-7F83-6841-B4A4-1E7BCE044A5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1" nodeType="clickEffect">
                                  <p:stCondLst>
                                    <p:cond delay="0"/>
                                  </p:stCondLst>
                                  <p:childTnLst>
                                    <p:set>
                                      <p:cBhvr>
                                        <p:cTn id="25" dur="1" fill="hold">
                                          <p:stCondLst>
                                            <p:cond delay="0"/>
                                          </p:stCondLst>
                                        </p:cTn>
                                        <p:tgtEl>
                                          <p:spTgt spid="4">
                                            <p:graphicEl>
                                              <a:dgm id="{E9171516-E9A4-C347-AD96-DBE544616B23}"/>
                                            </p:graphicEl>
                                          </p:spTgt>
                                        </p:tgtEl>
                                        <p:attrNameLst>
                                          <p:attrName>style.visibility</p:attrName>
                                        </p:attrNameLst>
                                      </p:cBhvr>
                                      <p:to>
                                        <p:strVal val="visible"/>
                                      </p:to>
                                    </p:set>
                                    <p:anim calcmode="lin" valueType="num">
                                      <p:cBhvr>
                                        <p:cTn id="26" dur="1000" fill="hold"/>
                                        <p:tgtEl>
                                          <p:spTgt spid="4">
                                            <p:graphicEl>
                                              <a:dgm id="{E9171516-E9A4-C347-AD96-DBE544616B23}"/>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E9171516-E9A4-C347-AD96-DBE544616B23}"/>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E9171516-E9A4-C347-AD96-DBE544616B23}"/>
                                            </p:graphicEl>
                                          </p:spTgt>
                                        </p:tgtEl>
                                      </p:cBhvr>
                                    </p:animEffect>
                                  </p:childTnLst>
                                </p:cTn>
                              </p:par>
                              <p:par>
                                <p:cTn id="29" presetID="55" presetClass="entr" presetSubtype="0" fill="hold" grpId="1" nodeType="withEffect">
                                  <p:stCondLst>
                                    <p:cond delay="0"/>
                                  </p:stCondLst>
                                  <p:childTnLst>
                                    <p:set>
                                      <p:cBhvr>
                                        <p:cTn id="30" dur="1" fill="hold">
                                          <p:stCondLst>
                                            <p:cond delay="0"/>
                                          </p:stCondLst>
                                        </p:cTn>
                                        <p:tgtEl>
                                          <p:spTgt spid="4">
                                            <p:graphicEl>
                                              <a:dgm id="{4ED0C544-743C-6A4A-A693-C235401937A9}"/>
                                            </p:graphicEl>
                                          </p:spTgt>
                                        </p:tgtEl>
                                        <p:attrNameLst>
                                          <p:attrName>style.visibility</p:attrName>
                                        </p:attrNameLst>
                                      </p:cBhvr>
                                      <p:to>
                                        <p:strVal val="visible"/>
                                      </p:to>
                                    </p:set>
                                    <p:anim calcmode="lin" valueType="num">
                                      <p:cBhvr>
                                        <p:cTn id="31" dur="1000" fill="hold"/>
                                        <p:tgtEl>
                                          <p:spTgt spid="4">
                                            <p:graphicEl>
                                              <a:dgm id="{4ED0C544-743C-6A4A-A693-C235401937A9}"/>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4ED0C544-743C-6A4A-A693-C235401937A9}"/>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4ED0C544-743C-6A4A-A693-C235401937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bld="one"/>
        </p:bldSub>
      </p:bldGraphic>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966452" y="1039092"/>
          <a:ext cx="8259096" cy="489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4772561" y="6260833"/>
            <a:ext cx="2646878" cy="461665"/>
          </a:xfrm>
          <a:prstGeom prst="rect">
            <a:avLst/>
          </a:prstGeom>
          <a:noFill/>
        </p:spPr>
        <p:txBody>
          <a:bodyPr wrap="none" rtlCol="0">
            <a:spAutoFit/>
          </a:bodyPr>
          <a:lstStyle/>
          <a:p>
            <a:r>
              <a:rPr kumimoji="1" lang="zh-CN" altLang="en-US" sz="2400" dirty="0">
                <a:ea typeface="Microsoft YaHei" panose="020B0503020204020204" pitchFamily="34" charset="-122"/>
              </a:rPr>
              <a:t>问题逻辑结构设计</a:t>
            </a:r>
          </a:p>
        </p:txBody>
      </p:sp>
      <p:sp>
        <p:nvSpPr>
          <p:cNvPr id="4" name="五边形 3">
            <a:extLst>
              <a:ext uri="{FF2B5EF4-FFF2-40B4-BE49-F238E27FC236}">
                <a16:creationId xmlns:a16="http://schemas.microsoft.com/office/drawing/2014/main" id="{8B261366-08DA-EB47-BA53-B62E11A3CF44}"/>
              </a:ext>
            </a:extLst>
          </p:cNvPr>
          <p:cNvSpPr/>
          <p:nvPr/>
        </p:nvSpPr>
        <p:spPr>
          <a:xfrm>
            <a:off x="1036112" y="349804"/>
            <a:ext cx="2870572" cy="5784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400" dirty="0">
                <a:latin typeface="Microsoft YaHei" panose="020B0503020204020204" pitchFamily="34" charset="-122"/>
                <a:ea typeface="Microsoft YaHei" panose="020B0503020204020204" pitchFamily="34" charset="-122"/>
                <a:cs typeface="SimSun" charset="-122"/>
              </a:rPr>
              <a:t>根据变量确定变项</a:t>
            </a:r>
            <a:endParaRPr lang="zh-CN" alt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102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959080" y="1874836"/>
          <a:ext cx="8273845" cy="385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3626208" y="748518"/>
            <a:ext cx="4512774" cy="523220"/>
          </a:xfrm>
          <a:prstGeom prst="rect">
            <a:avLst/>
          </a:prstGeom>
          <a:noFill/>
        </p:spPr>
        <p:txBody>
          <a:bodyPr wrap="none" rtlCol="0">
            <a:spAutoFit/>
          </a:bodyPr>
          <a:lstStyle/>
          <a:p>
            <a:pPr algn="ctr"/>
            <a:r>
              <a:rPr kumimoji="1" lang="zh-CN" altLang="en-US" sz="2800" dirty="0">
                <a:latin typeface="Microsoft YaHei" panose="020B0503020204020204" pitchFamily="34" charset="-122"/>
                <a:ea typeface="Microsoft YaHei" panose="020B0503020204020204" pitchFamily="34" charset="-122"/>
                <a:cs typeface="SimSun" charset="-122"/>
              </a:rPr>
              <a:t>“少数学生为什么厌学？”</a:t>
            </a:r>
          </a:p>
        </p:txBody>
      </p:sp>
    </p:spTree>
    <p:extLst>
      <p:ext uri="{BB962C8B-B14F-4D97-AF65-F5344CB8AC3E}">
        <p14:creationId xmlns:p14="http://schemas.microsoft.com/office/powerpoint/2010/main" val="9146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graphicEl>
                                              <a:dgm id="{785B0D03-6549-4945-951C-21816CB62466}"/>
                                            </p:graphicEl>
                                          </p:spTgt>
                                        </p:tgtEl>
                                        <p:attrNameLst>
                                          <p:attrName>style.visibility</p:attrName>
                                        </p:attrNameLst>
                                      </p:cBhvr>
                                      <p:to>
                                        <p:strVal val="visible"/>
                                      </p:to>
                                    </p:set>
                                    <p:anim calcmode="lin" valueType="num">
                                      <p:cBhvr>
                                        <p:cTn id="14" dur="1000" fill="hold"/>
                                        <p:tgtEl>
                                          <p:spTgt spid="3">
                                            <p:graphicEl>
                                              <a:dgm id="{785B0D03-6549-4945-951C-21816CB62466}"/>
                                            </p:graphicEl>
                                          </p:spTgt>
                                        </p:tgtEl>
                                        <p:attrNameLst>
                                          <p:attrName>ppt_w</p:attrName>
                                        </p:attrNameLst>
                                      </p:cBhvr>
                                      <p:tavLst>
                                        <p:tav tm="0">
                                          <p:val>
                                            <p:strVal val="#ppt_w*0.70"/>
                                          </p:val>
                                        </p:tav>
                                        <p:tav tm="100000">
                                          <p:val>
                                            <p:strVal val="#ppt_w"/>
                                          </p:val>
                                        </p:tav>
                                      </p:tavLst>
                                    </p:anim>
                                    <p:anim calcmode="lin" valueType="num">
                                      <p:cBhvr>
                                        <p:cTn id="15" dur="1000" fill="hold"/>
                                        <p:tgtEl>
                                          <p:spTgt spid="3">
                                            <p:graphicEl>
                                              <a:dgm id="{785B0D03-6549-4945-951C-21816CB62466}"/>
                                            </p:graphicEl>
                                          </p:spTgt>
                                        </p:tgtEl>
                                        <p:attrNameLst>
                                          <p:attrName>ppt_h</p:attrName>
                                        </p:attrNameLst>
                                      </p:cBhvr>
                                      <p:tavLst>
                                        <p:tav tm="0">
                                          <p:val>
                                            <p:strVal val="#ppt_h"/>
                                          </p:val>
                                        </p:tav>
                                        <p:tav tm="100000">
                                          <p:val>
                                            <p:strVal val="#ppt_h"/>
                                          </p:val>
                                        </p:tav>
                                      </p:tavLst>
                                    </p:anim>
                                    <p:animEffect transition="in" filter="fade">
                                      <p:cBhvr>
                                        <p:cTn id="16" dur="1000"/>
                                        <p:tgtEl>
                                          <p:spTgt spid="3">
                                            <p:graphicEl>
                                              <a:dgm id="{785B0D03-6549-4945-951C-21816CB6246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graphicEl>
                                              <a:dgm id="{6537E88B-DC5B-8042-AF71-4A1B9BD78FFD}"/>
                                            </p:graphicEl>
                                          </p:spTgt>
                                        </p:tgtEl>
                                        <p:attrNameLst>
                                          <p:attrName>style.visibility</p:attrName>
                                        </p:attrNameLst>
                                      </p:cBhvr>
                                      <p:to>
                                        <p:strVal val="visible"/>
                                      </p:to>
                                    </p:set>
                                    <p:anim calcmode="lin" valueType="num">
                                      <p:cBhvr>
                                        <p:cTn id="21" dur="1000" fill="hold"/>
                                        <p:tgtEl>
                                          <p:spTgt spid="3">
                                            <p:graphicEl>
                                              <a:dgm id="{6537E88B-DC5B-8042-AF71-4A1B9BD78FFD}"/>
                                            </p:graphicEl>
                                          </p:spTgt>
                                        </p:tgtEl>
                                        <p:attrNameLst>
                                          <p:attrName>ppt_w</p:attrName>
                                        </p:attrNameLst>
                                      </p:cBhvr>
                                      <p:tavLst>
                                        <p:tav tm="0">
                                          <p:val>
                                            <p:strVal val="#ppt_w*0.70"/>
                                          </p:val>
                                        </p:tav>
                                        <p:tav tm="100000">
                                          <p:val>
                                            <p:strVal val="#ppt_w"/>
                                          </p:val>
                                        </p:tav>
                                      </p:tavLst>
                                    </p:anim>
                                    <p:anim calcmode="lin" valueType="num">
                                      <p:cBhvr>
                                        <p:cTn id="22" dur="1000" fill="hold"/>
                                        <p:tgtEl>
                                          <p:spTgt spid="3">
                                            <p:graphicEl>
                                              <a:dgm id="{6537E88B-DC5B-8042-AF71-4A1B9BD78FFD}"/>
                                            </p:graphicEl>
                                          </p:spTgt>
                                        </p:tgtEl>
                                        <p:attrNameLst>
                                          <p:attrName>ppt_h</p:attrName>
                                        </p:attrNameLst>
                                      </p:cBhvr>
                                      <p:tavLst>
                                        <p:tav tm="0">
                                          <p:val>
                                            <p:strVal val="#ppt_h"/>
                                          </p:val>
                                        </p:tav>
                                        <p:tav tm="100000">
                                          <p:val>
                                            <p:strVal val="#ppt_h"/>
                                          </p:val>
                                        </p:tav>
                                      </p:tavLst>
                                    </p:anim>
                                    <p:animEffect transition="in" filter="fade">
                                      <p:cBhvr>
                                        <p:cTn id="23" dur="1000"/>
                                        <p:tgtEl>
                                          <p:spTgt spid="3">
                                            <p:graphicEl>
                                              <a:dgm id="{6537E88B-DC5B-8042-AF71-4A1B9BD78F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graphicEl>
                                              <a:dgm id="{D343C6C9-E1AE-CA48-9BF6-91EA3EC56300}"/>
                                            </p:graphicEl>
                                          </p:spTgt>
                                        </p:tgtEl>
                                        <p:attrNameLst>
                                          <p:attrName>style.visibility</p:attrName>
                                        </p:attrNameLst>
                                      </p:cBhvr>
                                      <p:to>
                                        <p:strVal val="visible"/>
                                      </p:to>
                                    </p:set>
                                    <p:anim calcmode="lin" valueType="num">
                                      <p:cBhvr>
                                        <p:cTn id="28" dur="1000" fill="hold"/>
                                        <p:tgtEl>
                                          <p:spTgt spid="3">
                                            <p:graphicEl>
                                              <a:dgm id="{D343C6C9-E1AE-CA48-9BF6-91EA3EC56300}"/>
                                            </p:graphicEl>
                                          </p:spTgt>
                                        </p:tgtEl>
                                        <p:attrNameLst>
                                          <p:attrName>ppt_w</p:attrName>
                                        </p:attrNameLst>
                                      </p:cBhvr>
                                      <p:tavLst>
                                        <p:tav tm="0">
                                          <p:val>
                                            <p:strVal val="#ppt_w*0.70"/>
                                          </p:val>
                                        </p:tav>
                                        <p:tav tm="100000">
                                          <p:val>
                                            <p:strVal val="#ppt_w"/>
                                          </p:val>
                                        </p:tav>
                                      </p:tavLst>
                                    </p:anim>
                                    <p:anim calcmode="lin" valueType="num">
                                      <p:cBhvr>
                                        <p:cTn id="29" dur="1000" fill="hold"/>
                                        <p:tgtEl>
                                          <p:spTgt spid="3">
                                            <p:graphicEl>
                                              <a:dgm id="{D343C6C9-E1AE-CA48-9BF6-91EA3EC56300}"/>
                                            </p:graphicEl>
                                          </p:spTgt>
                                        </p:tgtEl>
                                        <p:attrNameLst>
                                          <p:attrName>ppt_h</p:attrName>
                                        </p:attrNameLst>
                                      </p:cBhvr>
                                      <p:tavLst>
                                        <p:tav tm="0">
                                          <p:val>
                                            <p:strVal val="#ppt_h"/>
                                          </p:val>
                                        </p:tav>
                                        <p:tav tm="100000">
                                          <p:val>
                                            <p:strVal val="#ppt_h"/>
                                          </p:val>
                                        </p:tav>
                                      </p:tavLst>
                                    </p:anim>
                                    <p:animEffect transition="in" filter="fade">
                                      <p:cBhvr>
                                        <p:cTn id="30" dur="1000"/>
                                        <p:tgtEl>
                                          <p:spTgt spid="3">
                                            <p:graphicEl>
                                              <a:dgm id="{D343C6C9-E1AE-CA48-9BF6-91EA3EC5630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graphicEl>
                                              <a:dgm id="{56154CB0-E934-0D43-AFE3-6D8352348690}"/>
                                            </p:graphicEl>
                                          </p:spTgt>
                                        </p:tgtEl>
                                        <p:attrNameLst>
                                          <p:attrName>style.visibility</p:attrName>
                                        </p:attrNameLst>
                                      </p:cBhvr>
                                      <p:to>
                                        <p:strVal val="visible"/>
                                      </p:to>
                                    </p:set>
                                    <p:anim calcmode="lin" valueType="num">
                                      <p:cBhvr>
                                        <p:cTn id="35" dur="1000" fill="hold"/>
                                        <p:tgtEl>
                                          <p:spTgt spid="3">
                                            <p:graphicEl>
                                              <a:dgm id="{56154CB0-E934-0D43-AFE3-6D8352348690}"/>
                                            </p:graphicEl>
                                          </p:spTgt>
                                        </p:tgtEl>
                                        <p:attrNameLst>
                                          <p:attrName>ppt_w</p:attrName>
                                        </p:attrNameLst>
                                      </p:cBhvr>
                                      <p:tavLst>
                                        <p:tav tm="0">
                                          <p:val>
                                            <p:strVal val="#ppt_w*0.70"/>
                                          </p:val>
                                        </p:tav>
                                        <p:tav tm="100000">
                                          <p:val>
                                            <p:strVal val="#ppt_w"/>
                                          </p:val>
                                        </p:tav>
                                      </p:tavLst>
                                    </p:anim>
                                    <p:anim calcmode="lin" valueType="num">
                                      <p:cBhvr>
                                        <p:cTn id="36" dur="1000" fill="hold"/>
                                        <p:tgtEl>
                                          <p:spTgt spid="3">
                                            <p:graphicEl>
                                              <a:dgm id="{56154CB0-E934-0D43-AFE3-6D8352348690}"/>
                                            </p:graphicEl>
                                          </p:spTgt>
                                        </p:tgtEl>
                                        <p:attrNameLst>
                                          <p:attrName>ppt_h</p:attrName>
                                        </p:attrNameLst>
                                      </p:cBhvr>
                                      <p:tavLst>
                                        <p:tav tm="0">
                                          <p:val>
                                            <p:strVal val="#ppt_h"/>
                                          </p:val>
                                        </p:tav>
                                        <p:tav tm="100000">
                                          <p:val>
                                            <p:strVal val="#ppt_h"/>
                                          </p:val>
                                        </p:tav>
                                      </p:tavLst>
                                    </p:anim>
                                    <p:animEffect transition="in" filter="fade">
                                      <p:cBhvr>
                                        <p:cTn id="37" dur="1000"/>
                                        <p:tgtEl>
                                          <p:spTgt spid="3">
                                            <p:graphicEl>
                                              <a:dgm id="{56154CB0-E934-0D43-AFE3-6D835234869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graphicEl>
                                              <a:dgm id="{680F4A2C-13AF-7E46-B50D-AD4D207E0046}"/>
                                            </p:graphicEl>
                                          </p:spTgt>
                                        </p:tgtEl>
                                        <p:attrNameLst>
                                          <p:attrName>style.visibility</p:attrName>
                                        </p:attrNameLst>
                                      </p:cBhvr>
                                      <p:to>
                                        <p:strVal val="visible"/>
                                      </p:to>
                                    </p:set>
                                    <p:anim calcmode="lin" valueType="num">
                                      <p:cBhvr>
                                        <p:cTn id="42" dur="1000" fill="hold"/>
                                        <p:tgtEl>
                                          <p:spTgt spid="3">
                                            <p:graphicEl>
                                              <a:dgm id="{680F4A2C-13AF-7E46-B50D-AD4D207E0046}"/>
                                            </p:graphicEl>
                                          </p:spTgt>
                                        </p:tgtEl>
                                        <p:attrNameLst>
                                          <p:attrName>ppt_w</p:attrName>
                                        </p:attrNameLst>
                                      </p:cBhvr>
                                      <p:tavLst>
                                        <p:tav tm="0">
                                          <p:val>
                                            <p:strVal val="#ppt_w*0.70"/>
                                          </p:val>
                                        </p:tav>
                                        <p:tav tm="100000">
                                          <p:val>
                                            <p:strVal val="#ppt_w"/>
                                          </p:val>
                                        </p:tav>
                                      </p:tavLst>
                                    </p:anim>
                                    <p:anim calcmode="lin" valueType="num">
                                      <p:cBhvr>
                                        <p:cTn id="43" dur="1000" fill="hold"/>
                                        <p:tgtEl>
                                          <p:spTgt spid="3">
                                            <p:graphicEl>
                                              <a:dgm id="{680F4A2C-13AF-7E46-B50D-AD4D207E0046}"/>
                                            </p:graphicEl>
                                          </p:spTgt>
                                        </p:tgtEl>
                                        <p:attrNameLst>
                                          <p:attrName>ppt_h</p:attrName>
                                        </p:attrNameLst>
                                      </p:cBhvr>
                                      <p:tavLst>
                                        <p:tav tm="0">
                                          <p:val>
                                            <p:strVal val="#ppt_h"/>
                                          </p:val>
                                        </p:tav>
                                        <p:tav tm="100000">
                                          <p:val>
                                            <p:strVal val="#ppt_h"/>
                                          </p:val>
                                        </p:tav>
                                      </p:tavLst>
                                    </p:anim>
                                    <p:animEffect transition="in" filter="fade">
                                      <p:cBhvr>
                                        <p:cTn id="44" dur="1000"/>
                                        <p:tgtEl>
                                          <p:spTgt spid="3">
                                            <p:graphicEl>
                                              <a:dgm id="{680F4A2C-13AF-7E46-B50D-AD4D207E004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graphicEl>
                                              <a:dgm id="{DFC4A767-4E18-9143-B648-EB45BBA337E6}"/>
                                            </p:graphicEl>
                                          </p:spTgt>
                                        </p:tgtEl>
                                        <p:attrNameLst>
                                          <p:attrName>style.visibility</p:attrName>
                                        </p:attrNameLst>
                                      </p:cBhvr>
                                      <p:to>
                                        <p:strVal val="visible"/>
                                      </p:to>
                                    </p:set>
                                    <p:anim calcmode="lin" valueType="num">
                                      <p:cBhvr>
                                        <p:cTn id="49" dur="1000" fill="hold"/>
                                        <p:tgtEl>
                                          <p:spTgt spid="3">
                                            <p:graphicEl>
                                              <a:dgm id="{DFC4A767-4E18-9143-B648-EB45BBA337E6}"/>
                                            </p:graphicEl>
                                          </p:spTgt>
                                        </p:tgtEl>
                                        <p:attrNameLst>
                                          <p:attrName>ppt_w</p:attrName>
                                        </p:attrNameLst>
                                      </p:cBhvr>
                                      <p:tavLst>
                                        <p:tav tm="0">
                                          <p:val>
                                            <p:strVal val="#ppt_w*0.70"/>
                                          </p:val>
                                        </p:tav>
                                        <p:tav tm="100000">
                                          <p:val>
                                            <p:strVal val="#ppt_w"/>
                                          </p:val>
                                        </p:tav>
                                      </p:tavLst>
                                    </p:anim>
                                    <p:anim calcmode="lin" valueType="num">
                                      <p:cBhvr>
                                        <p:cTn id="50" dur="1000" fill="hold"/>
                                        <p:tgtEl>
                                          <p:spTgt spid="3">
                                            <p:graphicEl>
                                              <a:dgm id="{DFC4A767-4E18-9143-B648-EB45BBA337E6}"/>
                                            </p:graphicEl>
                                          </p:spTgt>
                                        </p:tgtEl>
                                        <p:attrNameLst>
                                          <p:attrName>ppt_h</p:attrName>
                                        </p:attrNameLst>
                                      </p:cBhvr>
                                      <p:tavLst>
                                        <p:tav tm="0">
                                          <p:val>
                                            <p:strVal val="#ppt_h"/>
                                          </p:val>
                                        </p:tav>
                                        <p:tav tm="100000">
                                          <p:val>
                                            <p:strVal val="#ppt_h"/>
                                          </p:val>
                                        </p:tav>
                                      </p:tavLst>
                                    </p:anim>
                                    <p:animEffect transition="in" filter="fade">
                                      <p:cBhvr>
                                        <p:cTn id="51" dur="1000"/>
                                        <p:tgtEl>
                                          <p:spTgt spid="3">
                                            <p:graphicEl>
                                              <a:dgm id="{DFC4A767-4E18-9143-B648-EB45BBA337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75F2F3FB-64D9-2646-3DFA-3490962C6105}"/>
              </a:ext>
            </a:extLst>
          </p:cNvPr>
          <p:cNvSpPr txBox="1"/>
          <p:nvPr/>
        </p:nvSpPr>
        <p:spPr>
          <a:xfrm>
            <a:off x="1723291" y="735692"/>
            <a:ext cx="8745416" cy="830997"/>
          </a:xfrm>
          <a:prstGeom prst="rect">
            <a:avLst/>
          </a:prstGeom>
          <a:noFill/>
        </p:spPr>
        <p:txBody>
          <a:bodyPr wrap="square">
            <a:spAutoFit/>
          </a:bodyPr>
          <a:lstStyle/>
          <a:p>
            <a:pPr>
              <a:spcBef>
                <a:spcPts val="1200"/>
              </a:spcBef>
            </a:pPr>
            <a:r>
              <a:rPr lang="zh-CN" altLang="en-US" sz="2400" dirty="0">
                <a:effectLst/>
                <a:latin typeface="Microsoft YaHei" panose="020B0503020204020204" pitchFamily="34" charset="-122"/>
                <a:ea typeface="Microsoft YaHei" panose="020B0503020204020204" pitchFamily="34" charset="-122"/>
              </a:rPr>
              <a:t>又如，</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学校氛围对初中科学教师工作满意度的影响研究：基于</a:t>
            </a:r>
            <a:r>
              <a:rPr lang="en-US" altLang="zh-CN" sz="2400" dirty="0">
                <a:effectLst/>
                <a:latin typeface="Microsoft YaHei" panose="020B0503020204020204" pitchFamily="34" charset="-122"/>
                <a:ea typeface="Microsoft YaHei" panose="020B0503020204020204" pitchFamily="34" charset="-122"/>
              </a:rPr>
              <a:t>TALIS</a:t>
            </a:r>
            <a:r>
              <a:rPr lang="zh-CN" altLang="en-US" sz="2400" dirty="0">
                <a:effectLst/>
                <a:latin typeface="Microsoft YaHei" panose="020B0503020204020204" pitchFamily="34" charset="-122"/>
                <a:ea typeface="Microsoft YaHei" panose="020B0503020204020204" pitchFamily="34" charset="-122"/>
              </a:rPr>
              <a:t>数据的跨层中介和调节模型</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，提出的研究假设：</a:t>
            </a:r>
            <a:endParaRPr lang="en-US" altLang="zh-CN" sz="2400" dirty="0">
              <a:effectLst/>
              <a:latin typeface="Microsoft YaHei" panose="020B0503020204020204" pitchFamily="34" charset="-122"/>
              <a:ea typeface="Microsoft YaHei" panose="020B0503020204020204" pitchFamily="34" charset="-122"/>
            </a:endParaRPr>
          </a:p>
        </p:txBody>
      </p:sp>
      <p:sp>
        <p:nvSpPr>
          <p:cNvPr id="3" name="文本框 2">
            <a:extLst>
              <a:ext uri="{FF2B5EF4-FFF2-40B4-BE49-F238E27FC236}">
                <a16:creationId xmlns:a16="http://schemas.microsoft.com/office/drawing/2014/main" id="{33E56D34-FB26-9D53-356D-BD4988B27708}"/>
              </a:ext>
            </a:extLst>
          </p:cNvPr>
          <p:cNvSpPr txBox="1"/>
          <p:nvPr/>
        </p:nvSpPr>
        <p:spPr>
          <a:xfrm>
            <a:off x="1723290" y="4353598"/>
            <a:ext cx="8006863" cy="984885"/>
          </a:xfrm>
          <a:prstGeom prst="rect">
            <a:avLst/>
          </a:prstGeom>
          <a:noFill/>
        </p:spPr>
        <p:txBody>
          <a:bodyPr wrap="square">
            <a:spAutoFit/>
          </a:bodyPr>
          <a:lstStyle/>
          <a:p>
            <a:pPr>
              <a:spcBef>
                <a:spcPts val="1200"/>
              </a:spcBef>
            </a:pPr>
            <a:r>
              <a:rPr lang="zh-CN" altLang="en-US" sz="2400" dirty="0">
                <a:latin typeface="Microsoft YaHei" panose="020B0503020204020204" pitchFamily="34" charset="-122"/>
                <a:ea typeface="Microsoft YaHei" panose="020B0503020204020204" pitchFamily="34" charset="-122"/>
              </a:rPr>
              <a:t>确定的变量有：</a:t>
            </a:r>
          </a:p>
          <a:p>
            <a:pPr marL="342900" indent="-342900">
              <a:spcBef>
                <a:spcPts val="1200"/>
              </a:spcBef>
              <a:buFont typeface="Wingdings" pitchFamily="2" charset="2"/>
              <a:buChar char="Ø"/>
            </a:pPr>
            <a:r>
              <a:rPr lang="zh-CN" altLang="en-US" sz="2400" dirty="0">
                <a:solidFill>
                  <a:srgbClr val="B45126"/>
                </a:solidFill>
                <a:latin typeface="Microsoft YaHei" panose="020B0503020204020204" pitchFamily="34" charset="-122"/>
                <a:ea typeface="Microsoft YaHei" panose="020B0503020204020204" pitchFamily="34" charset="-122"/>
              </a:rPr>
              <a:t>工作满意度、学校氛围、工作压力、从教动机</a:t>
            </a:r>
            <a:endParaRPr lang="zh-CN" altLang="en-US" sz="2400" dirty="0">
              <a:latin typeface="Microsoft YaHei" panose="020B0503020204020204" pitchFamily="34" charset="-122"/>
              <a:ea typeface="Microsoft YaHei" panose="020B0503020204020204" pitchFamily="34" charset="-122"/>
            </a:endParaRPr>
          </a:p>
        </p:txBody>
      </p:sp>
      <p:sp>
        <p:nvSpPr>
          <p:cNvPr id="6" name="文本框 5">
            <a:extLst>
              <a:ext uri="{FF2B5EF4-FFF2-40B4-BE49-F238E27FC236}">
                <a16:creationId xmlns:a16="http://schemas.microsoft.com/office/drawing/2014/main" id="{6D5D4AD4-C8F0-7E3D-4E14-B2172DD8EEE3}"/>
              </a:ext>
            </a:extLst>
          </p:cNvPr>
          <p:cNvSpPr txBox="1"/>
          <p:nvPr/>
        </p:nvSpPr>
        <p:spPr>
          <a:xfrm>
            <a:off x="1723291" y="1866298"/>
            <a:ext cx="8745415" cy="2092881"/>
          </a:xfrm>
          <a:prstGeom prst="rect">
            <a:avLst/>
          </a:prstGeom>
          <a:noFill/>
        </p:spPr>
        <p:txBody>
          <a:bodyPr wrap="square">
            <a:spAutoFit/>
          </a:bodyPr>
          <a:lstStyle/>
          <a:p>
            <a:pPr>
              <a:spcBef>
                <a:spcPts val="1200"/>
              </a:spcBef>
            </a:pPr>
            <a:r>
              <a:rPr lang="zh-CN" altLang="en-US" sz="2200" dirty="0">
                <a:latin typeface="Microsoft YaHei" panose="020B0503020204020204" pitchFamily="34" charset="-122"/>
                <a:ea typeface="Microsoft YaHei" panose="020B0503020204020204" pitchFamily="34" charset="-122"/>
              </a:rPr>
              <a:t>第一，积极的学习氛围能够正向预测初中科学教师的工作满意度；</a:t>
            </a:r>
            <a:endParaRPr lang="en-US" altLang="zh-CN" sz="2200" dirty="0">
              <a:latin typeface="Microsoft YaHei" panose="020B0503020204020204" pitchFamily="34" charset="-122"/>
              <a:ea typeface="Microsoft YaHei" panose="020B0503020204020204" pitchFamily="34" charset="-122"/>
            </a:endParaRPr>
          </a:p>
          <a:p>
            <a:pPr>
              <a:spcBef>
                <a:spcPts val="1200"/>
              </a:spcBef>
            </a:pPr>
            <a:r>
              <a:rPr lang="zh-CN" altLang="en-US" sz="2200" dirty="0">
                <a:latin typeface="Microsoft YaHei" panose="020B0503020204020204" pitchFamily="34" charset="-122"/>
                <a:ea typeface="Microsoft YaHei" panose="020B0503020204020204" pitchFamily="34" charset="-122"/>
              </a:rPr>
              <a:t>第二，初中科学教师的工作压力在学习氛围与工作满意度之间起中介作用；</a:t>
            </a:r>
            <a:endParaRPr lang="en-US" altLang="zh-CN" sz="2200" dirty="0">
              <a:latin typeface="Microsoft YaHei" panose="020B0503020204020204" pitchFamily="34" charset="-122"/>
              <a:ea typeface="Microsoft YaHei" panose="020B0503020204020204" pitchFamily="34" charset="-122"/>
            </a:endParaRPr>
          </a:p>
          <a:p>
            <a:pPr>
              <a:spcBef>
                <a:spcPts val="1200"/>
              </a:spcBef>
            </a:pPr>
            <a:r>
              <a:rPr lang="zh-CN" altLang="en-US" sz="2200" dirty="0">
                <a:latin typeface="Microsoft YaHei" panose="020B0503020204020204" pitchFamily="34" charset="-122"/>
                <a:ea typeface="Microsoft YaHei" panose="020B0503020204020204" pitchFamily="34" charset="-122"/>
              </a:rPr>
              <a:t>第三，从教动机调节了初中科学教师工作压力和工作满意度之间的关系，且在不同的动机类型中，利他从教动机的调节作用最强。</a:t>
            </a:r>
            <a:endParaRPr lang="en-US" altLang="zh-CN" sz="2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372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5">
            <a:extLst>
              <a:ext uri="{FF2B5EF4-FFF2-40B4-BE49-F238E27FC236}">
                <a16:creationId xmlns:a16="http://schemas.microsoft.com/office/drawing/2014/main" id="{53BD55E6-AC85-3FCD-8042-75416CBABF4C}"/>
              </a:ext>
            </a:extLst>
          </p:cNvPr>
          <p:cNvGraphicFramePr>
            <a:graphicFrameLocks noGrp="1"/>
          </p:cNvGraphicFramePr>
          <p:nvPr/>
        </p:nvGraphicFramePr>
        <p:xfrm>
          <a:off x="1103922" y="1029082"/>
          <a:ext cx="9984155" cy="4799835"/>
        </p:xfrm>
        <a:graphic>
          <a:graphicData uri="http://schemas.openxmlformats.org/drawingml/2006/table">
            <a:tbl>
              <a:tblPr firstRow="1" bandRow="1">
                <a:effectLst/>
                <a:tableStyleId>{21E4AEA4-8DFA-4A89-87EB-49C32662AFE0}</a:tableStyleId>
              </a:tblPr>
              <a:tblGrid>
                <a:gridCol w="1299309">
                  <a:extLst>
                    <a:ext uri="{9D8B030D-6E8A-4147-A177-3AD203B41FA5}">
                      <a16:colId xmlns:a16="http://schemas.microsoft.com/office/drawing/2014/main" val="1628039863"/>
                    </a:ext>
                  </a:extLst>
                </a:gridCol>
                <a:gridCol w="1524000">
                  <a:extLst>
                    <a:ext uri="{9D8B030D-6E8A-4147-A177-3AD203B41FA5}">
                      <a16:colId xmlns:a16="http://schemas.microsoft.com/office/drawing/2014/main" val="2155649633"/>
                    </a:ext>
                  </a:extLst>
                </a:gridCol>
                <a:gridCol w="4009292">
                  <a:extLst>
                    <a:ext uri="{9D8B030D-6E8A-4147-A177-3AD203B41FA5}">
                      <a16:colId xmlns:a16="http://schemas.microsoft.com/office/drawing/2014/main" val="4202253272"/>
                    </a:ext>
                  </a:extLst>
                </a:gridCol>
                <a:gridCol w="3151554">
                  <a:extLst>
                    <a:ext uri="{9D8B030D-6E8A-4147-A177-3AD203B41FA5}">
                      <a16:colId xmlns:a16="http://schemas.microsoft.com/office/drawing/2014/main" val="4010874917"/>
                    </a:ext>
                  </a:extLst>
                </a:gridCol>
              </a:tblGrid>
              <a:tr h="483548">
                <a:tc>
                  <a:txBody>
                    <a:bodyPr/>
                    <a:lstStyle/>
                    <a:p>
                      <a:pPr algn="ctr"/>
                      <a:r>
                        <a:rPr lang="zh-CN" altLang="en-US" sz="2000" dirty="0">
                          <a:latin typeface="KaiTi" panose="02010609060101010101" pitchFamily="49" charset="-122"/>
                          <a:ea typeface="KaiTi" panose="02010609060101010101" pitchFamily="49" charset="-122"/>
                        </a:rPr>
                        <a:t>变量类型</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r>
                        <a:rPr lang="zh-CN" altLang="en-US" sz="2000" dirty="0">
                          <a:latin typeface="KaiTi" panose="02010609060101010101" pitchFamily="49" charset="-122"/>
                          <a:ea typeface="KaiTi" panose="02010609060101010101" pitchFamily="49" charset="-122"/>
                        </a:rPr>
                        <a:t>具体变量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r>
                        <a:rPr lang="zh-CN" altLang="en-US" sz="2000" dirty="0">
                          <a:latin typeface="KaiTi" panose="02010609060101010101" pitchFamily="49" charset="-122"/>
                          <a:ea typeface="KaiTi" panose="02010609060101010101" pitchFamily="49" charset="-122"/>
                        </a:rPr>
                        <a:t>概念界定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algn="ctr"/>
                      <a:r>
                        <a:rPr lang="zh-CN" altLang="en-US" sz="2000" dirty="0">
                          <a:latin typeface="KaiTi" panose="02010609060101010101" pitchFamily="49" charset="-122"/>
                          <a:ea typeface="KaiTi" panose="02010609060101010101" pitchFamily="49" charset="-122"/>
                        </a:rPr>
                        <a:t>变项</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521199949"/>
                  </a:ext>
                </a:extLst>
              </a:tr>
              <a:tr h="1227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因变量</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工作满意度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教师对其所从事的职业以及工作条件与状况的一种总体的、带有情绪色彩的感受与看法。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职业满意度</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工作环境满意度</a:t>
                      </a:r>
                      <a:endParaRPr lang="zh-CN" altLang="en-US" sz="2000" dirty="0">
                        <a:latin typeface="KaiTi" panose="02010609060101010101" pitchFamily="49" charset="-122"/>
                        <a:ea typeface="KaiTi" panose="02010609060101010101" pitchFamily="49" charset="-122"/>
                      </a:endParaRPr>
                    </a:p>
                    <a:p>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3518028684"/>
                  </a:ext>
                </a:extLst>
              </a:tr>
              <a:tr h="855509">
                <a:tc rowSpan="3">
                  <a:txBody>
                    <a:bodyPr/>
                    <a:lstStyle/>
                    <a:p>
                      <a:pPr algn="ctr"/>
                      <a:r>
                        <a:rPr lang="zh-CN" altLang="en-US" sz="2000" dirty="0">
                          <a:latin typeface="KaiTi" panose="02010609060101010101" pitchFamily="49" charset="-122"/>
                          <a:ea typeface="KaiTi" panose="02010609060101010101" pitchFamily="49" charset="-122"/>
                        </a:rPr>
                        <a:t>自变量</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tcPr>
                </a:tc>
                <a:tc>
                  <a:txBody>
                    <a:bodyPr/>
                    <a:lstStyle/>
                    <a:p>
                      <a:pPr algn="ctr"/>
                      <a:r>
                        <a:rPr lang="zh-CN" altLang="en-US" sz="2000" dirty="0">
                          <a:latin typeface="KaiTi" panose="02010609060101010101" pitchFamily="49" charset="-122"/>
                          <a:ea typeface="KaiTi" panose="02010609060101010101" pitchFamily="49" charset="-122"/>
                        </a:rPr>
                        <a:t>学校氛围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zh-CN" altLang="en-US" sz="2000" dirty="0">
                          <a:effectLst/>
                          <a:latin typeface="KaiTi" panose="02010609060101010101" pitchFamily="49" charset="-122"/>
                          <a:ea typeface="KaiTi" panose="02010609060101010101" pitchFamily="49" charset="-122"/>
                        </a:rPr>
                        <a:t>教师对学校生活的体验。 </a:t>
                      </a:r>
                      <a:endParaRPr lang="zh-CN" altLang="en-US" sz="2000" dirty="0">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zh-CN" altLang="en-US" sz="2000" dirty="0">
                          <a:effectLst/>
                          <a:latin typeface="KaiTi" panose="02010609060101010101" pitchFamily="49" charset="-122"/>
                          <a:ea typeface="KaiTi" panose="02010609060101010101" pitchFamily="49" charset="-122"/>
                        </a:rPr>
                        <a:t>纪律氛围</a:t>
                      </a:r>
                      <a:endParaRPr lang="en-US" altLang="zh-CN" sz="2000" dirty="0">
                        <a:effectLst/>
                        <a:latin typeface="KaiTi" panose="02010609060101010101" pitchFamily="49" charset="-122"/>
                        <a:ea typeface="KaiTi" panose="02010609060101010101" pitchFamily="49" charset="-122"/>
                      </a:endParaRPr>
                    </a:p>
                    <a:p>
                      <a:r>
                        <a:rPr lang="zh-CN" altLang="en-US" sz="2000" dirty="0">
                          <a:effectLst/>
                          <a:latin typeface="KaiTi" panose="02010609060101010101" pitchFamily="49" charset="-122"/>
                          <a:ea typeface="KaiTi" panose="02010609060101010101" pitchFamily="49" charset="-122"/>
                        </a:rPr>
                        <a:t>师生关系</a:t>
                      </a:r>
                      <a:endParaRPr lang="en-US" altLang="zh-CN" sz="2000" dirty="0">
                        <a:effectLst/>
                        <a:latin typeface="KaiTi" panose="02010609060101010101" pitchFamily="49" charset="-122"/>
                        <a:ea typeface="KaiTi" panose="02010609060101010101" pitchFamily="49" charset="-122"/>
                      </a:endParaRPr>
                    </a:p>
                    <a:p>
                      <a:r>
                        <a:rPr lang="zh-CN" altLang="en-US" sz="2000" dirty="0">
                          <a:effectLst/>
                          <a:latin typeface="KaiTi" panose="02010609060101010101" pitchFamily="49" charset="-122"/>
                          <a:ea typeface="KaiTi" panose="02010609060101010101" pitchFamily="49" charset="-122"/>
                        </a:rPr>
                        <a:t>决策共制</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989323997"/>
                  </a:ext>
                </a:extLst>
              </a:tr>
              <a:tr h="1227469">
                <a:tc vMerge="1">
                  <a:txBody>
                    <a:bodyPr/>
                    <a:lstStyle/>
                    <a:p>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工作压力</a:t>
                      </a:r>
                      <a:endParaRPr lang="zh-CN" altLang="en-US" sz="2000" dirty="0">
                        <a:latin typeface="KaiTi" panose="02010609060101010101" pitchFamily="49" charset="-122"/>
                        <a:ea typeface="KaiTi" panose="02010609060101010101" pitchFamily="49" charset="-122"/>
                      </a:endParaRPr>
                    </a:p>
                    <a:p>
                      <a:pPr algn="ct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r>
                        <a:rPr lang="zh-CN" altLang="en-US" sz="2000" dirty="0">
                          <a:latin typeface="KaiTi" panose="02010609060101010101" pitchFamily="49" charset="-122"/>
                          <a:ea typeface="KaiTi" panose="02010609060101010101" pitchFamily="49" charset="-122"/>
                        </a:rPr>
                        <a:t>教师在教育工作中由于自身素质以及外界原因导致的一种不愉快的情感体验。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extLst>
                  <a:ext uri="{0D108BD9-81ED-4DB2-BD59-A6C34878D82A}">
                    <a16:rowId xmlns:a16="http://schemas.microsoft.com/office/drawing/2014/main" val="1414017980"/>
                  </a:ext>
                </a:extLst>
              </a:tr>
              <a:tr h="8555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从教动机</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教师选择教师职业的原因。</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利他从教动机</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外部从教动机</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noFill/>
                      <a:prstDash val="solid"/>
                      <a:round/>
                      <a:headEnd type="none" w="med" len="med"/>
                      <a:tailEnd type="none" w="med" len="med"/>
                    </a:lnTlToBr>
                  </a:tcPr>
                </a:tc>
                <a:extLst>
                  <a:ext uri="{0D108BD9-81ED-4DB2-BD59-A6C34878D82A}">
                    <a16:rowId xmlns:a16="http://schemas.microsoft.com/office/drawing/2014/main" val="630195652"/>
                  </a:ext>
                </a:extLst>
              </a:tr>
            </a:tbl>
          </a:graphicData>
        </a:graphic>
      </p:graphicFrame>
    </p:spTree>
    <p:extLst>
      <p:ext uri="{BB962C8B-B14F-4D97-AF65-F5344CB8AC3E}">
        <p14:creationId xmlns:p14="http://schemas.microsoft.com/office/powerpoint/2010/main" val="59486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4273" y="626896"/>
            <a:ext cx="7571303" cy="584775"/>
          </a:xfrm>
          <a:prstGeom prst="rect">
            <a:avLst/>
          </a:prstGeom>
        </p:spPr>
        <p:txBody>
          <a:bodyPr wrap="none">
            <a:spAutoFit/>
          </a:bodyPr>
          <a:lstStyle/>
          <a:p>
            <a:r>
              <a:rPr kumimoji="1" lang="zh-CN" altLang="en-US" sz="3200" dirty="0">
                <a:latin typeface="Microsoft YaHei" panose="020B0503020204020204" pitchFamily="34" charset="-122"/>
                <a:ea typeface="Microsoft YaHei" panose="020B0503020204020204" pitchFamily="34" charset="-122"/>
                <a:cs typeface="SimSun" charset="-122"/>
              </a:rPr>
              <a:t>一、教育调查研究（非实验研究）的定义</a:t>
            </a:r>
            <a:endParaRPr kumimoji="1" lang="en-US" altLang="zh-CN" sz="3200" dirty="0">
              <a:latin typeface="Microsoft YaHei" panose="020B0503020204020204" pitchFamily="34" charset="-122"/>
              <a:ea typeface="Microsoft YaHei" panose="020B0503020204020204" pitchFamily="34" charset="-122"/>
              <a:cs typeface="SimSun" charset="-122"/>
            </a:endParaRPr>
          </a:p>
        </p:txBody>
      </p:sp>
      <p:sp>
        <p:nvSpPr>
          <p:cNvPr id="4" name="矩形 3"/>
          <p:cNvSpPr/>
          <p:nvPr/>
        </p:nvSpPr>
        <p:spPr>
          <a:xfrm>
            <a:off x="1214272" y="3198167"/>
            <a:ext cx="6993864" cy="461665"/>
          </a:xfrm>
          <a:prstGeom prst="rect">
            <a:avLst/>
          </a:prstGeom>
        </p:spPr>
        <p:txBody>
          <a:bodyPr wrap="square">
            <a:spAutoFit/>
          </a:bodyPr>
          <a:lstStyle/>
          <a:p>
            <a:pPr marL="285750" indent="-285750">
              <a:spcAft>
                <a:spcPts val="1200"/>
              </a:spcAft>
              <a:buFont typeface="Arial" charset="0"/>
              <a:buChar char="•"/>
            </a:pPr>
            <a:r>
              <a:rPr kumimoji="1" lang="zh-CN" altLang="en-US" sz="2400" dirty="0">
                <a:latin typeface="Microsoft YaHei" panose="020B0503020204020204" pitchFamily="34" charset="-122"/>
                <a:ea typeface="Microsoft YaHei" panose="020B0503020204020204" pitchFamily="34" charset="-122"/>
              </a:rPr>
              <a:t>调查研究方法包括两个相互联系的基本要素：</a:t>
            </a:r>
            <a:endParaRPr kumimoji="1" lang="en-US" altLang="zh-CN" sz="2400" dirty="0">
              <a:latin typeface="Microsoft YaHei" panose="020B0503020204020204" pitchFamily="34" charset="-122"/>
              <a:ea typeface="Microsoft YaHei" panose="020B0503020204020204" pitchFamily="34" charset="-122"/>
            </a:endParaRPr>
          </a:p>
        </p:txBody>
      </p:sp>
      <p:graphicFrame>
        <p:nvGraphicFramePr>
          <p:cNvPr id="6" name="图示 5">
            <a:extLst>
              <a:ext uri="{FF2B5EF4-FFF2-40B4-BE49-F238E27FC236}">
                <a16:creationId xmlns:a16="http://schemas.microsoft.com/office/drawing/2014/main" id="{9412720D-6756-8345-AAE4-30020932CDC8}"/>
              </a:ext>
            </a:extLst>
          </p:cNvPr>
          <p:cNvGraphicFramePr/>
          <p:nvPr>
            <p:extLst>
              <p:ext uri="{D42A27DB-BD31-4B8C-83A1-F6EECF244321}">
                <p14:modId xmlns:p14="http://schemas.microsoft.com/office/powerpoint/2010/main" val="1016290059"/>
              </p:ext>
            </p:extLst>
          </p:nvPr>
        </p:nvGraphicFramePr>
        <p:xfrm>
          <a:off x="1214272" y="3659832"/>
          <a:ext cx="9887991" cy="2408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a:extLst>
              <a:ext uri="{FF2B5EF4-FFF2-40B4-BE49-F238E27FC236}">
                <a16:creationId xmlns:a16="http://schemas.microsoft.com/office/drawing/2014/main" id="{73018ED5-D318-4A48-A817-3B2B2F1C1031}"/>
              </a:ext>
            </a:extLst>
          </p:cNvPr>
          <p:cNvSpPr/>
          <p:nvPr/>
        </p:nvSpPr>
        <p:spPr>
          <a:xfrm>
            <a:off x="1089736" y="1376946"/>
            <a:ext cx="10012527" cy="1569660"/>
          </a:xfrm>
          <a:prstGeom prst="rect">
            <a:avLst/>
          </a:prstGeom>
        </p:spPr>
        <p:txBody>
          <a:bodyPr wrap="square">
            <a:spAutoFit/>
          </a:bodyPr>
          <a:lstStyle/>
          <a:p>
            <a:pPr marL="342900" indent="-342900">
              <a:buFont typeface="Arial" panose="020B0604020202020204" pitchFamily="34" charset="0"/>
              <a:buChar char="•"/>
            </a:pPr>
            <a:r>
              <a:rPr kumimoji="1" lang="zh-CN" altLang="en-US" sz="2400" dirty="0">
                <a:solidFill>
                  <a:srgbClr val="B45126"/>
                </a:solidFill>
                <a:latin typeface="Microsoft YaHei" panose="020B0503020204020204" pitchFamily="34" charset="-122"/>
                <a:ea typeface="Microsoft YaHei" panose="020B0503020204020204" pitchFamily="34" charset="-122"/>
              </a:rPr>
              <a:t>教育调查研究是</a:t>
            </a:r>
            <a:r>
              <a:rPr kumimoji="1" lang="zh-CN" altLang="en-US" sz="2400" dirty="0">
                <a:latin typeface="Microsoft YaHei" panose="020B0503020204020204" pitchFamily="34" charset="-122"/>
                <a:ea typeface="Microsoft YaHei" panose="020B0503020204020204" pitchFamily="34" charset="-122"/>
              </a:rPr>
              <a:t>是一种系统的实证调查。研究者不直接操纵自变量，而是追踪研究对象过去的自然变化过程或探求研究对象随时间流逝而发生的变化，并通过观察了解变量之间是如何建立关系的（从变化着的自变量和因变量中得出变量之间关系的推论）。</a:t>
            </a:r>
            <a:endParaRPr kumimoji="1"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0684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graphicEl>
                                              <a:dgm id="{BB889D40-9D27-5C41-B135-D5B6ECB8F0D4}"/>
                                            </p:graphicEl>
                                          </p:spTgt>
                                        </p:tgtEl>
                                        <p:attrNameLst>
                                          <p:attrName>style.visibility</p:attrName>
                                        </p:attrNameLst>
                                      </p:cBhvr>
                                      <p:to>
                                        <p:strVal val="visible"/>
                                      </p:to>
                                    </p:set>
                                    <p:anim calcmode="lin" valueType="num">
                                      <p:cBhvr>
                                        <p:cTn id="28" dur="1000" fill="hold"/>
                                        <p:tgtEl>
                                          <p:spTgt spid="6">
                                            <p:graphicEl>
                                              <a:dgm id="{BB889D40-9D27-5C41-B135-D5B6ECB8F0D4}"/>
                                            </p:graphicEl>
                                          </p:spTgt>
                                        </p:tgtEl>
                                        <p:attrNameLst>
                                          <p:attrName>ppt_w</p:attrName>
                                        </p:attrNameLst>
                                      </p:cBhvr>
                                      <p:tavLst>
                                        <p:tav tm="0">
                                          <p:val>
                                            <p:strVal val="#ppt_w*0.70"/>
                                          </p:val>
                                        </p:tav>
                                        <p:tav tm="100000">
                                          <p:val>
                                            <p:strVal val="#ppt_w"/>
                                          </p:val>
                                        </p:tav>
                                      </p:tavLst>
                                    </p:anim>
                                    <p:anim calcmode="lin" valueType="num">
                                      <p:cBhvr>
                                        <p:cTn id="29" dur="1000" fill="hold"/>
                                        <p:tgtEl>
                                          <p:spTgt spid="6">
                                            <p:graphicEl>
                                              <a:dgm id="{BB889D40-9D27-5C41-B135-D5B6ECB8F0D4}"/>
                                            </p:graphicEl>
                                          </p:spTgt>
                                        </p:tgtEl>
                                        <p:attrNameLst>
                                          <p:attrName>ppt_h</p:attrName>
                                        </p:attrNameLst>
                                      </p:cBhvr>
                                      <p:tavLst>
                                        <p:tav tm="0">
                                          <p:val>
                                            <p:strVal val="#ppt_h"/>
                                          </p:val>
                                        </p:tav>
                                        <p:tav tm="100000">
                                          <p:val>
                                            <p:strVal val="#ppt_h"/>
                                          </p:val>
                                        </p:tav>
                                      </p:tavLst>
                                    </p:anim>
                                    <p:animEffect transition="in" filter="fade">
                                      <p:cBhvr>
                                        <p:cTn id="30" dur="1000"/>
                                        <p:tgtEl>
                                          <p:spTgt spid="6">
                                            <p:graphicEl>
                                              <a:dgm id="{BB889D40-9D27-5C41-B135-D5B6ECB8F0D4}"/>
                                            </p:graphic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6">
                                            <p:graphicEl>
                                              <a:dgm id="{885FF784-5F99-484A-A33F-B6F7D3F5D074}"/>
                                            </p:graphicEl>
                                          </p:spTgt>
                                        </p:tgtEl>
                                        <p:attrNameLst>
                                          <p:attrName>style.visibility</p:attrName>
                                        </p:attrNameLst>
                                      </p:cBhvr>
                                      <p:to>
                                        <p:strVal val="visible"/>
                                      </p:to>
                                    </p:set>
                                    <p:anim calcmode="lin" valueType="num">
                                      <p:cBhvr>
                                        <p:cTn id="33" dur="1000" fill="hold"/>
                                        <p:tgtEl>
                                          <p:spTgt spid="6">
                                            <p:graphicEl>
                                              <a:dgm id="{885FF784-5F99-484A-A33F-B6F7D3F5D074}"/>
                                            </p:graphicEl>
                                          </p:spTgt>
                                        </p:tgtEl>
                                        <p:attrNameLst>
                                          <p:attrName>ppt_w</p:attrName>
                                        </p:attrNameLst>
                                      </p:cBhvr>
                                      <p:tavLst>
                                        <p:tav tm="0">
                                          <p:val>
                                            <p:strVal val="#ppt_w*0.70"/>
                                          </p:val>
                                        </p:tav>
                                        <p:tav tm="100000">
                                          <p:val>
                                            <p:strVal val="#ppt_w"/>
                                          </p:val>
                                        </p:tav>
                                      </p:tavLst>
                                    </p:anim>
                                    <p:anim calcmode="lin" valueType="num">
                                      <p:cBhvr>
                                        <p:cTn id="34" dur="1000" fill="hold"/>
                                        <p:tgtEl>
                                          <p:spTgt spid="6">
                                            <p:graphicEl>
                                              <a:dgm id="{885FF784-5F99-484A-A33F-B6F7D3F5D074}"/>
                                            </p:graphicEl>
                                          </p:spTgt>
                                        </p:tgtEl>
                                        <p:attrNameLst>
                                          <p:attrName>ppt_h</p:attrName>
                                        </p:attrNameLst>
                                      </p:cBhvr>
                                      <p:tavLst>
                                        <p:tav tm="0">
                                          <p:val>
                                            <p:strVal val="#ppt_h"/>
                                          </p:val>
                                        </p:tav>
                                        <p:tav tm="100000">
                                          <p:val>
                                            <p:strVal val="#ppt_h"/>
                                          </p:val>
                                        </p:tav>
                                      </p:tavLst>
                                    </p:anim>
                                    <p:animEffect transition="in" filter="fade">
                                      <p:cBhvr>
                                        <p:cTn id="35" dur="1000"/>
                                        <p:tgtEl>
                                          <p:spTgt spid="6">
                                            <p:graphicEl>
                                              <a:dgm id="{885FF784-5F99-484A-A33F-B6F7D3F5D074}"/>
                                            </p:graphic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6">
                                            <p:graphicEl>
                                              <a:dgm id="{F3346CD8-B4D1-1F40-8A3B-C921BDFB1777}"/>
                                            </p:graphicEl>
                                          </p:spTgt>
                                        </p:tgtEl>
                                        <p:attrNameLst>
                                          <p:attrName>style.visibility</p:attrName>
                                        </p:attrNameLst>
                                      </p:cBhvr>
                                      <p:to>
                                        <p:strVal val="visible"/>
                                      </p:to>
                                    </p:set>
                                    <p:anim calcmode="lin" valueType="num">
                                      <p:cBhvr>
                                        <p:cTn id="38" dur="1000" fill="hold"/>
                                        <p:tgtEl>
                                          <p:spTgt spid="6">
                                            <p:graphicEl>
                                              <a:dgm id="{F3346CD8-B4D1-1F40-8A3B-C921BDFB1777}"/>
                                            </p:graphicEl>
                                          </p:spTgt>
                                        </p:tgtEl>
                                        <p:attrNameLst>
                                          <p:attrName>ppt_w</p:attrName>
                                        </p:attrNameLst>
                                      </p:cBhvr>
                                      <p:tavLst>
                                        <p:tav tm="0">
                                          <p:val>
                                            <p:strVal val="#ppt_w*0.70"/>
                                          </p:val>
                                        </p:tav>
                                        <p:tav tm="100000">
                                          <p:val>
                                            <p:strVal val="#ppt_w"/>
                                          </p:val>
                                        </p:tav>
                                      </p:tavLst>
                                    </p:anim>
                                    <p:anim calcmode="lin" valueType="num">
                                      <p:cBhvr>
                                        <p:cTn id="39" dur="1000" fill="hold"/>
                                        <p:tgtEl>
                                          <p:spTgt spid="6">
                                            <p:graphicEl>
                                              <a:dgm id="{F3346CD8-B4D1-1F40-8A3B-C921BDFB1777}"/>
                                            </p:graphicEl>
                                          </p:spTgt>
                                        </p:tgtEl>
                                        <p:attrNameLst>
                                          <p:attrName>ppt_h</p:attrName>
                                        </p:attrNameLst>
                                      </p:cBhvr>
                                      <p:tavLst>
                                        <p:tav tm="0">
                                          <p:val>
                                            <p:strVal val="#ppt_h"/>
                                          </p:val>
                                        </p:tav>
                                        <p:tav tm="100000">
                                          <p:val>
                                            <p:strVal val="#ppt_h"/>
                                          </p:val>
                                        </p:tav>
                                      </p:tavLst>
                                    </p:anim>
                                    <p:animEffect transition="in" filter="fade">
                                      <p:cBhvr>
                                        <p:cTn id="40" dur="1000"/>
                                        <p:tgtEl>
                                          <p:spTgt spid="6">
                                            <p:graphicEl>
                                              <a:dgm id="{F3346CD8-B4D1-1F40-8A3B-C921BDFB1777}"/>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6">
                                            <p:graphicEl>
                                              <a:dgm id="{0B965DC5-56FD-DE46-9BF6-E40C0E87FB1D}"/>
                                            </p:graphicEl>
                                          </p:spTgt>
                                        </p:tgtEl>
                                        <p:attrNameLst>
                                          <p:attrName>style.visibility</p:attrName>
                                        </p:attrNameLst>
                                      </p:cBhvr>
                                      <p:to>
                                        <p:strVal val="visible"/>
                                      </p:to>
                                    </p:set>
                                    <p:anim calcmode="lin" valueType="num">
                                      <p:cBhvr>
                                        <p:cTn id="45" dur="1000" fill="hold"/>
                                        <p:tgtEl>
                                          <p:spTgt spid="6">
                                            <p:graphicEl>
                                              <a:dgm id="{0B965DC5-56FD-DE46-9BF6-E40C0E87FB1D}"/>
                                            </p:graphicEl>
                                          </p:spTgt>
                                        </p:tgtEl>
                                        <p:attrNameLst>
                                          <p:attrName>ppt_w</p:attrName>
                                        </p:attrNameLst>
                                      </p:cBhvr>
                                      <p:tavLst>
                                        <p:tav tm="0">
                                          <p:val>
                                            <p:strVal val="#ppt_w*0.70"/>
                                          </p:val>
                                        </p:tav>
                                        <p:tav tm="100000">
                                          <p:val>
                                            <p:strVal val="#ppt_w"/>
                                          </p:val>
                                        </p:tav>
                                      </p:tavLst>
                                    </p:anim>
                                    <p:anim calcmode="lin" valueType="num">
                                      <p:cBhvr>
                                        <p:cTn id="46" dur="1000" fill="hold"/>
                                        <p:tgtEl>
                                          <p:spTgt spid="6">
                                            <p:graphicEl>
                                              <a:dgm id="{0B965DC5-56FD-DE46-9BF6-E40C0E87FB1D}"/>
                                            </p:graphicEl>
                                          </p:spTgt>
                                        </p:tgtEl>
                                        <p:attrNameLst>
                                          <p:attrName>ppt_h</p:attrName>
                                        </p:attrNameLst>
                                      </p:cBhvr>
                                      <p:tavLst>
                                        <p:tav tm="0">
                                          <p:val>
                                            <p:strVal val="#ppt_h"/>
                                          </p:val>
                                        </p:tav>
                                        <p:tav tm="100000">
                                          <p:val>
                                            <p:strVal val="#ppt_h"/>
                                          </p:val>
                                        </p:tav>
                                      </p:tavLst>
                                    </p:anim>
                                    <p:animEffect transition="in" filter="fade">
                                      <p:cBhvr>
                                        <p:cTn id="47" dur="1000"/>
                                        <p:tgtEl>
                                          <p:spTgt spid="6">
                                            <p:graphicEl>
                                              <a:dgm id="{0B965DC5-56FD-DE46-9BF6-E40C0E87FB1D}"/>
                                            </p:graphic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6">
                                            <p:graphicEl>
                                              <a:dgm id="{6202AEB6-717A-B949-B367-5E4B56625A13}"/>
                                            </p:graphicEl>
                                          </p:spTgt>
                                        </p:tgtEl>
                                        <p:attrNameLst>
                                          <p:attrName>style.visibility</p:attrName>
                                        </p:attrNameLst>
                                      </p:cBhvr>
                                      <p:to>
                                        <p:strVal val="visible"/>
                                      </p:to>
                                    </p:set>
                                    <p:anim calcmode="lin" valueType="num">
                                      <p:cBhvr>
                                        <p:cTn id="50" dur="1000" fill="hold"/>
                                        <p:tgtEl>
                                          <p:spTgt spid="6">
                                            <p:graphicEl>
                                              <a:dgm id="{6202AEB6-717A-B949-B367-5E4B56625A13}"/>
                                            </p:graphicEl>
                                          </p:spTgt>
                                        </p:tgtEl>
                                        <p:attrNameLst>
                                          <p:attrName>ppt_w</p:attrName>
                                        </p:attrNameLst>
                                      </p:cBhvr>
                                      <p:tavLst>
                                        <p:tav tm="0">
                                          <p:val>
                                            <p:strVal val="#ppt_w*0.70"/>
                                          </p:val>
                                        </p:tav>
                                        <p:tav tm="100000">
                                          <p:val>
                                            <p:strVal val="#ppt_w"/>
                                          </p:val>
                                        </p:tav>
                                      </p:tavLst>
                                    </p:anim>
                                    <p:anim calcmode="lin" valueType="num">
                                      <p:cBhvr>
                                        <p:cTn id="51" dur="1000" fill="hold"/>
                                        <p:tgtEl>
                                          <p:spTgt spid="6">
                                            <p:graphicEl>
                                              <a:dgm id="{6202AEB6-717A-B949-B367-5E4B56625A13}"/>
                                            </p:graphicEl>
                                          </p:spTgt>
                                        </p:tgtEl>
                                        <p:attrNameLst>
                                          <p:attrName>ppt_h</p:attrName>
                                        </p:attrNameLst>
                                      </p:cBhvr>
                                      <p:tavLst>
                                        <p:tav tm="0">
                                          <p:val>
                                            <p:strVal val="#ppt_h"/>
                                          </p:val>
                                        </p:tav>
                                        <p:tav tm="100000">
                                          <p:val>
                                            <p:strVal val="#ppt_h"/>
                                          </p:val>
                                        </p:tav>
                                      </p:tavLst>
                                    </p:anim>
                                    <p:animEffect transition="in" filter="fade">
                                      <p:cBhvr>
                                        <p:cTn id="52" dur="1000"/>
                                        <p:tgtEl>
                                          <p:spTgt spid="6">
                                            <p:graphicEl>
                                              <a:dgm id="{6202AEB6-717A-B949-B367-5E4B56625A1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6">
                                            <p:graphicEl>
                                              <a:dgm id="{A2E51774-3589-B34A-A94E-76E44529F026}"/>
                                            </p:graphicEl>
                                          </p:spTgt>
                                        </p:tgtEl>
                                        <p:attrNameLst>
                                          <p:attrName>style.visibility</p:attrName>
                                        </p:attrNameLst>
                                      </p:cBhvr>
                                      <p:to>
                                        <p:strVal val="visible"/>
                                      </p:to>
                                    </p:set>
                                    <p:anim calcmode="lin" valueType="num">
                                      <p:cBhvr>
                                        <p:cTn id="57" dur="1000" fill="hold"/>
                                        <p:tgtEl>
                                          <p:spTgt spid="6">
                                            <p:graphicEl>
                                              <a:dgm id="{A2E51774-3589-B34A-A94E-76E44529F026}"/>
                                            </p:graphicEl>
                                          </p:spTgt>
                                        </p:tgtEl>
                                        <p:attrNameLst>
                                          <p:attrName>ppt_w</p:attrName>
                                        </p:attrNameLst>
                                      </p:cBhvr>
                                      <p:tavLst>
                                        <p:tav tm="0">
                                          <p:val>
                                            <p:strVal val="#ppt_w*0.70"/>
                                          </p:val>
                                        </p:tav>
                                        <p:tav tm="100000">
                                          <p:val>
                                            <p:strVal val="#ppt_w"/>
                                          </p:val>
                                        </p:tav>
                                      </p:tavLst>
                                    </p:anim>
                                    <p:anim calcmode="lin" valueType="num">
                                      <p:cBhvr>
                                        <p:cTn id="58" dur="1000" fill="hold"/>
                                        <p:tgtEl>
                                          <p:spTgt spid="6">
                                            <p:graphicEl>
                                              <a:dgm id="{A2E51774-3589-B34A-A94E-76E44529F026}"/>
                                            </p:graphicEl>
                                          </p:spTgt>
                                        </p:tgtEl>
                                        <p:attrNameLst>
                                          <p:attrName>ppt_h</p:attrName>
                                        </p:attrNameLst>
                                      </p:cBhvr>
                                      <p:tavLst>
                                        <p:tav tm="0">
                                          <p:val>
                                            <p:strVal val="#ppt_h"/>
                                          </p:val>
                                        </p:tav>
                                        <p:tav tm="100000">
                                          <p:val>
                                            <p:strVal val="#ppt_h"/>
                                          </p:val>
                                        </p:tav>
                                      </p:tavLst>
                                    </p:anim>
                                    <p:animEffect transition="in" filter="fade">
                                      <p:cBhvr>
                                        <p:cTn id="59" dur="1000"/>
                                        <p:tgtEl>
                                          <p:spTgt spid="6">
                                            <p:graphicEl>
                                              <a:dgm id="{A2E51774-3589-B34A-A94E-76E44529F026}"/>
                                            </p:graphic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6">
                                            <p:graphicEl>
                                              <a:dgm id="{EEABB5E8-C23F-494F-8CCE-C1FD0B1DA10D}"/>
                                            </p:graphicEl>
                                          </p:spTgt>
                                        </p:tgtEl>
                                        <p:attrNameLst>
                                          <p:attrName>style.visibility</p:attrName>
                                        </p:attrNameLst>
                                      </p:cBhvr>
                                      <p:to>
                                        <p:strVal val="visible"/>
                                      </p:to>
                                    </p:set>
                                    <p:anim calcmode="lin" valueType="num">
                                      <p:cBhvr>
                                        <p:cTn id="62" dur="1000" fill="hold"/>
                                        <p:tgtEl>
                                          <p:spTgt spid="6">
                                            <p:graphicEl>
                                              <a:dgm id="{EEABB5E8-C23F-494F-8CCE-C1FD0B1DA10D}"/>
                                            </p:graphicEl>
                                          </p:spTgt>
                                        </p:tgtEl>
                                        <p:attrNameLst>
                                          <p:attrName>ppt_w</p:attrName>
                                        </p:attrNameLst>
                                      </p:cBhvr>
                                      <p:tavLst>
                                        <p:tav tm="0">
                                          <p:val>
                                            <p:strVal val="#ppt_w*0.70"/>
                                          </p:val>
                                        </p:tav>
                                        <p:tav tm="100000">
                                          <p:val>
                                            <p:strVal val="#ppt_w"/>
                                          </p:val>
                                        </p:tav>
                                      </p:tavLst>
                                    </p:anim>
                                    <p:anim calcmode="lin" valueType="num">
                                      <p:cBhvr>
                                        <p:cTn id="63" dur="1000" fill="hold"/>
                                        <p:tgtEl>
                                          <p:spTgt spid="6">
                                            <p:graphicEl>
                                              <a:dgm id="{EEABB5E8-C23F-494F-8CCE-C1FD0B1DA10D}"/>
                                            </p:graphicEl>
                                          </p:spTgt>
                                        </p:tgtEl>
                                        <p:attrNameLst>
                                          <p:attrName>ppt_h</p:attrName>
                                        </p:attrNameLst>
                                      </p:cBhvr>
                                      <p:tavLst>
                                        <p:tav tm="0">
                                          <p:val>
                                            <p:strVal val="#ppt_h"/>
                                          </p:val>
                                        </p:tav>
                                        <p:tav tm="100000">
                                          <p:val>
                                            <p:strVal val="#ppt_h"/>
                                          </p:val>
                                        </p:tav>
                                      </p:tavLst>
                                    </p:anim>
                                    <p:animEffect transition="in" filter="fade">
                                      <p:cBhvr>
                                        <p:cTn id="64" dur="1000"/>
                                        <p:tgtEl>
                                          <p:spTgt spid="6">
                                            <p:graphicEl>
                                              <a:dgm id="{EEABB5E8-C23F-494F-8CCE-C1FD0B1DA10D}"/>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6">
                                            <p:graphicEl>
                                              <a:dgm id="{0F8D9503-C66E-0541-9AB4-59BA464C311E}"/>
                                            </p:graphicEl>
                                          </p:spTgt>
                                        </p:tgtEl>
                                        <p:attrNameLst>
                                          <p:attrName>style.visibility</p:attrName>
                                        </p:attrNameLst>
                                      </p:cBhvr>
                                      <p:to>
                                        <p:strVal val="visible"/>
                                      </p:to>
                                    </p:set>
                                    <p:anim calcmode="lin" valueType="num">
                                      <p:cBhvr>
                                        <p:cTn id="67" dur="1000" fill="hold"/>
                                        <p:tgtEl>
                                          <p:spTgt spid="6">
                                            <p:graphicEl>
                                              <a:dgm id="{0F8D9503-C66E-0541-9AB4-59BA464C311E}"/>
                                            </p:graphicEl>
                                          </p:spTgt>
                                        </p:tgtEl>
                                        <p:attrNameLst>
                                          <p:attrName>ppt_w</p:attrName>
                                        </p:attrNameLst>
                                      </p:cBhvr>
                                      <p:tavLst>
                                        <p:tav tm="0">
                                          <p:val>
                                            <p:strVal val="#ppt_w*0.70"/>
                                          </p:val>
                                        </p:tav>
                                        <p:tav tm="100000">
                                          <p:val>
                                            <p:strVal val="#ppt_w"/>
                                          </p:val>
                                        </p:tav>
                                      </p:tavLst>
                                    </p:anim>
                                    <p:anim calcmode="lin" valueType="num">
                                      <p:cBhvr>
                                        <p:cTn id="68" dur="1000" fill="hold"/>
                                        <p:tgtEl>
                                          <p:spTgt spid="6">
                                            <p:graphicEl>
                                              <a:dgm id="{0F8D9503-C66E-0541-9AB4-59BA464C311E}"/>
                                            </p:graphicEl>
                                          </p:spTgt>
                                        </p:tgtEl>
                                        <p:attrNameLst>
                                          <p:attrName>ppt_h</p:attrName>
                                        </p:attrNameLst>
                                      </p:cBhvr>
                                      <p:tavLst>
                                        <p:tav tm="0">
                                          <p:val>
                                            <p:strVal val="#ppt_h"/>
                                          </p:val>
                                        </p:tav>
                                        <p:tav tm="100000">
                                          <p:val>
                                            <p:strVal val="#ppt_h"/>
                                          </p:val>
                                        </p:tav>
                                      </p:tavLst>
                                    </p:anim>
                                    <p:animEffect transition="in" filter="fade">
                                      <p:cBhvr>
                                        <p:cTn id="69" dur="1000"/>
                                        <p:tgtEl>
                                          <p:spTgt spid="6">
                                            <p:graphicEl>
                                              <a:dgm id="{0F8D9503-C66E-0541-9AB4-59BA464C311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6">
                                            <p:graphicEl>
                                              <a:dgm id="{7EB97181-B647-F54D-8D72-F4CE8EE834BB}"/>
                                            </p:graphicEl>
                                          </p:spTgt>
                                        </p:tgtEl>
                                        <p:attrNameLst>
                                          <p:attrName>style.visibility</p:attrName>
                                        </p:attrNameLst>
                                      </p:cBhvr>
                                      <p:to>
                                        <p:strVal val="visible"/>
                                      </p:to>
                                    </p:set>
                                    <p:anim calcmode="lin" valueType="num">
                                      <p:cBhvr>
                                        <p:cTn id="74" dur="1000" fill="hold"/>
                                        <p:tgtEl>
                                          <p:spTgt spid="6">
                                            <p:graphicEl>
                                              <a:dgm id="{7EB97181-B647-F54D-8D72-F4CE8EE834BB}"/>
                                            </p:graphicEl>
                                          </p:spTgt>
                                        </p:tgtEl>
                                        <p:attrNameLst>
                                          <p:attrName>ppt_w</p:attrName>
                                        </p:attrNameLst>
                                      </p:cBhvr>
                                      <p:tavLst>
                                        <p:tav tm="0">
                                          <p:val>
                                            <p:strVal val="#ppt_w*0.70"/>
                                          </p:val>
                                        </p:tav>
                                        <p:tav tm="100000">
                                          <p:val>
                                            <p:strVal val="#ppt_w"/>
                                          </p:val>
                                        </p:tav>
                                      </p:tavLst>
                                    </p:anim>
                                    <p:anim calcmode="lin" valueType="num">
                                      <p:cBhvr>
                                        <p:cTn id="75" dur="1000" fill="hold"/>
                                        <p:tgtEl>
                                          <p:spTgt spid="6">
                                            <p:graphicEl>
                                              <a:dgm id="{7EB97181-B647-F54D-8D72-F4CE8EE834BB}"/>
                                            </p:graphicEl>
                                          </p:spTgt>
                                        </p:tgtEl>
                                        <p:attrNameLst>
                                          <p:attrName>ppt_h</p:attrName>
                                        </p:attrNameLst>
                                      </p:cBhvr>
                                      <p:tavLst>
                                        <p:tav tm="0">
                                          <p:val>
                                            <p:strVal val="#ppt_h"/>
                                          </p:val>
                                        </p:tav>
                                        <p:tav tm="100000">
                                          <p:val>
                                            <p:strVal val="#ppt_h"/>
                                          </p:val>
                                        </p:tav>
                                      </p:tavLst>
                                    </p:anim>
                                    <p:animEffect transition="in" filter="fade">
                                      <p:cBhvr>
                                        <p:cTn id="76" dur="1000"/>
                                        <p:tgtEl>
                                          <p:spTgt spid="6">
                                            <p:graphicEl>
                                              <a:dgm id="{7EB97181-B647-F54D-8D72-F4CE8EE834BB}"/>
                                            </p:graphicEl>
                                          </p:spTgt>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6">
                                            <p:graphicEl>
                                              <a:dgm id="{6C1B7DFA-44DD-EC4B-9621-85069A1F3FCD}"/>
                                            </p:graphicEl>
                                          </p:spTgt>
                                        </p:tgtEl>
                                        <p:attrNameLst>
                                          <p:attrName>style.visibility</p:attrName>
                                        </p:attrNameLst>
                                      </p:cBhvr>
                                      <p:to>
                                        <p:strVal val="visible"/>
                                      </p:to>
                                    </p:set>
                                    <p:anim calcmode="lin" valueType="num">
                                      <p:cBhvr>
                                        <p:cTn id="79" dur="1000" fill="hold"/>
                                        <p:tgtEl>
                                          <p:spTgt spid="6">
                                            <p:graphicEl>
                                              <a:dgm id="{6C1B7DFA-44DD-EC4B-9621-85069A1F3FCD}"/>
                                            </p:graphicEl>
                                          </p:spTgt>
                                        </p:tgtEl>
                                        <p:attrNameLst>
                                          <p:attrName>ppt_w</p:attrName>
                                        </p:attrNameLst>
                                      </p:cBhvr>
                                      <p:tavLst>
                                        <p:tav tm="0">
                                          <p:val>
                                            <p:strVal val="#ppt_w*0.70"/>
                                          </p:val>
                                        </p:tav>
                                        <p:tav tm="100000">
                                          <p:val>
                                            <p:strVal val="#ppt_w"/>
                                          </p:val>
                                        </p:tav>
                                      </p:tavLst>
                                    </p:anim>
                                    <p:anim calcmode="lin" valueType="num">
                                      <p:cBhvr>
                                        <p:cTn id="80" dur="1000" fill="hold"/>
                                        <p:tgtEl>
                                          <p:spTgt spid="6">
                                            <p:graphicEl>
                                              <a:dgm id="{6C1B7DFA-44DD-EC4B-9621-85069A1F3FCD}"/>
                                            </p:graphicEl>
                                          </p:spTgt>
                                        </p:tgtEl>
                                        <p:attrNameLst>
                                          <p:attrName>ppt_h</p:attrName>
                                        </p:attrNameLst>
                                      </p:cBhvr>
                                      <p:tavLst>
                                        <p:tav tm="0">
                                          <p:val>
                                            <p:strVal val="#ppt_h"/>
                                          </p:val>
                                        </p:tav>
                                        <p:tav tm="100000">
                                          <p:val>
                                            <p:strVal val="#ppt_h"/>
                                          </p:val>
                                        </p:tav>
                                      </p:tavLst>
                                    </p:anim>
                                    <p:animEffect transition="in" filter="fade">
                                      <p:cBhvr>
                                        <p:cTn id="81" dur="1000"/>
                                        <p:tgtEl>
                                          <p:spTgt spid="6">
                                            <p:graphicEl>
                                              <a:dgm id="{6C1B7DFA-44DD-EC4B-9621-85069A1F3F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Graphic spid="6" grpId="0">
        <p:bldSub>
          <a:bldDgm bld="one"/>
        </p:bldSub>
      </p:bldGraphic>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a:extLst>
              <a:ext uri="{FF2B5EF4-FFF2-40B4-BE49-F238E27FC236}">
                <a16:creationId xmlns:a16="http://schemas.microsoft.com/office/drawing/2014/main" id="{970B7B05-6383-16D3-02D7-4DE736A2A5DF}"/>
              </a:ext>
            </a:extLst>
          </p:cNvPr>
          <p:cNvGraphicFramePr>
            <a:graphicFrameLocks noGrp="1"/>
          </p:cNvGraphicFramePr>
          <p:nvPr>
            <p:extLst>
              <p:ext uri="{D42A27DB-BD31-4B8C-83A1-F6EECF244321}">
                <p14:modId xmlns:p14="http://schemas.microsoft.com/office/powerpoint/2010/main" val="3885660887"/>
              </p:ext>
            </p:extLst>
          </p:nvPr>
        </p:nvGraphicFramePr>
        <p:xfrm>
          <a:off x="868479" y="1072006"/>
          <a:ext cx="10455036" cy="5425440"/>
        </p:xfrm>
        <a:graphic>
          <a:graphicData uri="http://schemas.openxmlformats.org/drawingml/2006/table">
            <a:tbl>
              <a:tblPr firstRow="1" bandRow="1">
                <a:tableStyleId>{21E4AEA4-8DFA-4A89-87EB-49C32662AFE0}</a:tableStyleId>
              </a:tblPr>
              <a:tblGrid>
                <a:gridCol w="1360588">
                  <a:extLst>
                    <a:ext uri="{9D8B030D-6E8A-4147-A177-3AD203B41FA5}">
                      <a16:colId xmlns:a16="http://schemas.microsoft.com/office/drawing/2014/main" val="1628039863"/>
                    </a:ext>
                  </a:extLst>
                </a:gridCol>
                <a:gridCol w="1546772">
                  <a:extLst>
                    <a:ext uri="{9D8B030D-6E8A-4147-A177-3AD203B41FA5}">
                      <a16:colId xmlns:a16="http://schemas.microsoft.com/office/drawing/2014/main" val="2155649633"/>
                    </a:ext>
                  </a:extLst>
                </a:gridCol>
                <a:gridCol w="3547758">
                  <a:extLst>
                    <a:ext uri="{9D8B030D-6E8A-4147-A177-3AD203B41FA5}">
                      <a16:colId xmlns:a16="http://schemas.microsoft.com/office/drawing/2014/main" val="4202253272"/>
                    </a:ext>
                  </a:extLst>
                </a:gridCol>
                <a:gridCol w="3999918">
                  <a:extLst>
                    <a:ext uri="{9D8B030D-6E8A-4147-A177-3AD203B41FA5}">
                      <a16:colId xmlns:a16="http://schemas.microsoft.com/office/drawing/2014/main" val="4010874917"/>
                    </a:ext>
                  </a:extLst>
                </a:gridCol>
              </a:tblGrid>
              <a:tr h="370840">
                <a:tc>
                  <a:txBody>
                    <a:bodyPr/>
                    <a:lstStyle/>
                    <a:p>
                      <a:pPr algn="ctr"/>
                      <a:r>
                        <a:rPr lang="zh-CN" altLang="en-US" sz="2000" dirty="0">
                          <a:latin typeface="KaiTi" panose="02010609060101010101" pitchFamily="49" charset="-122"/>
                          <a:ea typeface="KaiTi" panose="02010609060101010101" pitchFamily="49" charset="-122"/>
                        </a:rPr>
                        <a:t>变量类型</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2000" dirty="0">
                          <a:latin typeface="KaiTi" panose="02010609060101010101" pitchFamily="49" charset="-122"/>
                          <a:ea typeface="KaiTi" panose="02010609060101010101" pitchFamily="49" charset="-122"/>
                        </a:rPr>
                        <a:t>具体变量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2000" dirty="0">
                          <a:latin typeface="KaiTi" panose="02010609060101010101" pitchFamily="49" charset="-122"/>
                          <a:ea typeface="KaiTi" panose="02010609060101010101" pitchFamily="49" charset="-122"/>
                        </a:rPr>
                        <a:t>概念界定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2000" dirty="0">
                          <a:latin typeface="KaiTi" panose="02010609060101010101" pitchFamily="49" charset="-122"/>
                          <a:ea typeface="KaiTi" panose="02010609060101010101" pitchFamily="49" charset="-122"/>
                        </a:rPr>
                        <a:t>变项</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1999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因变量</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离留任意愿 </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离开原单位。</a:t>
                      </a:r>
                      <a:endParaRPr lang="zh-CN" altLang="en-US" sz="2000" dirty="0">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离任意愿</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留任意愿</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8028684"/>
                  </a:ext>
                </a:extLst>
              </a:tr>
              <a:tr h="370840">
                <a:tc rowSpan="3">
                  <a:txBody>
                    <a:bodyPr/>
                    <a:lstStyle/>
                    <a:p>
                      <a:r>
                        <a:rPr lang="zh-CN" altLang="en-US" sz="2000" dirty="0">
                          <a:latin typeface="KaiTi" panose="02010609060101010101" pitchFamily="49" charset="-122"/>
                          <a:ea typeface="KaiTi" panose="02010609060101010101" pitchFamily="49" charset="-122"/>
                        </a:rPr>
                        <a:t>自变量</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a:effectLst/>
                          <a:latin typeface="KaiTi" panose="02010609060101010101" pitchFamily="49" charset="-122"/>
                          <a:ea typeface="KaiTi" panose="02010609060101010101" pitchFamily="49" charset="-122"/>
                        </a:rPr>
                        <a:t>职业提供 </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a:effectLst/>
                          <a:latin typeface="KaiTi" panose="02010609060101010101" pitchFamily="49" charset="-122"/>
                          <a:ea typeface="KaiTi" panose="02010609060101010101" pitchFamily="49" charset="-122"/>
                        </a:rPr>
                        <a:t>指教师职业能够为教师群体的生活、 工作以及发展提供的条件。 </a:t>
                      </a:r>
                      <a:endParaRPr lang="zh-CN" altLang="en-US" sz="2000" dirty="0">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a:effectLst/>
                          <a:latin typeface="KaiTi" panose="02010609060101010101" pitchFamily="49" charset="-122"/>
                          <a:ea typeface="KaiTi" panose="02010609060101010101" pitchFamily="49" charset="-122"/>
                        </a:rPr>
                        <a:t>工资收入</a:t>
                      </a:r>
                      <a:endParaRPr lang="en-US" altLang="zh-CN" sz="2000" dirty="0">
                        <a:effectLst/>
                        <a:latin typeface="KaiTi" panose="02010609060101010101" pitchFamily="49" charset="-122"/>
                        <a:ea typeface="KaiTi" panose="02010609060101010101" pitchFamily="49" charset="-122"/>
                      </a:endParaRPr>
                    </a:p>
                    <a:p>
                      <a:r>
                        <a:rPr lang="zh-CN" altLang="en-US" sz="2000" dirty="0">
                          <a:effectLst/>
                          <a:latin typeface="KaiTi" panose="02010609060101010101" pitchFamily="49" charset="-122"/>
                          <a:ea typeface="KaiTi" panose="02010609060101010101" pitchFamily="49" charset="-122"/>
                        </a:rPr>
                        <a:t>工作条件</a:t>
                      </a:r>
                      <a:endParaRPr lang="en-US" altLang="zh-CN" sz="2000" dirty="0">
                        <a:effectLst/>
                        <a:latin typeface="KaiTi" panose="02010609060101010101" pitchFamily="49" charset="-122"/>
                        <a:ea typeface="KaiTi" panose="02010609060101010101" pitchFamily="49" charset="-122"/>
                      </a:endParaRPr>
                    </a:p>
                    <a:p>
                      <a:r>
                        <a:rPr lang="zh-CN" altLang="en-US" sz="2000" dirty="0">
                          <a:effectLst/>
                          <a:latin typeface="KaiTi" panose="02010609060101010101" pitchFamily="49" charset="-122"/>
                          <a:ea typeface="KaiTi" panose="02010609060101010101" pitchFamily="49" charset="-122"/>
                        </a:rPr>
                        <a:t>工作氛围</a:t>
                      </a:r>
                      <a:endParaRPr lang="en-US" altLang="zh-CN" sz="2000" dirty="0">
                        <a:effectLst/>
                        <a:latin typeface="KaiTi" panose="02010609060101010101" pitchFamily="49" charset="-122"/>
                        <a:ea typeface="KaiTi" panose="02010609060101010101" pitchFamily="49" charset="-122"/>
                      </a:endParaRPr>
                    </a:p>
                    <a:p>
                      <a:r>
                        <a:rPr lang="zh-CN" altLang="en-US" sz="2000" dirty="0">
                          <a:effectLst/>
                          <a:latin typeface="KaiTi" panose="02010609060101010101" pitchFamily="49" charset="-122"/>
                          <a:ea typeface="KaiTi" panose="02010609060101010101" pitchFamily="49" charset="-122"/>
                        </a:rPr>
                        <a:t>发展机会</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9323997"/>
                  </a:ext>
                </a:extLst>
              </a:tr>
              <a:tr h="370840">
                <a:tc vMerge="1">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个人志趣</a:t>
                      </a:r>
                      <a:endParaRPr lang="zh-CN" altLang="en-US" sz="2000" dirty="0">
                        <a:latin typeface="KaiTi" panose="02010609060101010101" pitchFamily="49" charset="-122"/>
                        <a:ea typeface="KaiTi" panose="02010609060101010101" pitchFamily="49" charset="-122"/>
                      </a:endParaRPr>
                    </a:p>
                    <a:p>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a:latin typeface="KaiTi" panose="02010609060101010101" pitchFamily="49" charset="-122"/>
                          <a:ea typeface="KaiTi" panose="02010609060101010101" pitchFamily="49" charset="-122"/>
                        </a:rPr>
                        <a:t>教师个人对乡村教师职业的热爱程度。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kern="1200" dirty="0">
                          <a:solidFill>
                            <a:schemeClr val="dk1"/>
                          </a:solidFill>
                          <a:effectLst/>
                          <a:latin typeface="KaiTi" panose="02010609060101010101" pitchFamily="49" charset="-122"/>
                          <a:ea typeface="KaiTi" panose="02010609060101010101" pitchFamily="49" charset="-122"/>
                        </a:rPr>
                        <a:t>喜爱乡村生活</a:t>
                      </a:r>
                      <a:endParaRPr lang="en-US" altLang="zh-CN" sz="2000" kern="1200" dirty="0">
                        <a:solidFill>
                          <a:schemeClr val="dk1"/>
                        </a:solidFill>
                        <a:effectLst/>
                        <a:latin typeface="KaiTi" panose="02010609060101010101" pitchFamily="49" charset="-122"/>
                        <a:ea typeface="KaiTi" panose="02010609060101010101" pitchFamily="49" charset="-122"/>
                      </a:endParaRPr>
                    </a:p>
                    <a:p>
                      <a:r>
                        <a:rPr lang="zh-CN" altLang="en-US" sz="2000" kern="1200" dirty="0">
                          <a:solidFill>
                            <a:schemeClr val="dk1"/>
                          </a:solidFill>
                          <a:effectLst/>
                          <a:latin typeface="KaiTi" panose="02010609060101010101" pitchFamily="49" charset="-122"/>
                          <a:ea typeface="KaiTi" panose="02010609060101010101" pitchFamily="49" charset="-122"/>
                        </a:rPr>
                        <a:t>喜欢当老师</a:t>
                      </a:r>
                      <a:endParaRPr lang="en-US" altLang="zh-CN" sz="2000" kern="1200" dirty="0">
                        <a:solidFill>
                          <a:schemeClr val="dk1"/>
                        </a:solidFill>
                        <a:effectLst/>
                        <a:latin typeface="KaiTi" panose="02010609060101010101" pitchFamily="49" charset="-122"/>
                        <a:ea typeface="KaiTi" panose="02010609060101010101" pitchFamily="49" charset="-122"/>
                      </a:endParaRPr>
                    </a:p>
                    <a:p>
                      <a:r>
                        <a:rPr lang="zh-CN" altLang="en-US" sz="2000" kern="1200" dirty="0">
                          <a:solidFill>
                            <a:schemeClr val="dk1"/>
                          </a:solidFill>
                          <a:effectLst/>
                          <a:latin typeface="KaiTi" panose="02010609060101010101" pitchFamily="49" charset="-122"/>
                          <a:ea typeface="KaiTi" panose="02010609060101010101" pitchFamily="49" charset="-122"/>
                        </a:rPr>
                        <a:t>奉献乡村教育</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017980"/>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空间特质 </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教师面临的家庭照顾不利，教育对象多为农家子弟，总体教育水平、娱乐和医疗等公共服务落后</a:t>
                      </a:r>
                      <a:r>
                        <a:rPr lang="en-US" altLang="zh-CN" sz="2000" kern="1200" dirty="0">
                          <a:solidFill>
                            <a:schemeClr val="dk1"/>
                          </a:solidFill>
                          <a:effectLst/>
                          <a:latin typeface="KaiTi" panose="02010609060101010101" pitchFamily="49" charset="-122"/>
                          <a:ea typeface="KaiTi" panose="02010609060101010101" pitchFamily="49" charset="-122"/>
                        </a:rPr>
                        <a:t>, </a:t>
                      </a:r>
                      <a:r>
                        <a:rPr lang="zh-CN" altLang="en-US" sz="2000" kern="1200" dirty="0">
                          <a:solidFill>
                            <a:schemeClr val="dk1"/>
                          </a:solidFill>
                          <a:effectLst/>
                          <a:latin typeface="KaiTi" panose="02010609060101010101" pitchFamily="49" charset="-122"/>
                          <a:ea typeface="KaiTi" panose="02010609060101010101" pitchFamily="49" charset="-122"/>
                        </a:rPr>
                        <a:t>学校周边环境不利于生活等因素。</a:t>
                      </a:r>
                      <a:endParaRPr lang="zh-CN" altLang="en-US" sz="2000" dirty="0">
                        <a:latin typeface="KaiTi" panose="02010609060101010101" pitchFamily="49" charset="-122"/>
                        <a:ea typeface="KaiTi"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家庭关涉</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公共服务</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生活便利</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学生素养</a:t>
                      </a:r>
                      <a:endParaRPr lang="en-US" altLang="zh-CN" sz="2000" kern="1200" dirty="0">
                        <a:solidFill>
                          <a:schemeClr val="dk1"/>
                        </a:solidFill>
                        <a:effectLst/>
                        <a:latin typeface="KaiTi" panose="02010609060101010101" pitchFamily="49" charset="-122"/>
                        <a:ea typeface="KaiT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家长支持 </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019565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控制变量</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控制变量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个体身份归属 </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kern="1200" dirty="0">
                          <a:solidFill>
                            <a:schemeClr val="dk1"/>
                          </a:solidFill>
                          <a:effectLst/>
                          <a:latin typeface="KaiTi" panose="02010609060101010101" pitchFamily="49" charset="-122"/>
                          <a:ea typeface="KaiTi" panose="02010609060101010101" pitchFamily="49" charset="-122"/>
                        </a:rPr>
                        <a:t>性别、学段、工作地点、学历层次 </a:t>
                      </a:r>
                      <a:endParaRPr lang="zh-CN" altLang="en-US" sz="2000" dirty="0">
                        <a:latin typeface="KaiTi" panose="02010609060101010101" pitchFamily="49" charset="-122"/>
                        <a:ea typeface="KaiTi" panose="02010609060101010101" pitchFamily="49"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84608264"/>
                  </a:ext>
                </a:extLst>
              </a:tr>
            </a:tbl>
          </a:graphicData>
        </a:graphic>
      </p:graphicFrame>
      <p:sp>
        <p:nvSpPr>
          <p:cNvPr id="7" name="文本框 6">
            <a:extLst>
              <a:ext uri="{FF2B5EF4-FFF2-40B4-BE49-F238E27FC236}">
                <a16:creationId xmlns:a16="http://schemas.microsoft.com/office/drawing/2014/main" id="{75F2F3FB-64D9-2646-3DFA-3490962C6105}"/>
              </a:ext>
            </a:extLst>
          </p:cNvPr>
          <p:cNvSpPr txBox="1"/>
          <p:nvPr/>
        </p:nvSpPr>
        <p:spPr>
          <a:xfrm>
            <a:off x="780559" y="360554"/>
            <a:ext cx="10630877" cy="461665"/>
          </a:xfrm>
          <a:prstGeom prst="rect">
            <a:avLst/>
          </a:prstGeom>
          <a:noFill/>
        </p:spPr>
        <p:txBody>
          <a:bodyPr wrap="square">
            <a:spAutoFit/>
          </a:bodyPr>
          <a:lstStyle/>
          <a:p>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乡村教师职业吸引力的实证研究</a:t>
            </a:r>
            <a:r>
              <a:rPr lang="en-US" altLang="zh-CN"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基于 “离” 与 “留” 强意愿的对比 </a:t>
            </a:r>
            <a:r>
              <a:rPr lang="en-US" altLang="zh-CN" sz="2400" dirty="0">
                <a:effectLst/>
                <a:latin typeface="Microsoft YaHei" panose="020B0503020204020204" pitchFamily="34" charset="-122"/>
                <a:ea typeface="Microsoft YaHei" panose="020B0503020204020204" pitchFamily="34" charset="-122"/>
              </a:rPr>
              <a:t>》</a:t>
            </a:r>
            <a:endParaRPr lang="zh-CN" alt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23384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6913" y="851074"/>
            <a:ext cx="3057247" cy="523220"/>
          </a:xfrm>
          <a:prstGeom prst="rect">
            <a:avLst/>
          </a:prstGeom>
        </p:spPr>
        <p:txBody>
          <a:bodyPr wrap="none">
            <a:spAutoFit/>
          </a:bodyPr>
          <a:lstStyle/>
          <a:p>
            <a:r>
              <a:rPr kumimoji="1" lang="zh-CN" altLang="en-US" sz="2800" dirty="0">
                <a:latin typeface="Microsoft YaHei" panose="020B0503020204020204" pitchFamily="34" charset="-122"/>
                <a:ea typeface="Microsoft YaHei" panose="020B0503020204020204" pitchFamily="34" charset="-122"/>
                <a:cs typeface="SimSun" charset="-122"/>
              </a:rPr>
              <a:t>（二）问题的类型</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graphicFrame>
        <p:nvGraphicFramePr>
          <p:cNvPr id="4" name="图示 3">
            <a:extLst>
              <a:ext uri="{FF2B5EF4-FFF2-40B4-BE49-F238E27FC236}">
                <a16:creationId xmlns:a16="http://schemas.microsoft.com/office/drawing/2014/main" id="{33F88112-3C61-C94F-ABB0-635708A02D8B}"/>
              </a:ext>
            </a:extLst>
          </p:cNvPr>
          <p:cNvGraphicFramePr/>
          <p:nvPr>
            <p:extLst>
              <p:ext uri="{D42A27DB-BD31-4B8C-83A1-F6EECF244321}">
                <p14:modId xmlns:p14="http://schemas.microsoft.com/office/powerpoint/2010/main" val="3539846603"/>
              </p:ext>
            </p:extLst>
          </p:nvPr>
        </p:nvGraphicFramePr>
        <p:xfrm>
          <a:off x="2708564" y="1831588"/>
          <a:ext cx="6774872" cy="3640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2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AB5383CB-DC56-5C42-928B-8CE90E5A64BC}"/>
                                            </p:graphicEl>
                                          </p:spTgt>
                                        </p:tgtEl>
                                        <p:attrNameLst>
                                          <p:attrName>style.visibility</p:attrName>
                                        </p:attrNameLst>
                                      </p:cBhvr>
                                      <p:to>
                                        <p:strVal val="visible"/>
                                      </p:to>
                                    </p:set>
                                    <p:anim calcmode="lin" valueType="num">
                                      <p:cBhvr>
                                        <p:cTn id="14" dur="1000" fill="hold"/>
                                        <p:tgtEl>
                                          <p:spTgt spid="4">
                                            <p:graphicEl>
                                              <a:dgm id="{AB5383CB-DC56-5C42-928B-8CE90E5A64BC}"/>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AB5383CB-DC56-5C42-928B-8CE90E5A64BC}"/>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AB5383CB-DC56-5C42-928B-8CE90E5A64B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78AF2E22-1868-C646-B233-5B425B346D1C}"/>
                                            </p:graphicEl>
                                          </p:spTgt>
                                        </p:tgtEl>
                                        <p:attrNameLst>
                                          <p:attrName>style.visibility</p:attrName>
                                        </p:attrNameLst>
                                      </p:cBhvr>
                                      <p:to>
                                        <p:strVal val="visible"/>
                                      </p:to>
                                    </p:set>
                                    <p:anim calcmode="lin" valueType="num">
                                      <p:cBhvr>
                                        <p:cTn id="21" dur="1000" fill="hold"/>
                                        <p:tgtEl>
                                          <p:spTgt spid="4">
                                            <p:graphicEl>
                                              <a:dgm id="{78AF2E22-1868-C646-B233-5B425B346D1C}"/>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78AF2E22-1868-C646-B233-5B425B346D1C}"/>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78AF2E22-1868-C646-B233-5B425B346D1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4CB7128D-8F5A-9A4A-98DE-5C4017B301E1}"/>
                                            </p:graphicEl>
                                          </p:spTgt>
                                        </p:tgtEl>
                                        <p:attrNameLst>
                                          <p:attrName>style.visibility</p:attrName>
                                        </p:attrNameLst>
                                      </p:cBhvr>
                                      <p:to>
                                        <p:strVal val="visible"/>
                                      </p:to>
                                    </p:set>
                                    <p:anim calcmode="lin" valueType="num">
                                      <p:cBhvr>
                                        <p:cTn id="28" dur="1000" fill="hold"/>
                                        <p:tgtEl>
                                          <p:spTgt spid="4">
                                            <p:graphicEl>
                                              <a:dgm id="{4CB7128D-8F5A-9A4A-98DE-5C4017B301E1}"/>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4CB7128D-8F5A-9A4A-98DE-5C4017B301E1}"/>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4CB7128D-8F5A-9A4A-98DE-5C4017B301E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graphicEl>
                                              <a:dgm id="{C52DEC28-146F-E64E-9BB0-6852F835A70D}"/>
                                            </p:graphicEl>
                                          </p:spTgt>
                                        </p:tgtEl>
                                        <p:attrNameLst>
                                          <p:attrName>style.visibility</p:attrName>
                                        </p:attrNameLst>
                                      </p:cBhvr>
                                      <p:to>
                                        <p:strVal val="visible"/>
                                      </p:to>
                                    </p:set>
                                    <p:anim calcmode="lin" valueType="num">
                                      <p:cBhvr>
                                        <p:cTn id="35" dur="1000" fill="hold"/>
                                        <p:tgtEl>
                                          <p:spTgt spid="4">
                                            <p:graphicEl>
                                              <a:dgm id="{C52DEC28-146F-E64E-9BB0-6852F835A70D}"/>
                                            </p:graphicEl>
                                          </p:spTgt>
                                        </p:tgtEl>
                                        <p:attrNameLst>
                                          <p:attrName>ppt_w</p:attrName>
                                        </p:attrNameLst>
                                      </p:cBhvr>
                                      <p:tavLst>
                                        <p:tav tm="0">
                                          <p:val>
                                            <p:strVal val="#ppt_w*0.70"/>
                                          </p:val>
                                        </p:tav>
                                        <p:tav tm="100000">
                                          <p:val>
                                            <p:strVal val="#ppt_w"/>
                                          </p:val>
                                        </p:tav>
                                      </p:tavLst>
                                    </p:anim>
                                    <p:anim calcmode="lin" valueType="num">
                                      <p:cBhvr>
                                        <p:cTn id="36" dur="1000" fill="hold"/>
                                        <p:tgtEl>
                                          <p:spTgt spid="4">
                                            <p:graphicEl>
                                              <a:dgm id="{C52DEC28-146F-E64E-9BB0-6852F835A70D}"/>
                                            </p:graphicEl>
                                          </p:spTgt>
                                        </p:tgtEl>
                                        <p:attrNameLst>
                                          <p:attrName>ppt_h</p:attrName>
                                        </p:attrNameLst>
                                      </p:cBhvr>
                                      <p:tavLst>
                                        <p:tav tm="0">
                                          <p:val>
                                            <p:strVal val="#ppt_h"/>
                                          </p:val>
                                        </p:tav>
                                        <p:tav tm="100000">
                                          <p:val>
                                            <p:strVal val="#ppt_h"/>
                                          </p:val>
                                        </p:tav>
                                      </p:tavLst>
                                    </p:anim>
                                    <p:animEffect transition="in" filter="fade">
                                      <p:cBhvr>
                                        <p:cTn id="37" dur="1000"/>
                                        <p:tgtEl>
                                          <p:spTgt spid="4">
                                            <p:graphicEl>
                                              <a:dgm id="{C52DEC28-146F-E64E-9BB0-6852F835A7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8557" y="751577"/>
            <a:ext cx="4572000" cy="523220"/>
          </a:xfrm>
          <a:prstGeom prst="rect">
            <a:avLst/>
          </a:prstGeom>
        </p:spPr>
        <p:txBody>
          <a:bodyPr>
            <a:spAutoFit/>
          </a:bodyPr>
          <a:lstStyle/>
          <a:p>
            <a:pPr>
              <a:spcBef>
                <a:spcPts val="1200"/>
              </a:spcBef>
            </a:pPr>
            <a:r>
              <a:rPr lang="zh-CN" altLang="en-US" sz="2800" dirty="0">
                <a:latin typeface="Microsoft YaHei" panose="020B0503020204020204" pitchFamily="34" charset="-122"/>
                <a:ea typeface="Microsoft YaHei" panose="020B0503020204020204" pitchFamily="34" charset="-122"/>
                <a:cs typeface="SimSun" charset="-122"/>
              </a:rPr>
              <a:t>（三）问卷编制的原则</a:t>
            </a:r>
          </a:p>
        </p:txBody>
      </p:sp>
      <p:sp>
        <p:nvSpPr>
          <p:cNvPr id="2" name="文本框 1">
            <a:extLst>
              <a:ext uri="{FF2B5EF4-FFF2-40B4-BE49-F238E27FC236}">
                <a16:creationId xmlns:a16="http://schemas.microsoft.com/office/drawing/2014/main" id="{376CBFF5-0768-BB44-2C90-84E44135647C}"/>
              </a:ext>
            </a:extLst>
          </p:cNvPr>
          <p:cNvSpPr txBox="1"/>
          <p:nvPr/>
        </p:nvSpPr>
        <p:spPr>
          <a:xfrm>
            <a:off x="1934818" y="1696279"/>
            <a:ext cx="9011478" cy="3600986"/>
          </a:xfrm>
          <a:prstGeom prst="rect">
            <a:avLst/>
          </a:prstGeom>
          <a:noFill/>
        </p:spPr>
        <p:txBody>
          <a:bodyPr wrap="square" rtlCol="0">
            <a:spAutoFit/>
          </a:bodyPr>
          <a:lstStyle/>
          <a:p>
            <a:pPr>
              <a:spcBef>
                <a:spcPts val="1200"/>
              </a:spcBef>
            </a:pPr>
            <a:r>
              <a:rPr kumimoji="1" lang="en-US" altLang="zh-CN" sz="2400" dirty="0">
                <a:latin typeface="Microsoft YaHei" panose="020B0503020204020204" pitchFamily="34" charset="-122"/>
                <a:ea typeface="Microsoft YaHei" panose="020B0503020204020204" pitchFamily="34" charset="-122"/>
              </a:rPr>
              <a:t>1.</a:t>
            </a:r>
            <a:r>
              <a:rPr kumimoji="1" lang="zh-CN" altLang="en-US" sz="2400" dirty="0">
                <a:latin typeface="Microsoft YaHei" panose="020B0503020204020204" pitchFamily="34" charset="-122"/>
                <a:ea typeface="Microsoft YaHei" panose="020B0503020204020204" pitchFamily="34" charset="-122"/>
              </a:rPr>
              <a:t>确保问卷题项与</a:t>
            </a:r>
            <a:r>
              <a:rPr kumimoji="1" lang="zh-CN" altLang="en-US" sz="2400" dirty="0">
                <a:solidFill>
                  <a:srgbClr val="B45126"/>
                </a:solidFill>
                <a:latin typeface="Microsoft YaHei" panose="020B0503020204020204" pitchFamily="34" charset="-122"/>
                <a:ea typeface="Microsoft YaHei" panose="020B0503020204020204" pitchFamily="34" charset="-122"/>
              </a:rPr>
              <a:t>研究目标</a:t>
            </a:r>
            <a:r>
              <a:rPr kumimoji="1" lang="zh-CN" altLang="en-US" sz="2400" dirty="0">
                <a:latin typeface="Microsoft YaHei" panose="020B0503020204020204" pitchFamily="34" charset="-122"/>
                <a:ea typeface="Microsoft YaHei" panose="020B0503020204020204" pitchFamily="34" charset="-122"/>
              </a:rPr>
              <a:t>相匹配</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en-US" altLang="zh-CN" sz="2400" dirty="0">
                <a:latin typeface="Microsoft YaHei" panose="020B0503020204020204" pitchFamily="34" charset="-122"/>
                <a:ea typeface="Microsoft YaHei" panose="020B0503020204020204" pitchFamily="34" charset="-122"/>
              </a:rPr>
              <a:t>2.</a:t>
            </a:r>
            <a:r>
              <a:rPr kumimoji="1" lang="zh-CN" altLang="en-US" sz="2400" dirty="0">
                <a:latin typeface="Microsoft YaHei" panose="020B0503020204020204" pitchFamily="34" charset="-122"/>
                <a:ea typeface="Microsoft YaHei" panose="020B0503020204020204" pitchFamily="34" charset="-122"/>
              </a:rPr>
              <a:t>理解你的研究参与者</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en-US" altLang="zh-CN" sz="2400" dirty="0">
                <a:latin typeface="Microsoft YaHei" panose="020B0503020204020204" pitchFamily="34" charset="-122"/>
                <a:ea typeface="Microsoft YaHei" panose="020B0503020204020204" pitchFamily="34" charset="-122"/>
              </a:rPr>
              <a:t>3.</a:t>
            </a:r>
            <a:r>
              <a:rPr kumimoji="1" lang="zh-CN" altLang="en-US" sz="2400" dirty="0">
                <a:latin typeface="Microsoft YaHei" panose="020B0503020204020204" pitchFamily="34" charset="-122"/>
                <a:ea typeface="Microsoft YaHei" panose="020B0503020204020204" pitchFamily="34" charset="-122"/>
              </a:rPr>
              <a:t>使用自然且熟悉的语言（与</a:t>
            </a:r>
            <a:r>
              <a:rPr kumimoji="1" lang="zh-CN" altLang="en-US" sz="2400" dirty="0">
                <a:solidFill>
                  <a:srgbClr val="B45126"/>
                </a:solidFill>
                <a:latin typeface="Microsoft YaHei" panose="020B0503020204020204" pitchFamily="34" charset="-122"/>
                <a:ea typeface="Microsoft YaHei" panose="020B0503020204020204" pitchFamily="34" charset="-122"/>
              </a:rPr>
              <a:t>阅读水平</a:t>
            </a:r>
            <a:r>
              <a:rPr kumimoji="1" lang="zh-CN" altLang="en-US" sz="2400" dirty="0">
                <a:latin typeface="Microsoft YaHei" panose="020B0503020204020204" pitchFamily="34" charset="-122"/>
                <a:ea typeface="Microsoft YaHei" panose="020B0503020204020204" pitchFamily="34" charset="-122"/>
              </a:rPr>
              <a:t>向匹配）</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en-US" altLang="zh-CN" sz="2400" dirty="0">
                <a:latin typeface="Microsoft YaHei" panose="020B0503020204020204" pitchFamily="34" charset="-122"/>
                <a:ea typeface="Microsoft YaHei" panose="020B0503020204020204" pitchFamily="34" charset="-122"/>
              </a:rPr>
              <a:t>4.</a:t>
            </a:r>
            <a:r>
              <a:rPr kumimoji="1" lang="zh-CN" altLang="en-US" sz="2400" dirty="0">
                <a:latin typeface="Microsoft YaHei" panose="020B0503020204020204" pitchFamily="34" charset="-122"/>
                <a:ea typeface="Microsoft YaHei" panose="020B0503020204020204" pitchFamily="34" charset="-122"/>
              </a:rPr>
              <a:t>撰写题项要清晰、准确并且相对简短</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en-US" altLang="zh-CN" sz="2400" dirty="0">
                <a:latin typeface="Microsoft YaHei" panose="020B0503020204020204" pitchFamily="34" charset="-122"/>
                <a:ea typeface="Microsoft YaHei" panose="020B0503020204020204" pitchFamily="34" charset="-122"/>
              </a:rPr>
              <a:t>5.</a:t>
            </a:r>
            <a:r>
              <a:rPr kumimoji="1" lang="zh-CN" altLang="en-US" sz="2400" dirty="0">
                <a:latin typeface="Microsoft YaHei" panose="020B0503020204020204" pitchFamily="34" charset="-122"/>
                <a:ea typeface="Microsoft YaHei" panose="020B0503020204020204" pitchFamily="34" charset="-122"/>
              </a:rPr>
              <a:t>避免双重目的问题</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zh-CN" altLang="en-US" sz="2400" dirty="0">
                <a:latin typeface="KaiTi" panose="02010609060101010101" pitchFamily="49" charset="-122"/>
                <a:ea typeface="KaiTi" panose="02010609060101010101" pitchFamily="49" charset="-122"/>
              </a:rPr>
              <a:t>比如，你认为教师应该与家长和学校管理者有更多的联系吗？</a:t>
            </a:r>
            <a:endParaRPr kumimoji="1" lang="en-US" altLang="zh-CN" sz="2400" dirty="0">
              <a:latin typeface="KaiTi" panose="02010609060101010101" pitchFamily="49" charset="-122"/>
              <a:ea typeface="KaiTi" panose="02010609060101010101" pitchFamily="49" charset="-122"/>
            </a:endParaRPr>
          </a:p>
          <a:p>
            <a:pPr>
              <a:spcBef>
                <a:spcPts val="1200"/>
              </a:spcBef>
            </a:pPr>
            <a:r>
              <a:rPr kumimoji="1" lang="en-US" altLang="zh-CN" sz="2400" dirty="0">
                <a:latin typeface="Microsoft YaHei" panose="020B0503020204020204" pitchFamily="34" charset="-122"/>
                <a:ea typeface="Microsoft YaHei" panose="020B0503020204020204" pitchFamily="34" charset="-122"/>
              </a:rPr>
              <a:t>6.</a:t>
            </a:r>
            <a:r>
              <a:rPr kumimoji="1" lang="zh-CN" altLang="en-US" sz="2400" dirty="0">
                <a:latin typeface="Microsoft YaHei" panose="020B0503020204020204" pitchFamily="34" charset="-122"/>
                <a:ea typeface="Microsoft YaHei" panose="020B0503020204020204" pitchFamily="34" charset="-122"/>
              </a:rPr>
              <a:t>避免双重否定</a:t>
            </a:r>
            <a:endParaRPr kumimoji="1"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4845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p:cTn id="56"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57A15C1-3A16-0C72-5DB1-F2BE5419DA7F}"/>
              </a:ext>
            </a:extLst>
          </p:cNvPr>
          <p:cNvSpPr txBox="1"/>
          <p:nvPr/>
        </p:nvSpPr>
        <p:spPr>
          <a:xfrm>
            <a:off x="1524000" y="557911"/>
            <a:ext cx="8998226" cy="461665"/>
          </a:xfrm>
          <a:prstGeom prst="rect">
            <a:avLst/>
          </a:prstGeom>
          <a:noFill/>
        </p:spPr>
        <p:txBody>
          <a:bodyPr wrap="square">
            <a:spAutoFit/>
          </a:bodyPr>
          <a:lstStyle/>
          <a:p>
            <a:pPr>
              <a:spcBef>
                <a:spcPts val="1200"/>
              </a:spcBef>
            </a:pPr>
            <a:r>
              <a:rPr kumimoji="1" lang="en-US" altLang="zh-CN" sz="2400" dirty="0">
                <a:latin typeface="Microsoft YaHei" panose="020B0503020204020204" pitchFamily="34" charset="-122"/>
                <a:ea typeface="Microsoft YaHei" panose="020B0503020204020204" pitchFamily="34" charset="-122"/>
              </a:rPr>
              <a:t>7.</a:t>
            </a:r>
            <a:r>
              <a:rPr kumimoji="1" lang="zh-CN" altLang="en-US" sz="2400" dirty="0">
                <a:latin typeface="Microsoft YaHei" panose="020B0503020204020204" pitchFamily="34" charset="-122"/>
                <a:ea typeface="Microsoft YaHei" panose="020B0503020204020204" pitchFamily="34" charset="-122"/>
              </a:rPr>
              <a:t>不要使用“导向性问题”</a:t>
            </a:r>
            <a:endParaRPr kumimoji="1" lang="en-US" altLang="zh-CN" sz="2400" dirty="0">
              <a:latin typeface="Microsoft YaHei" panose="020B0503020204020204" pitchFamily="34" charset="-122"/>
              <a:ea typeface="Microsoft YaHei" panose="020B0503020204020204" pitchFamily="34" charset="-122"/>
            </a:endParaRPr>
          </a:p>
        </p:txBody>
      </p:sp>
      <p:sp>
        <p:nvSpPr>
          <p:cNvPr id="5" name="文本框 4">
            <a:extLst>
              <a:ext uri="{FF2B5EF4-FFF2-40B4-BE49-F238E27FC236}">
                <a16:creationId xmlns:a16="http://schemas.microsoft.com/office/drawing/2014/main" id="{C8A0BB59-C791-0ACA-0DAD-4B4C5E7E300A}"/>
              </a:ext>
            </a:extLst>
          </p:cNvPr>
          <p:cNvSpPr txBox="1"/>
          <p:nvPr/>
        </p:nvSpPr>
        <p:spPr>
          <a:xfrm>
            <a:off x="1524000" y="1262921"/>
            <a:ext cx="9144000" cy="4555093"/>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a:spcBef>
                <a:spcPts val="600"/>
              </a:spcBef>
            </a:pPr>
            <a:r>
              <a:rPr kumimoji="1" lang="zh-CN" altLang="en-US" sz="2000" dirty="0">
                <a:latin typeface="KaiTi" panose="02010609060101010101" pitchFamily="49" charset="-122"/>
                <a:ea typeface="KaiTi" panose="02010609060101010101" pitchFamily="49" charset="-122"/>
              </a:rPr>
              <a:t>比如：</a:t>
            </a:r>
            <a:endParaRPr kumimoji="1" lang="en-US" altLang="zh-CN" sz="2000" dirty="0">
              <a:latin typeface="KaiTi" panose="02010609060101010101" pitchFamily="49" charset="-122"/>
              <a:ea typeface="KaiTi" panose="02010609060101010101" pitchFamily="49" charset="-122"/>
            </a:endParaRPr>
          </a:p>
          <a:p>
            <a:pPr>
              <a:spcBef>
                <a:spcPts val="600"/>
              </a:spcBef>
            </a:pPr>
            <a:r>
              <a:rPr kumimoji="1" lang="zh-CN" altLang="en-US" sz="2000" dirty="0">
                <a:latin typeface="KaiTi" panose="02010609060101010101" pitchFamily="49" charset="-122"/>
                <a:ea typeface="KaiTi" panose="02010609060101010101" pitchFamily="49" charset="-122"/>
              </a:rPr>
              <a:t>“难道你不同意教师应该比现在赚的钱更多吗？”</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不，他们应该赚得更多</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是的，他们不应该赚得更多</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不知道</a:t>
            </a:r>
            <a:r>
              <a:rPr kumimoji="1" lang="en-US" altLang="zh-CN" sz="2000" dirty="0">
                <a:latin typeface="KaiTi" panose="02010609060101010101" pitchFamily="49" charset="-122"/>
                <a:ea typeface="KaiTi" panose="02010609060101010101" pitchFamily="49" charset="-122"/>
              </a:rPr>
              <a:t>/</a:t>
            </a:r>
            <a:r>
              <a:rPr kumimoji="1" lang="zh-CN" altLang="en-US" sz="2000" dirty="0">
                <a:latin typeface="KaiTi" panose="02010609060101010101" pitchFamily="49" charset="-122"/>
                <a:ea typeface="KaiTi" panose="02010609060101010101" pitchFamily="49" charset="-122"/>
              </a:rPr>
              <a:t>没意见</a:t>
            </a:r>
            <a:endParaRPr kumimoji="1" lang="en-US" altLang="zh-CN" sz="2000" dirty="0">
              <a:latin typeface="KaiTi" panose="02010609060101010101" pitchFamily="49" charset="-122"/>
              <a:ea typeface="KaiTi" panose="02010609060101010101" pitchFamily="49" charset="-122"/>
            </a:endParaRPr>
          </a:p>
          <a:p>
            <a:pPr>
              <a:spcBef>
                <a:spcPts val="600"/>
              </a:spcBef>
            </a:pPr>
            <a:endParaRPr kumimoji="1" lang="en-US" altLang="zh-CN" sz="2000" dirty="0">
              <a:latin typeface="KaiTi" panose="02010609060101010101" pitchFamily="49" charset="-122"/>
              <a:ea typeface="KaiTi" panose="02010609060101010101" pitchFamily="49" charset="-122"/>
            </a:endParaRPr>
          </a:p>
          <a:p>
            <a:pPr>
              <a:spcBef>
                <a:spcPts val="600"/>
              </a:spcBef>
            </a:pPr>
            <a:r>
              <a:rPr kumimoji="1" lang="zh-CN" altLang="en-US" sz="2000" dirty="0">
                <a:latin typeface="KaiTi" panose="02010609060101010101" pitchFamily="49" charset="-122"/>
                <a:ea typeface="KaiTi" panose="02010609060101010101" pitchFamily="49" charset="-122"/>
              </a:rPr>
              <a:t>“你认为教师现在的工资低于他们应得的，或是高于他们应得的，还是在适当的水平上？</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教师的工资低于其应得的</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教师的工资高于其应得的</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教师的工资已在适当的水平上</a:t>
            </a:r>
            <a:endParaRPr kumimoji="1" lang="en-US" altLang="zh-CN" sz="2000" dirty="0">
              <a:latin typeface="KaiTi" panose="02010609060101010101" pitchFamily="49" charset="-122"/>
              <a:ea typeface="KaiTi" panose="02010609060101010101" pitchFamily="49" charset="-122"/>
            </a:endParaRPr>
          </a:p>
          <a:p>
            <a:pPr marL="342900" indent="-342900">
              <a:spcBef>
                <a:spcPts val="600"/>
              </a:spcBef>
              <a:buFont typeface="Wingdings" pitchFamily="2" charset="2"/>
              <a:buChar char="p"/>
            </a:pPr>
            <a:r>
              <a:rPr kumimoji="1" lang="zh-CN" altLang="en-US" sz="2000" dirty="0">
                <a:latin typeface="KaiTi" panose="02010609060101010101" pitchFamily="49" charset="-122"/>
                <a:ea typeface="KaiTi" panose="02010609060101010101" pitchFamily="49" charset="-122"/>
              </a:rPr>
              <a:t>不知道</a:t>
            </a:r>
            <a:r>
              <a:rPr kumimoji="1" lang="en-US" altLang="zh-CN" sz="2000" dirty="0">
                <a:latin typeface="KaiTi" panose="02010609060101010101" pitchFamily="49" charset="-122"/>
                <a:ea typeface="KaiTi" panose="02010609060101010101" pitchFamily="49" charset="-122"/>
              </a:rPr>
              <a:t>/</a:t>
            </a:r>
            <a:r>
              <a:rPr kumimoji="1" lang="zh-CN" altLang="en-US" sz="2000" dirty="0">
                <a:latin typeface="KaiTi" panose="02010609060101010101" pitchFamily="49" charset="-122"/>
                <a:ea typeface="KaiTi" panose="02010609060101010101" pitchFamily="49" charset="-122"/>
              </a:rPr>
              <a:t>没意见</a:t>
            </a:r>
            <a:endParaRPr kumimoji="1" lang="en-US" altLang="zh-CN" sz="2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20025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EB0D15A-8071-A55C-072F-97755068F9AF}"/>
              </a:ext>
            </a:extLst>
          </p:cNvPr>
          <p:cNvSpPr txBox="1"/>
          <p:nvPr/>
        </p:nvSpPr>
        <p:spPr>
          <a:xfrm>
            <a:off x="1259579" y="768626"/>
            <a:ext cx="9672841" cy="1135054"/>
          </a:xfrm>
          <a:prstGeom prst="rect">
            <a:avLst/>
          </a:prstGeom>
          <a:noFill/>
        </p:spPr>
        <p:txBody>
          <a:bodyPr wrap="none" rtlCol="0">
            <a:spAutoFit/>
          </a:bodyPr>
          <a:lstStyle/>
          <a:p>
            <a:pPr>
              <a:lnSpc>
                <a:spcPct val="150000"/>
              </a:lnSpc>
            </a:pPr>
            <a:r>
              <a:rPr kumimoji="1" lang="en-US" altLang="zh-CN" sz="2400" dirty="0">
                <a:latin typeface="Microsoft YaHei" panose="020B0503020204020204" pitchFamily="34" charset="-122"/>
                <a:ea typeface="Microsoft YaHei" panose="020B0503020204020204" pitchFamily="34" charset="-122"/>
              </a:rPr>
              <a:t>8.</a:t>
            </a:r>
            <a:r>
              <a:rPr kumimoji="1" lang="zh-CN" altLang="en-US" sz="2400" dirty="0">
                <a:latin typeface="Microsoft YaHei" panose="020B0503020204020204" pitchFamily="34" charset="-122"/>
                <a:ea typeface="Microsoft YaHei" panose="020B0503020204020204" pitchFamily="34" charset="-122"/>
              </a:rPr>
              <a:t>封闭式问题的反应项要相互排斥且穷尽所有可能</a:t>
            </a:r>
            <a:endParaRPr kumimoji="1" lang="en-US" altLang="zh-CN" sz="2400" dirty="0">
              <a:latin typeface="Microsoft YaHei" panose="020B0503020204020204" pitchFamily="34" charset="-122"/>
              <a:ea typeface="Microsoft YaHei" panose="020B0503020204020204" pitchFamily="34" charset="-122"/>
            </a:endParaRPr>
          </a:p>
          <a:p>
            <a:pPr>
              <a:lnSpc>
                <a:spcPct val="150000"/>
              </a:lnSpc>
            </a:pPr>
            <a:r>
              <a:rPr kumimoji="1" lang="en-US" altLang="zh-CN" sz="2400" dirty="0">
                <a:latin typeface="Microsoft YaHei" panose="020B0503020204020204" pitchFamily="34" charset="-122"/>
                <a:ea typeface="Microsoft YaHei" panose="020B0503020204020204" pitchFamily="34" charset="-122"/>
              </a:rPr>
              <a:t>9.</a:t>
            </a:r>
            <a:r>
              <a:rPr kumimoji="1" lang="zh-CN" altLang="en-US" sz="2400" dirty="0">
                <a:latin typeface="Microsoft YaHei" panose="020B0503020204020204" pitchFamily="34" charset="-122"/>
                <a:ea typeface="Microsoft YaHei" panose="020B0503020204020204" pitchFamily="34" charset="-122"/>
              </a:rPr>
              <a:t>使用多个题项测量抽象概念（“总加量表”，也称“李克特量表”）</a:t>
            </a:r>
            <a:endParaRPr kumimoji="1" lang="en-US" altLang="zh-CN" sz="2400" dirty="0">
              <a:latin typeface="Microsoft YaHei" panose="020B0503020204020204" pitchFamily="34" charset="-122"/>
              <a:ea typeface="Microsoft YaHei" panose="020B0503020204020204" pitchFamily="34" charset="-122"/>
            </a:endParaRPr>
          </a:p>
        </p:txBody>
      </p:sp>
      <p:pic>
        <p:nvPicPr>
          <p:cNvPr id="5" name="图片 4">
            <a:extLst>
              <a:ext uri="{FF2B5EF4-FFF2-40B4-BE49-F238E27FC236}">
                <a16:creationId xmlns:a16="http://schemas.microsoft.com/office/drawing/2014/main" id="{C145381F-CE86-C8C8-23B6-2541DB34D29A}"/>
              </a:ext>
            </a:extLst>
          </p:cNvPr>
          <p:cNvPicPr>
            <a:picLocks noChangeAspect="1"/>
          </p:cNvPicPr>
          <p:nvPr/>
        </p:nvPicPr>
        <p:blipFill rotWithShape="1">
          <a:blip r:embed="rId2"/>
          <a:srcRect t="7294"/>
          <a:stretch/>
        </p:blipFill>
        <p:spPr>
          <a:xfrm rot="16200000">
            <a:off x="4855076" y="252000"/>
            <a:ext cx="2481847" cy="6354000"/>
          </a:xfrm>
          <a:prstGeom prst="rect">
            <a:avLst/>
          </a:prstGeom>
          <a:ln>
            <a:noFill/>
          </a:ln>
          <a:effectLst>
            <a:outerShdw blurRad="292100" dist="139700" dir="2700000" algn="tl" rotWithShape="0">
              <a:srgbClr val="333333">
                <a:alpha val="65000"/>
              </a:srgbClr>
            </a:outerShdw>
          </a:effectLst>
        </p:spPr>
      </p:pic>
      <p:sp>
        <p:nvSpPr>
          <p:cNvPr id="6" name="文本框 5">
            <a:extLst>
              <a:ext uri="{FF2B5EF4-FFF2-40B4-BE49-F238E27FC236}">
                <a16:creationId xmlns:a16="http://schemas.microsoft.com/office/drawing/2014/main" id="{5EE2EF97-17B9-88D3-4391-649F3951E1B7}"/>
              </a:ext>
            </a:extLst>
          </p:cNvPr>
          <p:cNvSpPr txBox="1"/>
          <p:nvPr/>
        </p:nvSpPr>
        <p:spPr>
          <a:xfrm>
            <a:off x="1259579" y="5155096"/>
            <a:ext cx="8944595" cy="1508105"/>
          </a:xfrm>
          <a:prstGeom prst="rect">
            <a:avLst/>
          </a:prstGeom>
          <a:noFill/>
        </p:spPr>
        <p:txBody>
          <a:bodyPr wrap="square" rtlCol="0">
            <a:spAutoFit/>
          </a:bodyPr>
          <a:lstStyle/>
          <a:p>
            <a:pPr>
              <a:spcBef>
                <a:spcPts val="1200"/>
              </a:spcBef>
            </a:pPr>
            <a:r>
              <a:rPr kumimoji="1" lang="en-US" altLang="zh-CN" sz="2400" dirty="0">
                <a:latin typeface="Microsoft YaHei" panose="020B0503020204020204" pitchFamily="34" charset="-122"/>
                <a:ea typeface="Microsoft YaHei" panose="020B0503020204020204" pitchFamily="34" charset="-122"/>
              </a:rPr>
              <a:t>10.</a:t>
            </a:r>
            <a:r>
              <a:rPr kumimoji="1" lang="zh-CN" altLang="en-US" sz="2400" dirty="0">
                <a:latin typeface="Microsoft YaHei" panose="020B0503020204020204" pitchFamily="34" charset="-122"/>
                <a:ea typeface="Microsoft YaHei" panose="020B0503020204020204" pitchFamily="34" charset="-122"/>
              </a:rPr>
              <a:t>测量抽象概念时可考虑采用多种不同的方法</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zh-CN" altLang="en-US" sz="2400" dirty="0">
                <a:latin typeface="Microsoft YaHei" panose="020B0503020204020204" pitchFamily="34" charset="-122"/>
                <a:ea typeface="Microsoft YaHei" panose="020B0503020204020204" pitchFamily="34" charset="-122"/>
              </a:rPr>
              <a:t>（问卷、访谈、观察、标准化测验）</a:t>
            </a:r>
            <a:endParaRPr kumimoji="1" lang="en-US" altLang="zh-CN" sz="2400" dirty="0">
              <a:latin typeface="Microsoft YaHei" panose="020B0503020204020204" pitchFamily="34" charset="-122"/>
              <a:ea typeface="Microsoft YaHei" panose="020B0503020204020204" pitchFamily="34" charset="-122"/>
            </a:endParaRPr>
          </a:p>
          <a:p>
            <a:pPr>
              <a:spcBef>
                <a:spcPts val="1200"/>
              </a:spcBef>
            </a:pPr>
            <a:r>
              <a:rPr kumimoji="1" lang="en-US" altLang="zh-CN" sz="2400" dirty="0">
                <a:latin typeface="Microsoft YaHei" panose="020B0503020204020204" pitchFamily="34" charset="-122"/>
                <a:ea typeface="Microsoft YaHei" panose="020B0503020204020204" pitchFamily="34" charset="-122"/>
              </a:rPr>
              <a:t>11.</a:t>
            </a:r>
            <a:r>
              <a:rPr kumimoji="1" lang="zh-CN" altLang="en-US" sz="2400" dirty="0">
                <a:latin typeface="Microsoft YaHei" panose="020B0503020204020204" pitchFamily="34" charset="-122"/>
                <a:ea typeface="Microsoft YaHei" panose="020B0503020204020204" pitchFamily="34" charset="-122"/>
              </a:rPr>
              <a:t>毫无例外地进行问卷</a:t>
            </a:r>
            <a:r>
              <a:rPr kumimoji="1" lang="zh-CN" altLang="en-US" sz="2400" dirty="0">
                <a:solidFill>
                  <a:srgbClr val="B45126"/>
                </a:solidFill>
                <a:latin typeface="Microsoft YaHei" panose="020B0503020204020204" pitchFamily="34" charset="-122"/>
                <a:ea typeface="Microsoft YaHei" panose="020B0503020204020204" pitchFamily="34" charset="-122"/>
              </a:rPr>
              <a:t>试测</a:t>
            </a:r>
            <a:r>
              <a:rPr kumimoji="1" lang="zh-CN" altLang="en-US" sz="2400" dirty="0">
                <a:latin typeface="Microsoft YaHei" panose="020B0503020204020204" pitchFamily="34" charset="-122"/>
                <a:ea typeface="Microsoft YaHei" panose="020B0503020204020204" pitchFamily="34" charset="-122"/>
              </a:rPr>
              <a:t>（</a:t>
            </a:r>
            <a:r>
              <a:rPr kumimoji="1" lang="en-US" altLang="zh-CN" sz="2400" dirty="0">
                <a:latin typeface="Microsoft YaHei" panose="020B0503020204020204" pitchFamily="34" charset="-122"/>
                <a:ea typeface="Microsoft YaHei" panose="020B0503020204020204" pitchFamily="34" charset="-122"/>
              </a:rPr>
              <a:t>5-10</a:t>
            </a:r>
            <a:r>
              <a:rPr kumimoji="1" lang="zh-CN" altLang="en-US" sz="2400" dirty="0">
                <a:latin typeface="Microsoft YaHei" panose="020B0503020204020204" pitchFamily="34" charset="-122"/>
                <a:ea typeface="Microsoft YaHei" panose="020B0503020204020204" pitchFamily="34" charset="-122"/>
              </a:rPr>
              <a:t>个被试）</a:t>
            </a:r>
            <a:endParaRPr kumimoji="1"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9695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p:cTn id="3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3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p:cTn id="40"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41"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98929DB-C9D2-F494-FDEB-EFC6E4F78772}"/>
              </a:ext>
            </a:extLst>
          </p:cNvPr>
          <p:cNvSpPr>
            <a:spLocks noGrp="1"/>
          </p:cNvSpPr>
          <p:nvPr>
            <p:ph sz="half" idx="1"/>
          </p:nvPr>
        </p:nvSpPr>
        <p:spPr>
          <a:xfrm>
            <a:off x="1033670" y="1564616"/>
            <a:ext cx="4678019" cy="4716913"/>
          </a:xfrm>
        </p:spPr>
        <p:style>
          <a:lnRef idx="2">
            <a:schemeClr val="dk1"/>
          </a:lnRef>
          <a:fillRef idx="1">
            <a:schemeClr val="lt1"/>
          </a:fillRef>
          <a:effectRef idx="0">
            <a:schemeClr val="dk1"/>
          </a:effectRef>
          <a:fontRef idx="minor">
            <a:schemeClr val="dk1"/>
          </a:fontRef>
        </p:style>
        <p:txBody>
          <a:bodyPr>
            <a:noAutofit/>
          </a:bodyPr>
          <a:lstStyle/>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a:t>
            </a:r>
            <a:r>
              <a:rPr kumimoji="1" lang="zh-CN" altLang="en-US" sz="2000" dirty="0">
                <a:latin typeface="Microsoft YaHei" panose="020B0503020204020204" pitchFamily="34" charset="-122"/>
                <a:ea typeface="Microsoft YaHei" panose="020B0503020204020204" pitchFamily="34" charset="-122"/>
              </a:rPr>
              <a:t>使用标题</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2.</a:t>
            </a:r>
            <a:r>
              <a:rPr kumimoji="1" lang="zh-CN" altLang="en-US" sz="2000" dirty="0">
                <a:latin typeface="Microsoft YaHei" panose="020B0503020204020204" pitchFamily="34" charset="-122"/>
                <a:ea typeface="Microsoft YaHei" panose="020B0503020204020204" pitchFamily="34" charset="-122"/>
              </a:rPr>
              <a:t>尽量使用简短的问题</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3.</a:t>
            </a:r>
            <a:r>
              <a:rPr kumimoji="1" lang="zh-CN" altLang="en-US" sz="2000" dirty="0">
                <a:latin typeface="Microsoft YaHei" panose="020B0503020204020204" pitchFamily="34" charset="-122"/>
                <a:ea typeface="Microsoft YaHei" panose="020B0503020204020204" pitchFamily="34" charset="-122"/>
              </a:rPr>
              <a:t>仔细思考每个问题和相关问题的位置安排</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4.</a:t>
            </a:r>
            <a:r>
              <a:rPr kumimoji="1" lang="zh-CN" altLang="en-US" sz="2000" dirty="0">
                <a:latin typeface="Microsoft YaHei" panose="020B0503020204020204" pitchFamily="34" charset="-122"/>
                <a:ea typeface="Microsoft YaHei" panose="020B0503020204020204" pitchFamily="34" charset="-122"/>
              </a:rPr>
              <a:t>从头至尾给题项连续编号</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5.</a:t>
            </a:r>
            <a:r>
              <a:rPr kumimoji="1" lang="zh-CN" altLang="en-US" sz="2000" dirty="0">
                <a:latin typeface="Microsoft YaHei" panose="020B0503020204020204" pitchFamily="34" charset="-122"/>
                <a:ea typeface="Microsoft YaHei" panose="020B0503020204020204" pitchFamily="34" charset="-122"/>
              </a:rPr>
              <a:t>留有足够的空白</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6.</a:t>
            </a:r>
            <a:r>
              <a:rPr kumimoji="1" lang="zh-CN" altLang="en-US" sz="2000" dirty="0">
                <a:latin typeface="Microsoft YaHei" panose="020B0503020204020204" pitchFamily="34" charset="-122"/>
                <a:ea typeface="Microsoft YaHei" panose="020B0503020204020204" pitchFamily="34" charset="-122"/>
              </a:rPr>
              <a:t>为问卷中新的部分或是较长的部分设置引导语</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7.</a:t>
            </a:r>
            <a:r>
              <a:rPr kumimoji="1" lang="zh-CN" altLang="en-US" sz="2000" dirty="0">
                <a:latin typeface="Microsoft YaHei" panose="020B0503020204020204" pitchFamily="34" charset="-122"/>
                <a:ea typeface="Microsoft YaHei" panose="020B0503020204020204" pitchFamily="34" charset="-122"/>
              </a:rPr>
              <a:t>提供清晰的指导语</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pPr>
            <a:r>
              <a:rPr kumimoji="1" lang="en-US" altLang="zh-CN" sz="2000" dirty="0">
                <a:latin typeface="Microsoft YaHei" panose="020B0503020204020204" pitchFamily="34" charset="-122"/>
                <a:ea typeface="Microsoft YaHei" panose="020B0503020204020204" pitchFamily="34" charset="-122"/>
              </a:rPr>
              <a:t>8.</a:t>
            </a:r>
            <a:r>
              <a:rPr kumimoji="1" lang="zh-CN" altLang="en-US" sz="2000" dirty="0">
                <a:latin typeface="Microsoft YaHei" panose="020B0503020204020204" pitchFamily="34" charset="-122"/>
                <a:ea typeface="Microsoft YaHei" panose="020B0503020204020204" pitchFamily="34" charset="-122"/>
              </a:rPr>
              <a:t>避免多项选择题</a:t>
            </a:r>
            <a:endParaRPr kumimoji="1" lang="en-US" altLang="zh-CN" sz="2000" dirty="0">
              <a:latin typeface="Microsoft YaHei" panose="020B0503020204020204" pitchFamily="34" charset="-122"/>
              <a:ea typeface="Microsoft YaHei" panose="020B0503020204020204" pitchFamily="34" charset="-122"/>
            </a:endParaRPr>
          </a:p>
        </p:txBody>
      </p:sp>
      <p:sp>
        <p:nvSpPr>
          <p:cNvPr id="4" name="内容占位符 3">
            <a:extLst>
              <a:ext uri="{FF2B5EF4-FFF2-40B4-BE49-F238E27FC236}">
                <a16:creationId xmlns:a16="http://schemas.microsoft.com/office/drawing/2014/main" id="{DDCDDFD8-8B0C-AB5C-F79B-51920FEA01B5}"/>
              </a:ext>
            </a:extLst>
          </p:cNvPr>
          <p:cNvSpPr>
            <a:spLocks noGrp="1"/>
          </p:cNvSpPr>
          <p:nvPr>
            <p:ph sz="half" idx="2"/>
          </p:nvPr>
        </p:nvSpPr>
        <p:spPr>
          <a:xfrm>
            <a:off x="5963478" y="1604372"/>
            <a:ext cx="5194852" cy="4677157"/>
          </a:xfrm>
        </p:spPr>
        <p:style>
          <a:lnRef idx="2">
            <a:schemeClr val="dk1"/>
          </a:lnRef>
          <a:fillRef idx="1">
            <a:schemeClr val="lt1"/>
          </a:fillRef>
          <a:effectRef idx="0">
            <a:schemeClr val="dk1"/>
          </a:effectRef>
          <a:fontRef idx="minor">
            <a:schemeClr val="dk1"/>
          </a:fontRef>
        </p:style>
        <p:txBody>
          <a:bodyPr>
            <a:noAutofit/>
          </a:bodyPr>
          <a:lstStyle/>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9.</a:t>
            </a:r>
            <a:r>
              <a:rPr kumimoji="1" lang="zh-CN" altLang="en-US" sz="2000" dirty="0">
                <a:latin typeface="Microsoft YaHei" panose="020B0503020204020204" pitchFamily="34" charset="-122"/>
                <a:ea typeface="Microsoft YaHei" panose="020B0503020204020204" pitchFamily="34" charset="-122"/>
              </a:rPr>
              <a:t>垂直而非水平排列封闭式问题的反应项</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10.</a:t>
            </a:r>
            <a:r>
              <a:rPr kumimoji="1" lang="zh-CN" altLang="en-US" sz="2000" dirty="0">
                <a:latin typeface="Microsoft YaHei" panose="020B0503020204020204" pitchFamily="34" charset="-122"/>
                <a:ea typeface="Microsoft YaHei" panose="020B0503020204020204" pitchFamily="34" charset="-122"/>
              </a:rPr>
              <a:t>对使用同样等级量表的题项进行矩阵式排列</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11.</a:t>
            </a:r>
            <a:r>
              <a:rPr kumimoji="1" lang="zh-CN" altLang="en-US" sz="2000" dirty="0">
                <a:latin typeface="Microsoft YaHei" panose="020B0503020204020204" pitchFamily="34" charset="-122"/>
                <a:ea typeface="Microsoft YaHei" panose="020B0503020204020204" pitchFamily="34" charset="-122"/>
              </a:rPr>
              <a:t> 准确指导使用者完成问卷中的每一步（相倚问题） </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12.</a:t>
            </a:r>
            <a:r>
              <a:rPr kumimoji="1" lang="zh-CN" altLang="en-US" sz="2000" dirty="0">
                <a:latin typeface="Microsoft YaHei" panose="020B0503020204020204" pitchFamily="34" charset="-122"/>
                <a:ea typeface="Microsoft YaHei" panose="020B0503020204020204" pitchFamily="34" charset="-122"/>
              </a:rPr>
              <a:t>包含一些开放式问题</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13.</a:t>
            </a:r>
            <a:r>
              <a:rPr kumimoji="1" lang="zh-CN" altLang="en-US" sz="2000" dirty="0">
                <a:latin typeface="Microsoft YaHei" panose="020B0503020204020204" pitchFamily="34" charset="-122"/>
                <a:ea typeface="Microsoft YaHei" panose="020B0503020204020204" pitchFamily="34" charset="-122"/>
              </a:rPr>
              <a:t>不要在开放式问题中使用横线</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14.</a:t>
            </a:r>
            <a:r>
              <a:rPr kumimoji="1" lang="zh-CN" altLang="en-US" sz="2000" dirty="0">
                <a:latin typeface="Microsoft YaHei" panose="020B0503020204020204" pitchFamily="34" charset="-122"/>
                <a:ea typeface="Microsoft YaHei" panose="020B0503020204020204" pitchFamily="34" charset="-122"/>
              </a:rPr>
              <a:t>不要“打断”问题</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15.</a:t>
            </a:r>
            <a:r>
              <a:rPr kumimoji="1" lang="zh-CN" altLang="en-US" sz="2000" dirty="0">
                <a:latin typeface="Microsoft YaHei" panose="020B0503020204020204" pitchFamily="34" charset="-122"/>
                <a:ea typeface="Microsoft YaHei" panose="020B0503020204020204" pitchFamily="34" charset="-122"/>
              </a:rPr>
              <a:t>包含页码</a:t>
            </a:r>
            <a:endParaRPr kumimoji="1" lang="en-US" altLang="zh-CN" sz="2000" dirty="0">
              <a:latin typeface="Microsoft YaHei" panose="020B0503020204020204" pitchFamily="34" charset="-122"/>
              <a:ea typeface="Microsoft YaHei" panose="020B0503020204020204" pitchFamily="34" charset="-122"/>
            </a:endParaRPr>
          </a:p>
          <a:p>
            <a:pPr marL="285750" indent="-285750">
              <a:lnSpc>
                <a:spcPct val="120000"/>
              </a:lnSpc>
              <a:buFont typeface="Arial" panose="020B0604020202020204" pitchFamily="34" charset="0"/>
              <a:buChar char="•"/>
            </a:pPr>
            <a:r>
              <a:rPr kumimoji="1" lang="en-US" altLang="zh-CN" sz="2000" dirty="0">
                <a:latin typeface="Microsoft YaHei" panose="020B0503020204020204" pitchFamily="34" charset="-122"/>
                <a:ea typeface="Microsoft YaHei" panose="020B0503020204020204" pitchFamily="34" charset="-122"/>
              </a:rPr>
              <a:t>16.</a:t>
            </a:r>
            <a:r>
              <a:rPr kumimoji="1" lang="zh-CN" altLang="en-US" sz="2000" dirty="0">
                <a:latin typeface="Microsoft YaHei" panose="020B0503020204020204" pitchFamily="34" charset="-122"/>
                <a:ea typeface="Microsoft YaHei" panose="020B0503020204020204" pitchFamily="34" charset="-122"/>
              </a:rPr>
              <a:t>使用结束语</a:t>
            </a:r>
            <a:endParaRPr kumimoji="1" lang="en-US" altLang="zh-CN" sz="2000" dirty="0">
              <a:latin typeface="Microsoft YaHei" panose="020B0503020204020204" pitchFamily="34" charset="-122"/>
              <a:ea typeface="Microsoft YaHei" panose="020B0503020204020204" pitchFamily="34" charset="-122"/>
            </a:endParaRPr>
          </a:p>
          <a:p>
            <a:endParaRPr kumimoji="1" lang="zh-CN" altLang="en-US" sz="2000" dirty="0"/>
          </a:p>
        </p:txBody>
      </p:sp>
      <p:sp>
        <p:nvSpPr>
          <p:cNvPr id="6" name="文本框 5">
            <a:extLst>
              <a:ext uri="{FF2B5EF4-FFF2-40B4-BE49-F238E27FC236}">
                <a16:creationId xmlns:a16="http://schemas.microsoft.com/office/drawing/2014/main" id="{89DD637A-144F-FE73-2B32-1AFA502D96EC}"/>
              </a:ext>
            </a:extLst>
          </p:cNvPr>
          <p:cNvSpPr txBox="1"/>
          <p:nvPr/>
        </p:nvSpPr>
        <p:spPr>
          <a:xfrm>
            <a:off x="1033670" y="576471"/>
            <a:ext cx="8163340" cy="461665"/>
          </a:xfrm>
          <a:prstGeom prst="rect">
            <a:avLst/>
          </a:prstGeom>
          <a:noFill/>
        </p:spPr>
        <p:txBody>
          <a:bodyPr wrap="square">
            <a:spAutoFit/>
          </a:bodyPr>
          <a:lstStyle/>
          <a:p>
            <a:r>
              <a:rPr kumimoji="1" lang="en-US" altLang="zh-CN" sz="2400" dirty="0">
                <a:latin typeface="Microsoft YaHei" panose="020B0503020204020204" pitchFamily="34" charset="-122"/>
                <a:ea typeface="Microsoft YaHei" panose="020B0503020204020204" pitchFamily="34" charset="-122"/>
              </a:rPr>
              <a:t>12.</a:t>
            </a:r>
            <a:r>
              <a:rPr kumimoji="1" lang="zh-CN" altLang="en-US" sz="2400" dirty="0">
                <a:latin typeface="Microsoft YaHei" panose="020B0503020204020204" pitchFamily="34" charset="-122"/>
                <a:ea typeface="Microsoft YaHei" panose="020B0503020204020204" pitchFamily="34" charset="-122"/>
              </a:rPr>
              <a:t>编制一份组织结构合理且易为参与者所使用的问卷</a:t>
            </a:r>
            <a:endParaRPr kumimoji="1"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802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7651" y="1807971"/>
            <a:ext cx="3290594" cy="1141497"/>
          </a:xfrm>
        </p:spPr>
        <p:txBody>
          <a:bodyPr>
            <a:normAutofit/>
          </a:bodyPr>
          <a:lstStyle/>
          <a:p>
            <a:r>
              <a:rPr kumimoji="1" lang="zh-CN" altLang="en-US" sz="3600" dirty="0"/>
              <a:t>第三节</a:t>
            </a:r>
          </a:p>
        </p:txBody>
      </p:sp>
      <p:sp>
        <p:nvSpPr>
          <p:cNvPr id="3" name="内容占位符 2"/>
          <p:cNvSpPr>
            <a:spLocks noGrp="1"/>
          </p:cNvSpPr>
          <p:nvPr>
            <p:ph idx="1"/>
          </p:nvPr>
        </p:nvSpPr>
        <p:spPr>
          <a:xfrm>
            <a:off x="6397986" y="1210911"/>
            <a:ext cx="5404547" cy="3870567"/>
          </a:xfrm>
        </p:spPr>
        <p:txBody>
          <a:bodyPr>
            <a:normAutofit/>
          </a:bodyPr>
          <a:lstStyle/>
          <a:p>
            <a:pPr>
              <a:spcBef>
                <a:spcPts val="1600"/>
              </a:spcBef>
            </a:pPr>
            <a:r>
              <a:rPr kumimoji="1" lang="zh-CN" altLang="en-US" sz="3200" dirty="0"/>
              <a:t>一、访谈调查的优势与局限</a:t>
            </a:r>
            <a:endParaRPr kumimoji="1" lang="en-US" altLang="zh-CN" sz="3200" dirty="0"/>
          </a:p>
          <a:p>
            <a:pPr>
              <a:spcBef>
                <a:spcPts val="1600"/>
              </a:spcBef>
            </a:pPr>
            <a:r>
              <a:rPr kumimoji="1" lang="zh-CN" altLang="en-US" sz="3200" dirty="0"/>
              <a:t>二、访谈调查的类型</a:t>
            </a:r>
            <a:endParaRPr kumimoji="1" lang="en-US" altLang="zh-CN" sz="3200" dirty="0"/>
          </a:p>
          <a:p>
            <a:pPr>
              <a:spcBef>
                <a:spcPts val="1600"/>
              </a:spcBef>
            </a:pPr>
            <a:r>
              <a:rPr kumimoji="1" lang="zh-CN" altLang="en-US" sz="3200" dirty="0"/>
              <a:t>三、访谈调查的基本步骤</a:t>
            </a:r>
            <a:endParaRPr kumimoji="1" lang="en-US" altLang="zh-CN" sz="3200" dirty="0"/>
          </a:p>
          <a:p>
            <a:pPr>
              <a:spcBef>
                <a:spcPts val="1600"/>
              </a:spcBef>
            </a:pPr>
            <a:r>
              <a:rPr kumimoji="1" lang="zh-CN" altLang="en-US" sz="3200" dirty="0"/>
              <a:t>四、访谈中需要注意的问题</a:t>
            </a:r>
          </a:p>
          <a:p>
            <a:pPr>
              <a:spcBef>
                <a:spcPts val="1600"/>
              </a:spcBef>
            </a:pPr>
            <a:endParaRPr kumimoji="1" lang="en-US" altLang="zh-CN" sz="3200" dirty="0"/>
          </a:p>
        </p:txBody>
      </p:sp>
      <p:sp>
        <p:nvSpPr>
          <p:cNvPr id="4" name="文本占位符 3"/>
          <p:cNvSpPr>
            <a:spLocks noGrp="1"/>
          </p:cNvSpPr>
          <p:nvPr>
            <p:ph type="body" sz="half" idx="2"/>
          </p:nvPr>
        </p:nvSpPr>
        <p:spPr>
          <a:xfrm>
            <a:off x="1115568" y="3429000"/>
            <a:ext cx="3794760" cy="2194036"/>
          </a:xfrm>
        </p:spPr>
        <p:txBody>
          <a:bodyPr>
            <a:normAutofit/>
          </a:bodyPr>
          <a:lstStyle/>
          <a:p>
            <a:r>
              <a:rPr kumimoji="1" lang="zh-CN" altLang="en-US" sz="3600" dirty="0"/>
              <a:t>访谈调查</a:t>
            </a:r>
          </a:p>
        </p:txBody>
      </p:sp>
    </p:spTree>
    <p:extLst>
      <p:ext uri="{BB962C8B-B14F-4D97-AF65-F5344CB8AC3E}">
        <p14:creationId xmlns:p14="http://schemas.microsoft.com/office/powerpoint/2010/main" val="29323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5092" y="1291187"/>
            <a:ext cx="9141816" cy="2908489"/>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42900" indent="-342900">
              <a:spcBef>
                <a:spcPts val="1800"/>
              </a:spcBef>
              <a:buFont typeface="Wingdings" charset="2"/>
              <a:buChar char="n"/>
            </a:pPr>
            <a:r>
              <a:rPr kumimoji="1" lang="zh-CN" altLang="en-US" sz="2800" dirty="0">
                <a:latin typeface="Microsoft YaHei" panose="020B0503020204020204" pitchFamily="34" charset="-122"/>
                <a:ea typeface="Microsoft YaHei" panose="020B0503020204020204" pitchFamily="34" charset="-122"/>
                <a:cs typeface="SimSun" charset="-122"/>
              </a:rPr>
              <a:t>访谈调查是研究者根据调查目的与要求，通过与研究对象进行口头交谈的方式来收集对方</a:t>
            </a:r>
            <a:r>
              <a:rPr kumimoji="1" lang="zh-CN" altLang="en-US" sz="2800" dirty="0">
                <a:solidFill>
                  <a:srgbClr val="FF0000"/>
                </a:solidFill>
                <a:latin typeface="Microsoft YaHei" panose="020B0503020204020204" pitchFamily="34" charset="-122"/>
                <a:ea typeface="Microsoft YaHei" panose="020B0503020204020204" pitchFamily="34" charset="-122"/>
                <a:cs typeface="SimSun" charset="-122"/>
              </a:rPr>
              <a:t>心理特征</a:t>
            </a:r>
            <a:r>
              <a:rPr kumimoji="1" lang="zh-CN" altLang="en-US" sz="2800" dirty="0">
                <a:latin typeface="Microsoft YaHei" panose="020B0503020204020204" pitchFamily="34" charset="-122"/>
                <a:ea typeface="Microsoft YaHei" panose="020B0503020204020204" pitchFamily="34" charset="-122"/>
                <a:cs typeface="SimSun" charset="-122"/>
              </a:rPr>
              <a:t>和</a:t>
            </a:r>
            <a:r>
              <a:rPr kumimoji="1" lang="zh-CN" altLang="en-US" sz="2800" dirty="0">
                <a:solidFill>
                  <a:srgbClr val="FF0000"/>
                </a:solidFill>
                <a:latin typeface="Microsoft YaHei" panose="020B0503020204020204" pitchFamily="34" charset="-122"/>
                <a:ea typeface="Microsoft YaHei" panose="020B0503020204020204" pitchFamily="34" charset="-122"/>
                <a:cs typeface="SimSun" charset="-122"/>
              </a:rPr>
              <a:t>行为数据</a:t>
            </a:r>
            <a:r>
              <a:rPr kumimoji="1" lang="zh-CN" altLang="en-US" sz="2800" dirty="0">
                <a:latin typeface="Microsoft YaHei" panose="020B0503020204020204" pitchFamily="34" charset="-122"/>
                <a:ea typeface="Microsoft YaHei" panose="020B0503020204020204" pitchFamily="34" charset="-122"/>
                <a:cs typeface="SimSun" charset="-122"/>
              </a:rPr>
              <a:t>资料的一种研究方法。</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342900" indent="-342900">
              <a:spcBef>
                <a:spcPts val="1800"/>
              </a:spcBef>
              <a:buFont typeface="Wingdings" charset="2"/>
              <a:buChar char="n"/>
            </a:pPr>
            <a:r>
              <a:rPr kumimoji="1" lang="zh-CN" altLang="en-US" sz="2800" dirty="0">
                <a:latin typeface="Microsoft YaHei" panose="020B0503020204020204" pitchFamily="34" charset="-122"/>
                <a:ea typeface="Microsoft YaHei" panose="020B0503020204020204" pitchFamily="34" charset="-122"/>
                <a:cs typeface="SimSun" charset="-122"/>
              </a:rPr>
              <a:t>“访谈的意义，不仅在于它具有更大的灵活性，而且它通过语言交流，能够深入人的内心世界，实现人与人之间的相互沟通和理解。”</a:t>
            </a:r>
          </a:p>
        </p:txBody>
      </p:sp>
    </p:spTree>
    <p:extLst>
      <p:ext uri="{BB962C8B-B14F-4D97-AF65-F5344CB8AC3E}">
        <p14:creationId xmlns:p14="http://schemas.microsoft.com/office/powerpoint/2010/main" val="18002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1000" fill="hold"/>
                                        <p:tgtEl>
                                          <p:spTgt spid="2">
                                            <p:bg/>
                                          </p:spTgt>
                                        </p:tgtEl>
                                        <p:attrNameLst>
                                          <p:attrName>ppt_w</p:attrName>
                                        </p:attrNameLst>
                                      </p:cBhvr>
                                      <p:tavLst>
                                        <p:tav tm="0">
                                          <p:val>
                                            <p:strVal val="#ppt_w*0.70"/>
                                          </p:val>
                                        </p:tav>
                                        <p:tav tm="100000">
                                          <p:val>
                                            <p:strVal val="#ppt_w"/>
                                          </p:val>
                                        </p:tav>
                                      </p:tavLst>
                                    </p:anim>
                                    <p:anim calcmode="lin" valueType="num">
                                      <p:cBhvr>
                                        <p:cTn id="8" dur="1000" fill="hold"/>
                                        <p:tgtEl>
                                          <p:spTgt spid="2">
                                            <p:bg/>
                                          </p:spTgt>
                                        </p:tgtEl>
                                        <p:attrNameLst>
                                          <p:attrName>ppt_h</p:attrName>
                                        </p:attrNameLst>
                                      </p:cBhvr>
                                      <p:tavLst>
                                        <p:tav tm="0">
                                          <p:val>
                                            <p:strVal val="#ppt_h"/>
                                          </p:val>
                                        </p:tav>
                                        <p:tav tm="100000">
                                          <p:val>
                                            <p:strVal val="#ppt_h"/>
                                          </p:val>
                                        </p:tav>
                                      </p:tavLst>
                                    </p:anim>
                                    <p:animEffect transition="in" filter="fade">
                                      <p:cBhvr>
                                        <p:cTn id="9" dur="10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sz="half" idx="1"/>
            <p:extLst>
              <p:ext uri="{D42A27DB-BD31-4B8C-83A1-F6EECF244321}">
                <p14:modId xmlns:p14="http://schemas.microsoft.com/office/powerpoint/2010/main" val="1145390795"/>
              </p:ext>
            </p:extLst>
          </p:nvPr>
        </p:nvGraphicFramePr>
        <p:xfrm>
          <a:off x="1320548" y="1716344"/>
          <a:ext cx="9911462" cy="372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637071" y="768154"/>
            <a:ext cx="4493538" cy="523220"/>
          </a:xfrm>
          <a:prstGeom prst="rect">
            <a:avLst/>
          </a:prstGeom>
        </p:spPr>
        <p:txBody>
          <a:bodyPr wrap="none">
            <a:spAutoFit/>
          </a:bodyPr>
          <a:lstStyle/>
          <a:p>
            <a:r>
              <a:rPr kumimoji="1" lang="zh-CN" altLang="en-US" sz="2800" dirty="0">
                <a:ea typeface="Microsoft YaHei" panose="020B0503020204020204" pitchFamily="34" charset="-122"/>
              </a:rPr>
              <a:t>一、访谈调查的优势与局限</a:t>
            </a:r>
            <a:endParaRPr kumimoji="1" lang="en-US" altLang="zh-CN" sz="2800" dirty="0">
              <a:ea typeface="Microsoft YaHei" panose="020B0503020204020204" pitchFamily="34" charset="-122"/>
            </a:endParaRPr>
          </a:p>
        </p:txBody>
      </p:sp>
    </p:spTree>
    <p:extLst>
      <p:ext uri="{BB962C8B-B14F-4D97-AF65-F5344CB8AC3E}">
        <p14:creationId xmlns:p14="http://schemas.microsoft.com/office/powerpoint/2010/main" val="76400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2">
                                            <p:graphicEl>
                                              <a:dgm id="{20B97EB8-B488-EE49-B02B-50C17B3C9380}"/>
                                            </p:graphicEl>
                                          </p:spTgt>
                                        </p:tgtEl>
                                        <p:attrNameLst>
                                          <p:attrName>style.visibility</p:attrName>
                                        </p:attrNameLst>
                                      </p:cBhvr>
                                      <p:to>
                                        <p:strVal val="visible"/>
                                      </p:to>
                                    </p:set>
                                    <p:animEffect transition="in" filter="fade">
                                      <p:cBhvr>
                                        <p:cTn id="14" dur="100"/>
                                        <p:tgtEl>
                                          <p:spTgt spid="2">
                                            <p:graphicEl>
                                              <a:dgm id="{20B97EB8-B488-EE49-B02B-50C17B3C9380}"/>
                                            </p:graphicEl>
                                          </p:spTgt>
                                        </p:tgtEl>
                                      </p:cBhvr>
                                    </p:animEffect>
                                    <p:anim calcmode="lin" valueType="num">
                                      <p:cBhvr>
                                        <p:cTn id="15" dur="400" fill="hold"/>
                                        <p:tgtEl>
                                          <p:spTgt spid="2">
                                            <p:graphicEl>
                                              <a:dgm id="{20B97EB8-B488-EE49-B02B-50C17B3C9380}"/>
                                            </p:graphicEl>
                                          </p:spTgt>
                                        </p:tgtEl>
                                        <p:attrNameLst>
                                          <p:attrName>ppt_x</p:attrName>
                                        </p:attrNameLst>
                                      </p:cBhvr>
                                      <p:tavLst>
                                        <p:tav tm="0">
                                          <p:val>
                                            <p:strVal val="#ppt_x"/>
                                          </p:val>
                                        </p:tav>
                                        <p:tav tm="100000">
                                          <p:val>
                                            <p:strVal val="#ppt_x"/>
                                          </p:val>
                                        </p:tav>
                                      </p:tavLst>
                                    </p:anim>
                                    <p:anim calcmode="lin" valueType="num">
                                      <p:cBhvr>
                                        <p:cTn id="16" dur="400" fill="hold"/>
                                        <p:tgtEl>
                                          <p:spTgt spid="2">
                                            <p:graphicEl>
                                              <a:dgm id="{20B97EB8-B488-EE49-B02B-50C17B3C9380}"/>
                                            </p:graphic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graphicEl>
                                              <a:dgm id="{20B97EB8-B488-EE49-B02B-50C17B3C938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graphicEl>
                                              <a:dgm id="{20B97EB8-B488-EE49-B02B-50C17B3C938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
                                            <p:graphicEl>
                                              <a:dgm id="{26A1C21B-98D1-3B4C-8EB3-C5A2485998F2}"/>
                                            </p:graphicEl>
                                          </p:spTgt>
                                        </p:tgtEl>
                                        <p:attrNameLst>
                                          <p:attrName>style.visibility</p:attrName>
                                        </p:attrNameLst>
                                      </p:cBhvr>
                                      <p:to>
                                        <p:strVal val="visible"/>
                                      </p:to>
                                    </p:set>
                                    <p:animEffect transition="in" filter="fade">
                                      <p:cBhvr>
                                        <p:cTn id="23" dur="100"/>
                                        <p:tgtEl>
                                          <p:spTgt spid="2">
                                            <p:graphicEl>
                                              <a:dgm id="{26A1C21B-98D1-3B4C-8EB3-C5A2485998F2}"/>
                                            </p:graphicEl>
                                          </p:spTgt>
                                        </p:tgtEl>
                                      </p:cBhvr>
                                    </p:animEffect>
                                    <p:anim calcmode="lin" valueType="num">
                                      <p:cBhvr>
                                        <p:cTn id="24" dur="400" fill="hold"/>
                                        <p:tgtEl>
                                          <p:spTgt spid="2">
                                            <p:graphicEl>
                                              <a:dgm id="{26A1C21B-98D1-3B4C-8EB3-C5A2485998F2}"/>
                                            </p:graphicEl>
                                          </p:spTgt>
                                        </p:tgtEl>
                                        <p:attrNameLst>
                                          <p:attrName>ppt_x</p:attrName>
                                        </p:attrNameLst>
                                      </p:cBhvr>
                                      <p:tavLst>
                                        <p:tav tm="0">
                                          <p:val>
                                            <p:strVal val="#ppt_x"/>
                                          </p:val>
                                        </p:tav>
                                        <p:tav tm="100000">
                                          <p:val>
                                            <p:strVal val="#ppt_x"/>
                                          </p:val>
                                        </p:tav>
                                      </p:tavLst>
                                    </p:anim>
                                    <p:anim calcmode="lin" valueType="num">
                                      <p:cBhvr>
                                        <p:cTn id="25" dur="400" fill="hold"/>
                                        <p:tgtEl>
                                          <p:spTgt spid="2">
                                            <p:graphicEl>
                                              <a:dgm id="{26A1C21B-98D1-3B4C-8EB3-C5A2485998F2}"/>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
                                            <p:graphicEl>
                                              <a:dgm id="{26A1C21B-98D1-3B4C-8EB3-C5A2485998F2}"/>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
                                            <p:graphicEl>
                                              <a:dgm id="{26A1C21B-98D1-3B4C-8EB3-C5A2485998F2}"/>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
                                            <p:graphicEl>
                                              <a:dgm id="{77B4A22B-C9AD-CD48-A771-3A62D06F3A9F}"/>
                                            </p:graphicEl>
                                          </p:spTgt>
                                        </p:tgtEl>
                                        <p:attrNameLst>
                                          <p:attrName>style.visibility</p:attrName>
                                        </p:attrNameLst>
                                      </p:cBhvr>
                                      <p:to>
                                        <p:strVal val="visible"/>
                                      </p:to>
                                    </p:set>
                                    <p:animEffect transition="in" filter="fade">
                                      <p:cBhvr>
                                        <p:cTn id="32" dur="100"/>
                                        <p:tgtEl>
                                          <p:spTgt spid="2">
                                            <p:graphicEl>
                                              <a:dgm id="{77B4A22B-C9AD-CD48-A771-3A62D06F3A9F}"/>
                                            </p:graphicEl>
                                          </p:spTgt>
                                        </p:tgtEl>
                                      </p:cBhvr>
                                    </p:animEffect>
                                    <p:anim calcmode="lin" valueType="num">
                                      <p:cBhvr>
                                        <p:cTn id="33" dur="400" fill="hold"/>
                                        <p:tgtEl>
                                          <p:spTgt spid="2">
                                            <p:graphicEl>
                                              <a:dgm id="{77B4A22B-C9AD-CD48-A771-3A62D06F3A9F}"/>
                                            </p:graphicEl>
                                          </p:spTgt>
                                        </p:tgtEl>
                                        <p:attrNameLst>
                                          <p:attrName>ppt_x</p:attrName>
                                        </p:attrNameLst>
                                      </p:cBhvr>
                                      <p:tavLst>
                                        <p:tav tm="0">
                                          <p:val>
                                            <p:strVal val="#ppt_x"/>
                                          </p:val>
                                        </p:tav>
                                        <p:tav tm="100000">
                                          <p:val>
                                            <p:strVal val="#ppt_x"/>
                                          </p:val>
                                        </p:tav>
                                      </p:tavLst>
                                    </p:anim>
                                    <p:anim calcmode="lin" valueType="num">
                                      <p:cBhvr>
                                        <p:cTn id="34" dur="400" fill="hold"/>
                                        <p:tgtEl>
                                          <p:spTgt spid="2">
                                            <p:graphicEl>
                                              <a:dgm id="{77B4A22B-C9AD-CD48-A771-3A62D06F3A9F}"/>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
                                            <p:graphicEl>
                                              <a:dgm id="{77B4A22B-C9AD-CD48-A771-3A62D06F3A9F}"/>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
                                            <p:graphicEl>
                                              <a:dgm id="{77B4A22B-C9AD-CD48-A771-3A62D06F3A9F}"/>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
                                            <p:graphicEl>
                                              <a:dgm id="{B39A9E29-DF3C-274E-A536-6B21FA380EC1}"/>
                                            </p:graphicEl>
                                          </p:spTgt>
                                        </p:tgtEl>
                                        <p:attrNameLst>
                                          <p:attrName>style.visibility</p:attrName>
                                        </p:attrNameLst>
                                      </p:cBhvr>
                                      <p:to>
                                        <p:strVal val="visible"/>
                                      </p:to>
                                    </p:set>
                                    <p:animEffect transition="in" filter="fade">
                                      <p:cBhvr>
                                        <p:cTn id="41" dur="100"/>
                                        <p:tgtEl>
                                          <p:spTgt spid="2">
                                            <p:graphicEl>
                                              <a:dgm id="{B39A9E29-DF3C-274E-A536-6B21FA380EC1}"/>
                                            </p:graphicEl>
                                          </p:spTgt>
                                        </p:tgtEl>
                                      </p:cBhvr>
                                    </p:animEffect>
                                    <p:anim calcmode="lin" valueType="num">
                                      <p:cBhvr>
                                        <p:cTn id="42" dur="400" fill="hold"/>
                                        <p:tgtEl>
                                          <p:spTgt spid="2">
                                            <p:graphicEl>
                                              <a:dgm id="{B39A9E29-DF3C-274E-A536-6B21FA380EC1}"/>
                                            </p:graphicEl>
                                          </p:spTgt>
                                        </p:tgtEl>
                                        <p:attrNameLst>
                                          <p:attrName>ppt_x</p:attrName>
                                        </p:attrNameLst>
                                      </p:cBhvr>
                                      <p:tavLst>
                                        <p:tav tm="0">
                                          <p:val>
                                            <p:strVal val="#ppt_x"/>
                                          </p:val>
                                        </p:tav>
                                        <p:tav tm="100000">
                                          <p:val>
                                            <p:strVal val="#ppt_x"/>
                                          </p:val>
                                        </p:tav>
                                      </p:tavLst>
                                    </p:anim>
                                    <p:anim calcmode="lin" valueType="num">
                                      <p:cBhvr>
                                        <p:cTn id="43" dur="400" fill="hold"/>
                                        <p:tgtEl>
                                          <p:spTgt spid="2">
                                            <p:graphicEl>
                                              <a:dgm id="{B39A9E29-DF3C-274E-A536-6B21FA380EC1}"/>
                                            </p:graphic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
                                            <p:graphicEl>
                                              <a:dgm id="{B39A9E29-DF3C-274E-A536-6B21FA380EC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
                                            <p:graphicEl>
                                              <a:dgm id="{B39A9E29-DF3C-274E-A536-6B21FA380EC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401" y="264732"/>
            <a:ext cx="3877985" cy="584775"/>
          </a:xfrm>
          <a:prstGeom prst="rect">
            <a:avLst/>
          </a:prstGeom>
          <a:noFill/>
        </p:spPr>
        <p:txBody>
          <a:bodyPr wrap="none" rtlCol="0">
            <a:spAutoFit/>
          </a:bodyPr>
          <a:lstStyle/>
          <a:p>
            <a:r>
              <a:rPr kumimoji="1" lang="zh-CN" altLang="en-US" sz="3200" dirty="0">
                <a:ea typeface="Microsoft YaHei" panose="020B0503020204020204" pitchFamily="34" charset="-122"/>
              </a:rPr>
              <a:t>二、访谈调查的类型</a:t>
            </a:r>
          </a:p>
        </p:txBody>
      </p:sp>
      <p:sp>
        <p:nvSpPr>
          <p:cNvPr id="3" name="文本框 2"/>
          <p:cNvSpPr txBox="1"/>
          <p:nvPr/>
        </p:nvSpPr>
        <p:spPr>
          <a:xfrm>
            <a:off x="914401" y="1117930"/>
            <a:ext cx="7712368" cy="523220"/>
          </a:xfrm>
          <a:prstGeom prst="rect">
            <a:avLst/>
          </a:prstGeom>
          <a:noFill/>
        </p:spPr>
        <p:txBody>
          <a:bodyPr wrap="none" rtlCol="0">
            <a:spAutoFit/>
          </a:bodyPr>
          <a:lstStyle/>
          <a:p>
            <a:pPr marL="342900" indent="-342900">
              <a:buFont typeface="Wingdings" charset="2"/>
              <a:buChar char="n"/>
            </a:pPr>
            <a:r>
              <a:rPr kumimoji="1" lang="zh-CN" altLang="en-US" sz="2800" dirty="0">
                <a:latin typeface="Microsoft YaHei" panose="020B0503020204020204" pitchFamily="34" charset="-122"/>
                <a:ea typeface="Microsoft YaHei" panose="020B0503020204020204" pitchFamily="34" charset="-122"/>
              </a:rPr>
              <a:t>根据不同的标准，访谈调查分为不同的类型：</a:t>
            </a:r>
            <a:endParaRPr kumimoji="1" lang="en-US" altLang="zh-CN" sz="2800" dirty="0">
              <a:latin typeface="Microsoft YaHei" panose="020B0503020204020204" pitchFamily="34" charset="-122"/>
              <a:ea typeface="Microsoft YaHei" panose="020B0503020204020204" pitchFamily="34" charset="-122"/>
            </a:endParaRPr>
          </a:p>
        </p:txBody>
      </p:sp>
      <p:graphicFrame>
        <p:nvGraphicFramePr>
          <p:cNvPr id="6" name="图表 5"/>
          <p:cNvGraphicFramePr/>
          <p:nvPr>
            <p:extLst>
              <p:ext uri="{D42A27DB-BD31-4B8C-83A1-F6EECF244321}">
                <p14:modId xmlns:p14="http://schemas.microsoft.com/office/powerpoint/2010/main" val="2026890167"/>
              </p:ext>
            </p:extLst>
          </p:nvPr>
        </p:nvGraphicFramePr>
        <p:xfrm>
          <a:off x="914401" y="1848019"/>
          <a:ext cx="10769600" cy="4330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7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graphicEl>
                                              <a:dgm id="{F5C0ABD4-72F0-C942-BA6C-669E959AEC07}"/>
                                            </p:graphicEl>
                                          </p:spTgt>
                                        </p:tgtEl>
                                        <p:attrNameLst>
                                          <p:attrName>style.visibility</p:attrName>
                                        </p:attrNameLst>
                                      </p:cBhvr>
                                      <p:to>
                                        <p:strVal val="visible"/>
                                      </p:to>
                                    </p:set>
                                    <p:anim calcmode="lin" valueType="num">
                                      <p:cBhvr>
                                        <p:cTn id="21" dur="1000" fill="hold"/>
                                        <p:tgtEl>
                                          <p:spTgt spid="6">
                                            <p:graphicEl>
                                              <a:dgm id="{F5C0ABD4-72F0-C942-BA6C-669E959AEC07}"/>
                                            </p:graphicEl>
                                          </p:spTgt>
                                        </p:tgtEl>
                                        <p:attrNameLst>
                                          <p:attrName>ppt_w</p:attrName>
                                        </p:attrNameLst>
                                      </p:cBhvr>
                                      <p:tavLst>
                                        <p:tav tm="0">
                                          <p:val>
                                            <p:strVal val="#ppt_w*0.70"/>
                                          </p:val>
                                        </p:tav>
                                        <p:tav tm="100000">
                                          <p:val>
                                            <p:strVal val="#ppt_w"/>
                                          </p:val>
                                        </p:tav>
                                      </p:tavLst>
                                    </p:anim>
                                    <p:anim calcmode="lin" valueType="num">
                                      <p:cBhvr>
                                        <p:cTn id="22" dur="1000" fill="hold"/>
                                        <p:tgtEl>
                                          <p:spTgt spid="6">
                                            <p:graphicEl>
                                              <a:dgm id="{F5C0ABD4-72F0-C942-BA6C-669E959AEC07}"/>
                                            </p:graphicEl>
                                          </p:spTgt>
                                        </p:tgtEl>
                                        <p:attrNameLst>
                                          <p:attrName>ppt_h</p:attrName>
                                        </p:attrNameLst>
                                      </p:cBhvr>
                                      <p:tavLst>
                                        <p:tav tm="0">
                                          <p:val>
                                            <p:strVal val="#ppt_h"/>
                                          </p:val>
                                        </p:tav>
                                        <p:tav tm="100000">
                                          <p:val>
                                            <p:strVal val="#ppt_h"/>
                                          </p:val>
                                        </p:tav>
                                      </p:tavLst>
                                    </p:anim>
                                    <p:animEffect transition="in" filter="fade">
                                      <p:cBhvr>
                                        <p:cTn id="23" dur="1000"/>
                                        <p:tgtEl>
                                          <p:spTgt spid="6">
                                            <p:graphicEl>
                                              <a:dgm id="{F5C0ABD4-72F0-C942-BA6C-669E959AEC0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graphicEl>
                                              <a:dgm id="{68F21D38-634E-1F47-9C73-6756F43A2EBA}"/>
                                            </p:graphicEl>
                                          </p:spTgt>
                                        </p:tgtEl>
                                        <p:attrNameLst>
                                          <p:attrName>style.visibility</p:attrName>
                                        </p:attrNameLst>
                                      </p:cBhvr>
                                      <p:to>
                                        <p:strVal val="visible"/>
                                      </p:to>
                                    </p:set>
                                    <p:anim calcmode="lin" valueType="num">
                                      <p:cBhvr>
                                        <p:cTn id="28" dur="1000" fill="hold"/>
                                        <p:tgtEl>
                                          <p:spTgt spid="6">
                                            <p:graphicEl>
                                              <a:dgm id="{68F21D38-634E-1F47-9C73-6756F43A2EBA}"/>
                                            </p:graphicEl>
                                          </p:spTgt>
                                        </p:tgtEl>
                                        <p:attrNameLst>
                                          <p:attrName>ppt_w</p:attrName>
                                        </p:attrNameLst>
                                      </p:cBhvr>
                                      <p:tavLst>
                                        <p:tav tm="0">
                                          <p:val>
                                            <p:strVal val="#ppt_w*0.70"/>
                                          </p:val>
                                        </p:tav>
                                        <p:tav tm="100000">
                                          <p:val>
                                            <p:strVal val="#ppt_w"/>
                                          </p:val>
                                        </p:tav>
                                      </p:tavLst>
                                    </p:anim>
                                    <p:anim calcmode="lin" valueType="num">
                                      <p:cBhvr>
                                        <p:cTn id="29" dur="1000" fill="hold"/>
                                        <p:tgtEl>
                                          <p:spTgt spid="6">
                                            <p:graphicEl>
                                              <a:dgm id="{68F21D38-634E-1F47-9C73-6756F43A2EBA}"/>
                                            </p:graphicEl>
                                          </p:spTgt>
                                        </p:tgtEl>
                                        <p:attrNameLst>
                                          <p:attrName>ppt_h</p:attrName>
                                        </p:attrNameLst>
                                      </p:cBhvr>
                                      <p:tavLst>
                                        <p:tav tm="0">
                                          <p:val>
                                            <p:strVal val="#ppt_h"/>
                                          </p:val>
                                        </p:tav>
                                        <p:tav tm="100000">
                                          <p:val>
                                            <p:strVal val="#ppt_h"/>
                                          </p:val>
                                        </p:tav>
                                      </p:tavLst>
                                    </p:anim>
                                    <p:animEffect transition="in" filter="fade">
                                      <p:cBhvr>
                                        <p:cTn id="30" dur="1000"/>
                                        <p:tgtEl>
                                          <p:spTgt spid="6">
                                            <p:graphicEl>
                                              <a:dgm id="{68F21D38-634E-1F47-9C73-6756F43A2EB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graphicEl>
                                              <a:dgm id="{9A39E1DD-30FE-894B-A5D3-5621D6EBFB7F}"/>
                                            </p:graphicEl>
                                          </p:spTgt>
                                        </p:tgtEl>
                                        <p:attrNameLst>
                                          <p:attrName>style.visibility</p:attrName>
                                        </p:attrNameLst>
                                      </p:cBhvr>
                                      <p:to>
                                        <p:strVal val="visible"/>
                                      </p:to>
                                    </p:set>
                                    <p:anim calcmode="lin" valueType="num">
                                      <p:cBhvr>
                                        <p:cTn id="35" dur="1000" fill="hold"/>
                                        <p:tgtEl>
                                          <p:spTgt spid="6">
                                            <p:graphicEl>
                                              <a:dgm id="{9A39E1DD-30FE-894B-A5D3-5621D6EBFB7F}"/>
                                            </p:graphicEl>
                                          </p:spTgt>
                                        </p:tgtEl>
                                        <p:attrNameLst>
                                          <p:attrName>ppt_w</p:attrName>
                                        </p:attrNameLst>
                                      </p:cBhvr>
                                      <p:tavLst>
                                        <p:tav tm="0">
                                          <p:val>
                                            <p:strVal val="#ppt_w*0.70"/>
                                          </p:val>
                                        </p:tav>
                                        <p:tav tm="100000">
                                          <p:val>
                                            <p:strVal val="#ppt_w"/>
                                          </p:val>
                                        </p:tav>
                                      </p:tavLst>
                                    </p:anim>
                                    <p:anim calcmode="lin" valueType="num">
                                      <p:cBhvr>
                                        <p:cTn id="36" dur="1000" fill="hold"/>
                                        <p:tgtEl>
                                          <p:spTgt spid="6">
                                            <p:graphicEl>
                                              <a:dgm id="{9A39E1DD-30FE-894B-A5D3-5621D6EBFB7F}"/>
                                            </p:graphicEl>
                                          </p:spTgt>
                                        </p:tgtEl>
                                        <p:attrNameLst>
                                          <p:attrName>ppt_h</p:attrName>
                                        </p:attrNameLst>
                                      </p:cBhvr>
                                      <p:tavLst>
                                        <p:tav tm="0">
                                          <p:val>
                                            <p:strVal val="#ppt_h"/>
                                          </p:val>
                                        </p:tav>
                                        <p:tav tm="100000">
                                          <p:val>
                                            <p:strVal val="#ppt_h"/>
                                          </p:val>
                                        </p:tav>
                                      </p:tavLst>
                                    </p:anim>
                                    <p:animEffect transition="in" filter="fade">
                                      <p:cBhvr>
                                        <p:cTn id="37" dur="1000"/>
                                        <p:tgtEl>
                                          <p:spTgt spid="6">
                                            <p:graphicEl>
                                              <a:dgm id="{9A39E1DD-30FE-894B-A5D3-5621D6EBFB7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graphicEl>
                                              <a:dgm id="{D4F712D4-60FA-5F4F-82FE-3D7DCCC6C73F}"/>
                                            </p:graphicEl>
                                          </p:spTgt>
                                        </p:tgtEl>
                                        <p:attrNameLst>
                                          <p:attrName>style.visibility</p:attrName>
                                        </p:attrNameLst>
                                      </p:cBhvr>
                                      <p:to>
                                        <p:strVal val="visible"/>
                                      </p:to>
                                    </p:set>
                                    <p:anim calcmode="lin" valueType="num">
                                      <p:cBhvr>
                                        <p:cTn id="42" dur="1000" fill="hold"/>
                                        <p:tgtEl>
                                          <p:spTgt spid="6">
                                            <p:graphicEl>
                                              <a:dgm id="{D4F712D4-60FA-5F4F-82FE-3D7DCCC6C73F}"/>
                                            </p:graphicEl>
                                          </p:spTgt>
                                        </p:tgtEl>
                                        <p:attrNameLst>
                                          <p:attrName>ppt_w</p:attrName>
                                        </p:attrNameLst>
                                      </p:cBhvr>
                                      <p:tavLst>
                                        <p:tav tm="0">
                                          <p:val>
                                            <p:strVal val="#ppt_w*0.70"/>
                                          </p:val>
                                        </p:tav>
                                        <p:tav tm="100000">
                                          <p:val>
                                            <p:strVal val="#ppt_w"/>
                                          </p:val>
                                        </p:tav>
                                      </p:tavLst>
                                    </p:anim>
                                    <p:anim calcmode="lin" valueType="num">
                                      <p:cBhvr>
                                        <p:cTn id="43" dur="1000" fill="hold"/>
                                        <p:tgtEl>
                                          <p:spTgt spid="6">
                                            <p:graphicEl>
                                              <a:dgm id="{D4F712D4-60FA-5F4F-82FE-3D7DCCC6C73F}"/>
                                            </p:graphicEl>
                                          </p:spTgt>
                                        </p:tgtEl>
                                        <p:attrNameLst>
                                          <p:attrName>ppt_h</p:attrName>
                                        </p:attrNameLst>
                                      </p:cBhvr>
                                      <p:tavLst>
                                        <p:tav tm="0">
                                          <p:val>
                                            <p:strVal val="#ppt_h"/>
                                          </p:val>
                                        </p:tav>
                                        <p:tav tm="100000">
                                          <p:val>
                                            <p:strVal val="#ppt_h"/>
                                          </p:val>
                                        </p:tav>
                                      </p:tavLst>
                                    </p:anim>
                                    <p:animEffect transition="in" filter="fade">
                                      <p:cBhvr>
                                        <p:cTn id="44" dur="1000"/>
                                        <p:tgtEl>
                                          <p:spTgt spid="6">
                                            <p:graphicEl>
                                              <a:dgm id="{D4F712D4-60FA-5F4F-82FE-3D7DCCC6C73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graphicEl>
                                              <a:dgm id="{27C81F5E-8C90-BF45-B913-234552A3B1F4}"/>
                                            </p:graphicEl>
                                          </p:spTgt>
                                        </p:tgtEl>
                                        <p:attrNameLst>
                                          <p:attrName>style.visibility</p:attrName>
                                        </p:attrNameLst>
                                      </p:cBhvr>
                                      <p:to>
                                        <p:strVal val="visible"/>
                                      </p:to>
                                    </p:set>
                                    <p:anim calcmode="lin" valueType="num">
                                      <p:cBhvr>
                                        <p:cTn id="49" dur="1000" fill="hold"/>
                                        <p:tgtEl>
                                          <p:spTgt spid="6">
                                            <p:graphicEl>
                                              <a:dgm id="{27C81F5E-8C90-BF45-B913-234552A3B1F4}"/>
                                            </p:graphicEl>
                                          </p:spTgt>
                                        </p:tgtEl>
                                        <p:attrNameLst>
                                          <p:attrName>ppt_w</p:attrName>
                                        </p:attrNameLst>
                                      </p:cBhvr>
                                      <p:tavLst>
                                        <p:tav tm="0">
                                          <p:val>
                                            <p:strVal val="#ppt_w*0.70"/>
                                          </p:val>
                                        </p:tav>
                                        <p:tav tm="100000">
                                          <p:val>
                                            <p:strVal val="#ppt_w"/>
                                          </p:val>
                                        </p:tav>
                                      </p:tavLst>
                                    </p:anim>
                                    <p:anim calcmode="lin" valueType="num">
                                      <p:cBhvr>
                                        <p:cTn id="50" dur="1000" fill="hold"/>
                                        <p:tgtEl>
                                          <p:spTgt spid="6">
                                            <p:graphicEl>
                                              <a:dgm id="{27C81F5E-8C90-BF45-B913-234552A3B1F4}"/>
                                            </p:graphicEl>
                                          </p:spTgt>
                                        </p:tgtEl>
                                        <p:attrNameLst>
                                          <p:attrName>ppt_h</p:attrName>
                                        </p:attrNameLst>
                                      </p:cBhvr>
                                      <p:tavLst>
                                        <p:tav tm="0">
                                          <p:val>
                                            <p:strVal val="#ppt_h"/>
                                          </p:val>
                                        </p:tav>
                                        <p:tav tm="100000">
                                          <p:val>
                                            <p:strVal val="#ppt_h"/>
                                          </p:val>
                                        </p:tav>
                                      </p:tavLst>
                                    </p:anim>
                                    <p:animEffect transition="in" filter="fade">
                                      <p:cBhvr>
                                        <p:cTn id="51" dur="1000"/>
                                        <p:tgtEl>
                                          <p:spTgt spid="6">
                                            <p:graphicEl>
                                              <a:dgm id="{27C81F5E-8C90-BF45-B913-234552A3B1F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
                                            <p:graphicEl>
                                              <a:dgm id="{00285191-E529-EB43-869D-EA494CC43689}"/>
                                            </p:graphicEl>
                                          </p:spTgt>
                                        </p:tgtEl>
                                        <p:attrNameLst>
                                          <p:attrName>style.visibility</p:attrName>
                                        </p:attrNameLst>
                                      </p:cBhvr>
                                      <p:to>
                                        <p:strVal val="visible"/>
                                      </p:to>
                                    </p:set>
                                    <p:anim calcmode="lin" valueType="num">
                                      <p:cBhvr>
                                        <p:cTn id="56" dur="1000" fill="hold"/>
                                        <p:tgtEl>
                                          <p:spTgt spid="6">
                                            <p:graphicEl>
                                              <a:dgm id="{00285191-E529-EB43-869D-EA494CC43689}"/>
                                            </p:graphicEl>
                                          </p:spTgt>
                                        </p:tgtEl>
                                        <p:attrNameLst>
                                          <p:attrName>ppt_w</p:attrName>
                                        </p:attrNameLst>
                                      </p:cBhvr>
                                      <p:tavLst>
                                        <p:tav tm="0">
                                          <p:val>
                                            <p:strVal val="#ppt_w*0.70"/>
                                          </p:val>
                                        </p:tav>
                                        <p:tav tm="100000">
                                          <p:val>
                                            <p:strVal val="#ppt_w"/>
                                          </p:val>
                                        </p:tav>
                                      </p:tavLst>
                                    </p:anim>
                                    <p:anim calcmode="lin" valueType="num">
                                      <p:cBhvr>
                                        <p:cTn id="57" dur="1000" fill="hold"/>
                                        <p:tgtEl>
                                          <p:spTgt spid="6">
                                            <p:graphicEl>
                                              <a:dgm id="{00285191-E529-EB43-869D-EA494CC43689}"/>
                                            </p:graphicEl>
                                          </p:spTgt>
                                        </p:tgtEl>
                                        <p:attrNameLst>
                                          <p:attrName>ppt_h</p:attrName>
                                        </p:attrNameLst>
                                      </p:cBhvr>
                                      <p:tavLst>
                                        <p:tav tm="0">
                                          <p:val>
                                            <p:strVal val="#ppt_h"/>
                                          </p:val>
                                        </p:tav>
                                        <p:tav tm="100000">
                                          <p:val>
                                            <p:strVal val="#ppt_h"/>
                                          </p:val>
                                        </p:tav>
                                      </p:tavLst>
                                    </p:anim>
                                    <p:animEffect transition="in" filter="fade">
                                      <p:cBhvr>
                                        <p:cTn id="58" dur="1000"/>
                                        <p:tgtEl>
                                          <p:spTgt spid="6">
                                            <p:graphicEl>
                                              <a:dgm id="{00285191-E529-EB43-869D-EA494CC4368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6">
                                            <p:graphicEl>
                                              <a:dgm id="{593E2E1E-FEAE-8044-9F40-B58C02A79308}"/>
                                            </p:graphicEl>
                                          </p:spTgt>
                                        </p:tgtEl>
                                        <p:attrNameLst>
                                          <p:attrName>style.visibility</p:attrName>
                                        </p:attrNameLst>
                                      </p:cBhvr>
                                      <p:to>
                                        <p:strVal val="visible"/>
                                      </p:to>
                                    </p:set>
                                    <p:anim calcmode="lin" valueType="num">
                                      <p:cBhvr>
                                        <p:cTn id="63" dur="1000" fill="hold"/>
                                        <p:tgtEl>
                                          <p:spTgt spid="6">
                                            <p:graphicEl>
                                              <a:dgm id="{593E2E1E-FEAE-8044-9F40-B58C02A79308}"/>
                                            </p:graphicEl>
                                          </p:spTgt>
                                        </p:tgtEl>
                                        <p:attrNameLst>
                                          <p:attrName>ppt_w</p:attrName>
                                        </p:attrNameLst>
                                      </p:cBhvr>
                                      <p:tavLst>
                                        <p:tav tm="0">
                                          <p:val>
                                            <p:strVal val="#ppt_w*0.70"/>
                                          </p:val>
                                        </p:tav>
                                        <p:tav tm="100000">
                                          <p:val>
                                            <p:strVal val="#ppt_w"/>
                                          </p:val>
                                        </p:tav>
                                      </p:tavLst>
                                    </p:anim>
                                    <p:anim calcmode="lin" valueType="num">
                                      <p:cBhvr>
                                        <p:cTn id="64" dur="1000" fill="hold"/>
                                        <p:tgtEl>
                                          <p:spTgt spid="6">
                                            <p:graphicEl>
                                              <a:dgm id="{593E2E1E-FEAE-8044-9F40-B58C02A79308}"/>
                                            </p:graphicEl>
                                          </p:spTgt>
                                        </p:tgtEl>
                                        <p:attrNameLst>
                                          <p:attrName>ppt_h</p:attrName>
                                        </p:attrNameLst>
                                      </p:cBhvr>
                                      <p:tavLst>
                                        <p:tav tm="0">
                                          <p:val>
                                            <p:strVal val="#ppt_h"/>
                                          </p:val>
                                        </p:tav>
                                        <p:tav tm="100000">
                                          <p:val>
                                            <p:strVal val="#ppt_h"/>
                                          </p:val>
                                        </p:tav>
                                      </p:tavLst>
                                    </p:anim>
                                    <p:animEffect transition="in" filter="fade">
                                      <p:cBhvr>
                                        <p:cTn id="65" dur="1000"/>
                                        <p:tgtEl>
                                          <p:spTgt spid="6">
                                            <p:graphicEl>
                                              <a:dgm id="{593E2E1E-FEAE-8044-9F40-B58C02A7930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6">
                                            <p:graphicEl>
                                              <a:dgm id="{05B5A024-C266-9641-8B74-BB48FF0EE161}"/>
                                            </p:graphicEl>
                                          </p:spTgt>
                                        </p:tgtEl>
                                        <p:attrNameLst>
                                          <p:attrName>style.visibility</p:attrName>
                                        </p:attrNameLst>
                                      </p:cBhvr>
                                      <p:to>
                                        <p:strVal val="visible"/>
                                      </p:to>
                                    </p:set>
                                    <p:anim calcmode="lin" valueType="num">
                                      <p:cBhvr>
                                        <p:cTn id="70" dur="1000" fill="hold"/>
                                        <p:tgtEl>
                                          <p:spTgt spid="6">
                                            <p:graphicEl>
                                              <a:dgm id="{05B5A024-C266-9641-8B74-BB48FF0EE161}"/>
                                            </p:graphicEl>
                                          </p:spTgt>
                                        </p:tgtEl>
                                        <p:attrNameLst>
                                          <p:attrName>ppt_w</p:attrName>
                                        </p:attrNameLst>
                                      </p:cBhvr>
                                      <p:tavLst>
                                        <p:tav tm="0">
                                          <p:val>
                                            <p:strVal val="#ppt_w*0.70"/>
                                          </p:val>
                                        </p:tav>
                                        <p:tav tm="100000">
                                          <p:val>
                                            <p:strVal val="#ppt_w"/>
                                          </p:val>
                                        </p:tav>
                                      </p:tavLst>
                                    </p:anim>
                                    <p:anim calcmode="lin" valueType="num">
                                      <p:cBhvr>
                                        <p:cTn id="71" dur="1000" fill="hold"/>
                                        <p:tgtEl>
                                          <p:spTgt spid="6">
                                            <p:graphicEl>
                                              <a:dgm id="{05B5A024-C266-9641-8B74-BB48FF0EE161}"/>
                                            </p:graphicEl>
                                          </p:spTgt>
                                        </p:tgtEl>
                                        <p:attrNameLst>
                                          <p:attrName>ppt_h</p:attrName>
                                        </p:attrNameLst>
                                      </p:cBhvr>
                                      <p:tavLst>
                                        <p:tav tm="0">
                                          <p:val>
                                            <p:strVal val="#ppt_h"/>
                                          </p:val>
                                        </p:tav>
                                        <p:tav tm="100000">
                                          <p:val>
                                            <p:strVal val="#ppt_h"/>
                                          </p:val>
                                        </p:tav>
                                      </p:tavLst>
                                    </p:anim>
                                    <p:animEffect transition="in" filter="fade">
                                      <p:cBhvr>
                                        <p:cTn id="72" dur="1000"/>
                                        <p:tgtEl>
                                          <p:spTgt spid="6">
                                            <p:graphicEl>
                                              <a:dgm id="{05B5A024-C266-9641-8B74-BB48FF0EE16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6">
                                            <p:graphicEl>
                                              <a:dgm id="{F34E7169-7E09-0949-8A08-89C8EC849645}"/>
                                            </p:graphicEl>
                                          </p:spTgt>
                                        </p:tgtEl>
                                        <p:attrNameLst>
                                          <p:attrName>style.visibility</p:attrName>
                                        </p:attrNameLst>
                                      </p:cBhvr>
                                      <p:to>
                                        <p:strVal val="visible"/>
                                      </p:to>
                                    </p:set>
                                    <p:anim calcmode="lin" valueType="num">
                                      <p:cBhvr>
                                        <p:cTn id="77" dur="1000" fill="hold"/>
                                        <p:tgtEl>
                                          <p:spTgt spid="6">
                                            <p:graphicEl>
                                              <a:dgm id="{F34E7169-7E09-0949-8A08-89C8EC849645}"/>
                                            </p:graphicEl>
                                          </p:spTgt>
                                        </p:tgtEl>
                                        <p:attrNameLst>
                                          <p:attrName>ppt_w</p:attrName>
                                        </p:attrNameLst>
                                      </p:cBhvr>
                                      <p:tavLst>
                                        <p:tav tm="0">
                                          <p:val>
                                            <p:strVal val="#ppt_w*0.70"/>
                                          </p:val>
                                        </p:tav>
                                        <p:tav tm="100000">
                                          <p:val>
                                            <p:strVal val="#ppt_w"/>
                                          </p:val>
                                        </p:tav>
                                      </p:tavLst>
                                    </p:anim>
                                    <p:anim calcmode="lin" valueType="num">
                                      <p:cBhvr>
                                        <p:cTn id="78" dur="1000" fill="hold"/>
                                        <p:tgtEl>
                                          <p:spTgt spid="6">
                                            <p:graphicEl>
                                              <a:dgm id="{F34E7169-7E09-0949-8A08-89C8EC849645}"/>
                                            </p:graphicEl>
                                          </p:spTgt>
                                        </p:tgtEl>
                                        <p:attrNameLst>
                                          <p:attrName>ppt_h</p:attrName>
                                        </p:attrNameLst>
                                      </p:cBhvr>
                                      <p:tavLst>
                                        <p:tav tm="0">
                                          <p:val>
                                            <p:strVal val="#ppt_h"/>
                                          </p:val>
                                        </p:tav>
                                        <p:tav tm="100000">
                                          <p:val>
                                            <p:strVal val="#ppt_h"/>
                                          </p:val>
                                        </p:tav>
                                      </p:tavLst>
                                    </p:anim>
                                    <p:animEffect transition="in" filter="fade">
                                      <p:cBhvr>
                                        <p:cTn id="79" dur="1000"/>
                                        <p:tgtEl>
                                          <p:spTgt spid="6">
                                            <p:graphicEl>
                                              <a:dgm id="{F34E7169-7E09-0949-8A08-89C8EC849645}"/>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6">
                                            <p:graphicEl>
                                              <a:dgm id="{12C66085-4176-4D40-BBDD-F60E565BFA3B}"/>
                                            </p:graphicEl>
                                          </p:spTgt>
                                        </p:tgtEl>
                                        <p:attrNameLst>
                                          <p:attrName>style.visibility</p:attrName>
                                        </p:attrNameLst>
                                      </p:cBhvr>
                                      <p:to>
                                        <p:strVal val="visible"/>
                                      </p:to>
                                    </p:set>
                                    <p:anim calcmode="lin" valueType="num">
                                      <p:cBhvr>
                                        <p:cTn id="84" dur="1000" fill="hold"/>
                                        <p:tgtEl>
                                          <p:spTgt spid="6">
                                            <p:graphicEl>
                                              <a:dgm id="{12C66085-4176-4D40-BBDD-F60E565BFA3B}"/>
                                            </p:graphicEl>
                                          </p:spTgt>
                                        </p:tgtEl>
                                        <p:attrNameLst>
                                          <p:attrName>ppt_w</p:attrName>
                                        </p:attrNameLst>
                                      </p:cBhvr>
                                      <p:tavLst>
                                        <p:tav tm="0">
                                          <p:val>
                                            <p:strVal val="#ppt_w*0.70"/>
                                          </p:val>
                                        </p:tav>
                                        <p:tav tm="100000">
                                          <p:val>
                                            <p:strVal val="#ppt_w"/>
                                          </p:val>
                                        </p:tav>
                                      </p:tavLst>
                                    </p:anim>
                                    <p:anim calcmode="lin" valueType="num">
                                      <p:cBhvr>
                                        <p:cTn id="85" dur="1000" fill="hold"/>
                                        <p:tgtEl>
                                          <p:spTgt spid="6">
                                            <p:graphicEl>
                                              <a:dgm id="{12C66085-4176-4D40-BBDD-F60E565BFA3B}"/>
                                            </p:graphicEl>
                                          </p:spTgt>
                                        </p:tgtEl>
                                        <p:attrNameLst>
                                          <p:attrName>ppt_h</p:attrName>
                                        </p:attrNameLst>
                                      </p:cBhvr>
                                      <p:tavLst>
                                        <p:tav tm="0">
                                          <p:val>
                                            <p:strVal val="#ppt_h"/>
                                          </p:val>
                                        </p:tav>
                                        <p:tav tm="100000">
                                          <p:val>
                                            <p:strVal val="#ppt_h"/>
                                          </p:val>
                                        </p:tav>
                                      </p:tavLst>
                                    </p:anim>
                                    <p:animEffect transition="in" filter="fade">
                                      <p:cBhvr>
                                        <p:cTn id="86" dur="1000"/>
                                        <p:tgtEl>
                                          <p:spTgt spid="6">
                                            <p:graphicEl>
                                              <a:dgm id="{12C66085-4176-4D40-BBDD-F60E565BFA3B}"/>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6">
                                            <p:graphicEl>
                                              <a:dgm id="{533E6873-65F0-BC4F-90A2-D61177DDD1D5}"/>
                                            </p:graphicEl>
                                          </p:spTgt>
                                        </p:tgtEl>
                                        <p:attrNameLst>
                                          <p:attrName>style.visibility</p:attrName>
                                        </p:attrNameLst>
                                      </p:cBhvr>
                                      <p:to>
                                        <p:strVal val="visible"/>
                                      </p:to>
                                    </p:set>
                                    <p:anim calcmode="lin" valueType="num">
                                      <p:cBhvr>
                                        <p:cTn id="91" dur="1000" fill="hold"/>
                                        <p:tgtEl>
                                          <p:spTgt spid="6">
                                            <p:graphicEl>
                                              <a:dgm id="{533E6873-65F0-BC4F-90A2-D61177DDD1D5}"/>
                                            </p:graphicEl>
                                          </p:spTgt>
                                        </p:tgtEl>
                                        <p:attrNameLst>
                                          <p:attrName>ppt_w</p:attrName>
                                        </p:attrNameLst>
                                      </p:cBhvr>
                                      <p:tavLst>
                                        <p:tav tm="0">
                                          <p:val>
                                            <p:strVal val="#ppt_w*0.70"/>
                                          </p:val>
                                        </p:tav>
                                        <p:tav tm="100000">
                                          <p:val>
                                            <p:strVal val="#ppt_w"/>
                                          </p:val>
                                        </p:tav>
                                      </p:tavLst>
                                    </p:anim>
                                    <p:anim calcmode="lin" valueType="num">
                                      <p:cBhvr>
                                        <p:cTn id="92" dur="1000" fill="hold"/>
                                        <p:tgtEl>
                                          <p:spTgt spid="6">
                                            <p:graphicEl>
                                              <a:dgm id="{533E6873-65F0-BC4F-90A2-D61177DDD1D5}"/>
                                            </p:graphicEl>
                                          </p:spTgt>
                                        </p:tgtEl>
                                        <p:attrNameLst>
                                          <p:attrName>ppt_h</p:attrName>
                                        </p:attrNameLst>
                                      </p:cBhvr>
                                      <p:tavLst>
                                        <p:tav tm="0">
                                          <p:val>
                                            <p:strVal val="#ppt_h"/>
                                          </p:val>
                                        </p:tav>
                                        <p:tav tm="100000">
                                          <p:val>
                                            <p:strVal val="#ppt_h"/>
                                          </p:val>
                                        </p:tav>
                                      </p:tavLst>
                                    </p:anim>
                                    <p:animEffect transition="in" filter="fade">
                                      <p:cBhvr>
                                        <p:cTn id="93" dur="1000"/>
                                        <p:tgtEl>
                                          <p:spTgt spid="6">
                                            <p:graphicEl>
                                              <a:dgm id="{533E6873-65F0-BC4F-90A2-D61177DDD1D5}"/>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6">
                                            <p:graphicEl>
                                              <a:dgm id="{88067DAE-BDAE-6347-BE0E-CDD3ED0FAD64}"/>
                                            </p:graphicEl>
                                          </p:spTgt>
                                        </p:tgtEl>
                                        <p:attrNameLst>
                                          <p:attrName>style.visibility</p:attrName>
                                        </p:attrNameLst>
                                      </p:cBhvr>
                                      <p:to>
                                        <p:strVal val="visible"/>
                                      </p:to>
                                    </p:set>
                                    <p:anim calcmode="lin" valueType="num">
                                      <p:cBhvr>
                                        <p:cTn id="98" dur="1000" fill="hold"/>
                                        <p:tgtEl>
                                          <p:spTgt spid="6">
                                            <p:graphicEl>
                                              <a:dgm id="{88067DAE-BDAE-6347-BE0E-CDD3ED0FAD64}"/>
                                            </p:graphicEl>
                                          </p:spTgt>
                                        </p:tgtEl>
                                        <p:attrNameLst>
                                          <p:attrName>ppt_w</p:attrName>
                                        </p:attrNameLst>
                                      </p:cBhvr>
                                      <p:tavLst>
                                        <p:tav tm="0">
                                          <p:val>
                                            <p:strVal val="#ppt_w*0.70"/>
                                          </p:val>
                                        </p:tav>
                                        <p:tav tm="100000">
                                          <p:val>
                                            <p:strVal val="#ppt_w"/>
                                          </p:val>
                                        </p:tav>
                                      </p:tavLst>
                                    </p:anim>
                                    <p:anim calcmode="lin" valueType="num">
                                      <p:cBhvr>
                                        <p:cTn id="99" dur="1000" fill="hold"/>
                                        <p:tgtEl>
                                          <p:spTgt spid="6">
                                            <p:graphicEl>
                                              <a:dgm id="{88067DAE-BDAE-6347-BE0E-CDD3ED0FAD64}"/>
                                            </p:graphicEl>
                                          </p:spTgt>
                                        </p:tgtEl>
                                        <p:attrNameLst>
                                          <p:attrName>ppt_h</p:attrName>
                                        </p:attrNameLst>
                                      </p:cBhvr>
                                      <p:tavLst>
                                        <p:tav tm="0">
                                          <p:val>
                                            <p:strVal val="#ppt_h"/>
                                          </p:val>
                                        </p:tav>
                                        <p:tav tm="100000">
                                          <p:val>
                                            <p:strVal val="#ppt_h"/>
                                          </p:val>
                                        </p:tav>
                                      </p:tavLst>
                                    </p:anim>
                                    <p:animEffect transition="in" filter="fade">
                                      <p:cBhvr>
                                        <p:cTn id="100" dur="1000"/>
                                        <p:tgtEl>
                                          <p:spTgt spid="6">
                                            <p:graphicEl>
                                              <a:dgm id="{88067DAE-BDAE-6347-BE0E-CDD3ED0FAD64}"/>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6">
                                            <p:graphicEl>
                                              <a:dgm id="{424C9948-6B4F-9D45-832A-D7E45AAE1097}"/>
                                            </p:graphicEl>
                                          </p:spTgt>
                                        </p:tgtEl>
                                        <p:attrNameLst>
                                          <p:attrName>style.visibility</p:attrName>
                                        </p:attrNameLst>
                                      </p:cBhvr>
                                      <p:to>
                                        <p:strVal val="visible"/>
                                      </p:to>
                                    </p:set>
                                    <p:anim calcmode="lin" valueType="num">
                                      <p:cBhvr>
                                        <p:cTn id="105" dur="1000" fill="hold"/>
                                        <p:tgtEl>
                                          <p:spTgt spid="6">
                                            <p:graphicEl>
                                              <a:dgm id="{424C9948-6B4F-9D45-832A-D7E45AAE1097}"/>
                                            </p:graphicEl>
                                          </p:spTgt>
                                        </p:tgtEl>
                                        <p:attrNameLst>
                                          <p:attrName>ppt_w</p:attrName>
                                        </p:attrNameLst>
                                      </p:cBhvr>
                                      <p:tavLst>
                                        <p:tav tm="0">
                                          <p:val>
                                            <p:strVal val="#ppt_w*0.70"/>
                                          </p:val>
                                        </p:tav>
                                        <p:tav tm="100000">
                                          <p:val>
                                            <p:strVal val="#ppt_w"/>
                                          </p:val>
                                        </p:tav>
                                      </p:tavLst>
                                    </p:anim>
                                    <p:anim calcmode="lin" valueType="num">
                                      <p:cBhvr>
                                        <p:cTn id="106" dur="1000" fill="hold"/>
                                        <p:tgtEl>
                                          <p:spTgt spid="6">
                                            <p:graphicEl>
                                              <a:dgm id="{424C9948-6B4F-9D45-832A-D7E45AAE1097}"/>
                                            </p:graphicEl>
                                          </p:spTgt>
                                        </p:tgtEl>
                                        <p:attrNameLst>
                                          <p:attrName>ppt_h</p:attrName>
                                        </p:attrNameLst>
                                      </p:cBhvr>
                                      <p:tavLst>
                                        <p:tav tm="0">
                                          <p:val>
                                            <p:strVal val="#ppt_h"/>
                                          </p:val>
                                        </p:tav>
                                        <p:tav tm="100000">
                                          <p:val>
                                            <p:strVal val="#ppt_h"/>
                                          </p:val>
                                        </p:tav>
                                      </p:tavLst>
                                    </p:anim>
                                    <p:animEffect transition="in" filter="fade">
                                      <p:cBhvr>
                                        <p:cTn id="107" dur="1000"/>
                                        <p:tgtEl>
                                          <p:spTgt spid="6">
                                            <p:graphicEl>
                                              <a:dgm id="{424C9948-6B4F-9D45-832A-D7E45AAE1097}"/>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6">
                                            <p:graphicEl>
                                              <a:dgm id="{3AC18647-B799-A044-836D-7B456700F114}"/>
                                            </p:graphicEl>
                                          </p:spTgt>
                                        </p:tgtEl>
                                        <p:attrNameLst>
                                          <p:attrName>style.visibility</p:attrName>
                                        </p:attrNameLst>
                                      </p:cBhvr>
                                      <p:to>
                                        <p:strVal val="visible"/>
                                      </p:to>
                                    </p:set>
                                    <p:anim calcmode="lin" valueType="num">
                                      <p:cBhvr>
                                        <p:cTn id="112" dur="1000" fill="hold"/>
                                        <p:tgtEl>
                                          <p:spTgt spid="6">
                                            <p:graphicEl>
                                              <a:dgm id="{3AC18647-B799-A044-836D-7B456700F114}"/>
                                            </p:graphicEl>
                                          </p:spTgt>
                                        </p:tgtEl>
                                        <p:attrNameLst>
                                          <p:attrName>ppt_w</p:attrName>
                                        </p:attrNameLst>
                                      </p:cBhvr>
                                      <p:tavLst>
                                        <p:tav tm="0">
                                          <p:val>
                                            <p:strVal val="#ppt_w*0.70"/>
                                          </p:val>
                                        </p:tav>
                                        <p:tav tm="100000">
                                          <p:val>
                                            <p:strVal val="#ppt_w"/>
                                          </p:val>
                                        </p:tav>
                                      </p:tavLst>
                                    </p:anim>
                                    <p:anim calcmode="lin" valueType="num">
                                      <p:cBhvr>
                                        <p:cTn id="113" dur="1000" fill="hold"/>
                                        <p:tgtEl>
                                          <p:spTgt spid="6">
                                            <p:graphicEl>
                                              <a:dgm id="{3AC18647-B799-A044-836D-7B456700F114}"/>
                                            </p:graphicEl>
                                          </p:spTgt>
                                        </p:tgtEl>
                                        <p:attrNameLst>
                                          <p:attrName>ppt_h</p:attrName>
                                        </p:attrNameLst>
                                      </p:cBhvr>
                                      <p:tavLst>
                                        <p:tav tm="0">
                                          <p:val>
                                            <p:strVal val="#ppt_h"/>
                                          </p:val>
                                        </p:tav>
                                        <p:tav tm="100000">
                                          <p:val>
                                            <p:strVal val="#ppt_h"/>
                                          </p:val>
                                        </p:tav>
                                      </p:tavLst>
                                    </p:anim>
                                    <p:animEffect transition="in" filter="fade">
                                      <p:cBhvr>
                                        <p:cTn id="114" dur="1000"/>
                                        <p:tgtEl>
                                          <p:spTgt spid="6">
                                            <p:graphicEl>
                                              <a:dgm id="{3AC18647-B799-A044-836D-7B456700F114}"/>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6">
                                            <p:graphicEl>
                                              <a:dgm id="{63002DD0-B8D8-7E4E-8709-E832A763DD29}"/>
                                            </p:graphicEl>
                                          </p:spTgt>
                                        </p:tgtEl>
                                        <p:attrNameLst>
                                          <p:attrName>style.visibility</p:attrName>
                                        </p:attrNameLst>
                                      </p:cBhvr>
                                      <p:to>
                                        <p:strVal val="visible"/>
                                      </p:to>
                                    </p:set>
                                    <p:anim calcmode="lin" valueType="num">
                                      <p:cBhvr>
                                        <p:cTn id="119" dur="1000" fill="hold"/>
                                        <p:tgtEl>
                                          <p:spTgt spid="6">
                                            <p:graphicEl>
                                              <a:dgm id="{63002DD0-B8D8-7E4E-8709-E832A763DD29}"/>
                                            </p:graphicEl>
                                          </p:spTgt>
                                        </p:tgtEl>
                                        <p:attrNameLst>
                                          <p:attrName>ppt_w</p:attrName>
                                        </p:attrNameLst>
                                      </p:cBhvr>
                                      <p:tavLst>
                                        <p:tav tm="0">
                                          <p:val>
                                            <p:strVal val="#ppt_w*0.70"/>
                                          </p:val>
                                        </p:tav>
                                        <p:tav tm="100000">
                                          <p:val>
                                            <p:strVal val="#ppt_w"/>
                                          </p:val>
                                        </p:tav>
                                      </p:tavLst>
                                    </p:anim>
                                    <p:anim calcmode="lin" valueType="num">
                                      <p:cBhvr>
                                        <p:cTn id="120" dur="1000" fill="hold"/>
                                        <p:tgtEl>
                                          <p:spTgt spid="6">
                                            <p:graphicEl>
                                              <a:dgm id="{63002DD0-B8D8-7E4E-8709-E832A763DD29}"/>
                                            </p:graphicEl>
                                          </p:spTgt>
                                        </p:tgtEl>
                                        <p:attrNameLst>
                                          <p:attrName>ppt_h</p:attrName>
                                        </p:attrNameLst>
                                      </p:cBhvr>
                                      <p:tavLst>
                                        <p:tav tm="0">
                                          <p:val>
                                            <p:strVal val="#ppt_h"/>
                                          </p:val>
                                        </p:tav>
                                        <p:tav tm="100000">
                                          <p:val>
                                            <p:strVal val="#ppt_h"/>
                                          </p:val>
                                        </p:tav>
                                      </p:tavLst>
                                    </p:anim>
                                    <p:animEffect transition="in" filter="fade">
                                      <p:cBhvr>
                                        <p:cTn id="121" dur="1000"/>
                                        <p:tgtEl>
                                          <p:spTgt spid="6">
                                            <p:graphicEl>
                                              <a:dgm id="{63002DD0-B8D8-7E4E-8709-E832A763DD29}"/>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6">
                                            <p:graphicEl>
                                              <a:dgm id="{8C207391-042C-4D41-8EEE-F5FFDF74E5BA}"/>
                                            </p:graphicEl>
                                          </p:spTgt>
                                        </p:tgtEl>
                                        <p:attrNameLst>
                                          <p:attrName>style.visibility</p:attrName>
                                        </p:attrNameLst>
                                      </p:cBhvr>
                                      <p:to>
                                        <p:strVal val="visible"/>
                                      </p:to>
                                    </p:set>
                                    <p:anim calcmode="lin" valueType="num">
                                      <p:cBhvr>
                                        <p:cTn id="126" dur="1000" fill="hold"/>
                                        <p:tgtEl>
                                          <p:spTgt spid="6">
                                            <p:graphicEl>
                                              <a:dgm id="{8C207391-042C-4D41-8EEE-F5FFDF74E5BA}"/>
                                            </p:graphicEl>
                                          </p:spTgt>
                                        </p:tgtEl>
                                        <p:attrNameLst>
                                          <p:attrName>ppt_w</p:attrName>
                                        </p:attrNameLst>
                                      </p:cBhvr>
                                      <p:tavLst>
                                        <p:tav tm="0">
                                          <p:val>
                                            <p:strVal val="#ppt_w*0.70"/>
                                          </p:val>
                                        </p:tav>
                                        <p:tav tm="100000">
                                          <p:val>
                                            <p:strVal val="#ppt_w"/>
                                          </p:val>
                                        </p:tav>
                                      </p:tavLst>
                                    </p:anim>
                                    <p:anim calcmode="lin" valueType="num">
                                      <p:cBhvr>
                                        <p:cTn id="127" dur="1000" fill="hold"/>
                                        <p:tgtEl>
                                          <p:spTgt spid="6">
                                            <p:graphicEl>
                                              <a:dgm id="{8C207391-042C-4D41-8EEE-F5FFDF74E5BA}"/>
                                            </p:graphicEl>
                                          </p:spTgt>
                                        </p:tgtEl>
                                        <p:attrNameLst>
                                          <p:attrName>ppt_h</p:attrName>
                                        </p:attrNameLst>
                                      </p:cBhvr>
                                      <p:tavLst>
                                        <p:tav tm="0">
                                          <p:val>
                                            <p:strVal val="#ppt_h"/>
                                          </p:val>
                                        </p:tav>
                                        <p:tav tm="100000">
                                          <p:val>
                                            <p:strVal val="#ppt_h"/>
                                          </p:val>
                                        </p:tav>
                                      </p:tavLst>
                                    </p:anim>
                                    <p:animEffect transition="in" filter="fade">
                                      <p:cBhvr>
                                        <p:cTn id="128" dur="1000"/>
                                        <p:tgtEl>
                                          <p:spTgt spid="6">
                                            <p:graphicEl>
                                              <a:dgm id="{8C207391-042C-4D41-8EEE-F5FFDF74E5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1341632" y="1861795"/>
            <a:ext cx="2289890" cy="704087"/>
          </a:xfrm>
        </p:spPr>
        <p:txBody>
          <a:bodyPr>
            <a:noAutofit/>
          </a:bodyPr>
          <a:lstStyle/>
          <a:p>
            <a:pPr algn="l"/>
            <a:r>
              <a:rPr kumimoji="1" lang="zh-CN" altLang="en-US" sz="2800" dirty="0">
                <a:solidFill>
                  <a:srgbClr val="B45126"/>
                </a:solidFill>
                <a:latin typeface="Microsoft YaHei" panose="020B0503020204020204" pitchFamily="34" charset="-122"/>
                <a:cs typeface="SimSun" charset="-122"/>
              </a:rPr>
              <a:t>（一）优点</a:t>
            </a:r>
            <a:endParaRPr kumimoji="1" lang="en-US" altLang="zh-CN" sz="2800" dirty="0">
              <a:solidFill>
                <a:srgbClr val="B45126"/>
              </a:solidFill>
              <a:latin typeface="Microsoft YaHei" panose="020B0503020204020204" pitchFamily="34" charset="-122"/>
              <a:cs typeface="SimSun" charset="-122"/>
            </a:endParaRPr>
          </a:p>
        </p:txBody>
      </p:sp>
      <p:sp>
        <p:nvSpPr>
          <p:cNvPr id="3" name="内容占位符 2"/>
          <p:cNvSpPr>
            <a:spLocks noGrp="1"/>
          </p:cNvSpPr>
          <p:nvPr>
            <p:ph sz="half" idx="2"/>
          </p:nvPr>
        </p:nvSpPr>
        <p:spPr>
          <a:xfrm>
            <a:off x="1680158" y="2993731"/>
            <a:ext cx="3513165" cy="2596776"/>
          </a:xfrm>
        </p:spPr>
        <p:style>
          <a:lnRef idx="2">
            <a:schemeClr val="accent1"/>
          </a:lnRef>
          <a:fillRef idx="1">
            <a:schemeClr val="lt1"/>
          </a:fillRef>
          <a:effectRef idx="0">
            <a:schemeClr val="accent1"/>
          </a:effectRef>
          <a:fontRef idx="minor">
            <a:schemeClr val="dk1"/>
          </a:fontRef>
        </p:style>
        <p:txBody>
          <a:bodyPr>
            <a:normAutofit/>
          </a:bodyPr>
          <a:lstStyle/>
          <a:p>
            <a:r>
              <a:rPr kumimoji="1" lang="en-US" altLang="zh-CN" sz="2800" dirty="0">
                <a:latin typeface="Microsoft YaHei" panose="020B0503020204020204" pitchFamily="34" charset="-122"/>
                <a:cs typeface="SimSun" charset="-122"/>
              </a:rPr>
              <a:t>1.</a:t>
            </a:r>
            <a:r>
              <a:rPr kumimoji="1" lang="zh-CN" altLang="en-US" sz="2800" dirty="0">
                <a:latin typeface="Microsoft YaHei" panose="020B0503020204020204" pitchFamily="34" charset="-122"/>
                <a:cs typeface="SimSun" charset="-122"/>
              </a:rPr>
              <a:t>客观性强</a:t>
            </a:r>
            <a:endParaRPr kumimoji="1" lang="en-US" altLang="zh-CN" sz="2800" dirty="0">
              <a:latin typeface="Microsoft YaHei" panose="020B0503020204020204" pitchFamily="34" charset="-122"/>
              <a:cs typeface="SimSun" charset="-122"/>
            </a:endParaRPr>
          </a:p>
          <a:p>
            <a:r>
              <a:rPr kumimoji="1" lang="en-US" altLang="zh-CN" sz="2800" dirty="0">
                <a:latin typeface="Microsoft YaHei" panose="020B0503020204020204" pitchFamily="34" charset="-122"/>
                <a:cs typeface="SimSun" charset="-122"/>
              </a:rPr>
              <a:t>2.</a:t>
            </a:r>
            <a:r>
              <a:rPr kumimoji="1" lang="zh-CN" altLang="en-US" sz="2800" dirty="0">
                <a:latin typeface="Microsoft YaHei" panose="020B0503020204020204" pitchFamily="34" charset="-122"/>
                <a:cs typeface="SimSun" charset="-122"/>
              </a:rPr>
              <a:t>收集资料快捷</a:t>
            </a:r>
            <a:endParaRPr kumimoji="1" lang="en-US" altLang="zh-CN" sz="2800" dirty="0">
              <a:latin typeface="Microsoft YaHei" panose="020B0503020204020204" pitchFamily="34" charset="-122"/>
              <a:cs typeface="SimSun" charset="-122"/>
            </a:endParaRPr>
          </a:p>
          <a:p>
            <a:r>
              <a:rPr kumimoji="1" lang="en-US" altLang="zh-CN" sz="2800" dirty="0">
                <a:latin typeface="Microsoft YaHei" panose="020B0503020204020204" pitchFamily="34" charset="-122"/>
                <a:cs typeface="SimSun" charset="-122"/>
              </a:rPr>
              <a:t>3.</a:t>
            </a:r>
            <a:r>
              <a:rPr kumimoji="1" lang="zh-CN" altLang="en-US" sz="2800" dirty="0">
                <a:latin typeface="Microsoft YaHei" panose="020B0503020204020204" pitchFamily="34" charset="-122"/>
                <a:cs typeface="SimSun" charset="-122"/>
              </a:rPr>
              <a:t>调查结果便于定量处理和分析</a:t>
            </a:r>
            <a:endParaRPr kumimoji="1" lang="en-US" altLang="zh-CN" sz="2800" dirty="0">
              <a:latin typeface="Microsoft YaHei" panose="020B0503020204020204" pitchFamily="34" charset="-122"/>
              <a:cs typeface="SimSun" charset="-122"/>
            </a:endParaRPr>
          </a:p>
        </p:txBody>
      </p:sp>
      <p:sp>
        <p:nvSpPr>
          <p:cNvPr id="4" name="内容占位符 3"/>
          <p:cNvSpPr>
            <a:spLocks noGrp="1"/>
          </p:cNvSpPr>
          <p:nvPr>
            <p:ph sz="quarter" idx="4"/>
          </p:nvPr>
        </p:nvSpPr>
        <p:spPr>
          <a:xfrm>
            <a:off x="6093118" y="2993731"/>
            <a:ext cx="3625313" cy="2596776"/>
          </a:xfrm>
        </p:spPr>
        <p:style>
          <a:lnRef idx="2">
            <a:schemeClr val="accent1"/>
          </a:lnRef>
          <a:fillRef idx="1">
            <a:schemeClr val="lt1"/>
          </a:fillRef>
          <a:effectRef idx="0">
            <a:schemeClr val="accent1"/>
          </a:effectRef>
          <a:fontRef idx="minor">
            <a:schemeClr val="dk1"/>
          </a:fontRef>
        </p:style>
        <p:txBody>
          <a:bodyPr>
            <a:noAutofit/>
          </a:bodyPr>
          <a:lstStyle/>
          <a:p>
            <a:r>
              <a:rPr kumimoji="1" lang="en-US" altLang="zh-CN" sz="2800" dirty="0">
                <a:latin typeface="Microsoft YaHei" panose="020B0503020204020204" pitchFamily="34" charset="-122"/>
                <a:cs typeface="SimSun" charset="-122"/>
              </a:rPr>
              <a:t>1.</a:t>
            </a:r>
            <a:r>
              <a:rPr kumimoji="1" lang="zh-CN" altLang="en-US" sz="2800" dirty="0">
                <a:latin typeface="Microsoft YaHei" panose="020B0503020204020204" pitchFamily="34" charset="-122"/>
                <a:cs typeface="SimSun" charset="-122"/>
              </a:rPr>
              <a:t>缺乏对复杂问题的深入了解</a:t>
            </a:r>
            <a:endParaRPr kumimoji="1" lang="en-US" altLang="zh-CN" sz="2800" dirty="0">
              <a:latin typeface="Microsoft YaHei" panose="020B0503020204020204" pitchFamily="34" charset="-122"/>
              <a:cs typeface="SimSun" charset="-122"/>
            </a:endParaRPr>
          </a:p>
          <a:p>
            <a:r>
              <a:rPr kumimoji="1" lang="en-US" altLang="zh-CN" sz="2800" dirty="0">
                <a:latin typeface="Microsoft YaHei" panose="020B0503020204020204" pitchFamily="34" charset="-122"/>
                <a:cs typeface="SimSun" charset="-122"/>
              </a:rPr>
              <a:t>2.</a:t>
            </a:r>
            <a:r>
              <a:rPr kumimoji="1" lang="zh-CN" altLang="en-US" sz="2800" dirty="0">
                <a:latin typeface="Microsoft YaHei" panose="020B0503020204020204" pitchFamily="34" charset="-122"/>
                <a:cs typeface="SimSun" charset="-122"/>
              </a:rPr>
              <a:t>对研究工具的设计要求非常高</a:t>
            </a:r>
          </a:p>
          <a:p>
            <a:r>
              <a:rPr kumimoji="1" lang="en-US" altLang="zh-CN" sz="2800" dirty="0">
                <a:latin typeface="Microsoft YaHei" panose="020B0503020204020204" pitchFamily="34" charset="-122"/>
                <a:cs typeface="SimSun" charset="-122"/>
              </a:rPr>
              <a:t>3.</a:t>
            </a:r>
            <a:r>
              <a:rPr kumimoji="1" lang="zh-CN" altLang="en-US" sz="2800" dirty="0">
                <a:latin typeface="Microsoft YaHei" panose="020B0503020204020204" pitchFamily="34" charset="-122"/>
                <a:cs typeface="SimSun" charset="-122"/>
              </a:rPr>
              <a:t>结果有时并不可靠</a:t>
            </a:r>
          </a:p>
        </p:txBody>
      </p:sp>
      <p:sp>
        <p:nvSpPr>
          <p:cNvPr id="5" name="文本占位符 4"/>
          <p:cNvSpPr>
            <a:spLocks noGrp="1"/>
          </p:cNvSpPr>
          <p:nvPr>
            <p:ph type="body" sz="quarter" idx="13"/>
          </p:nvPr>
        </p:nvSpPr>
        <p:spPr>
          <a:xfrm>
            <a:off x="6010463" y="1853764"/>
            <a:ext cx="2150313" cy="704087"/>
          </a:xfrm>
        </p:spPr>
        <p:txBody>
          <a:bodyPr>
            <a:noAutofit/>
          </a:bodyPr>
          <a:lstStyle/>
          <a:p>
            <a:pPr algn="l"/>
            <a:r>
              <a:rPr kumimoji="1" lang="zh-CN" altLang="en-US" sz="2800" dirty="0">
                <a:solidFill>
                  <a:srgbClr val="B45126"/>
                </a:solidFill>
                <a:latin typeface="Microsoft YaHei" panose="020B0503020204020204" pitchFamily="34" charset="-122"/>
                <a:cs typeface="SimSun" charset="-122"/>
              </a:rPr>
              <a:t>（二）缺点</a:t>
            </a:r>
            <a:endParaRPr kumimoji="1" lang="en-US" altLang="zh-CN" sz="2800" dirty="0">
              <a:solidFill>
                <a:srgbClr val="B45126"/>
              </a:solidFill>
              <a:latin typeface="Microsoft YaHei" panose="020B0503020204020204" pitchFamily="34" charset="-122"/>
              <a:cs typeface="SimSun" charset="-122"/>
            </a:endParaRPr>
          </a:p>
        </p:txBody>
      </p:sp>
      <p:sp>
        <p:nvSpPr>
          <p:cNvPr id="7" name="矩形 6"/>
          <p:cNvSpPr/>
          <p:nvPr/>
        </p:nvSpPr>
        <p:spPr>
          <a:xfrm>
            <a:off x="1341632" y="803779"/>
            <a:ext cx="5519460" cy="584775"/>
          </a:xfrm>
          <a:prstGeom prst="rect">
            <a:avLst/>
          </a:prstGeom>
        </p:spPr>
        <p:txBody>
          <a:bodyPr wrap="none">
            <a:spAutoFit/>
          </a:bodyPr>
          <a:lstStyle/>
          <a:p>
            <a:r>
              <a:rPr kumimoji="1" lang="zh-CN" altLang="en-US" sz="3200" dirty="0">
                <a:latin typeface="Microsoft YaHei" panose="020B0503020204020204" pitchFamily="34" charset="-122"/>
                <a:ea typeface="Microsoft YaHei" panose="020B0503020204020204" pitchFamily="34" charset="-122"/>
                <a:cs typeface="SimSun" charset="-122"/>
              </a:rPr>
              <a:t>二、教育调查研究的优、缺点</a:t>
            </a:r>
            <a:endParaRPr kumimoji="1" lang="zh-CN" altLang="en-US" sz="3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041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calcmode="lin" valueType="num">
                                      <p:cBhvr>
                                        <p:cTn id="4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 calcmode="lin" valueType="num">
                                      <p:cBhvr>
                                        <p:cTn id="56"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5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8" dur="1000"/>
                                        <p:tgtEl>
                                          <p:spTgt spid="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p:cTn id="63"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6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6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2154" y="807095"/>
            <a:ext cx="9527692" cy="954107"/>
          </a:xfrm>
          <a:prstGeom prst="rect">
            <a:avLst/>
          </a:prstGeom>
        </p:spPr>
        <p:txBody>
          <a:bodyPr wrap="square">
            <a:spAutoFit/>
          </a:bodyPr>
          <a:lstStyle/>
          <a:p>
            <a:r>
              <a:rPr kumimoji="1" lang="zh-CN" altLang="en-US" sz="2800" dirty="0">
                <a:ea typeface="Microsoft YaHei" panose="020B0503020204020204" pitchFamily="34" charset="-122"/>
              </a:rPr>
              <a:t>（一）按照研究者对访谈结构的控制程度划分，可以分为结构式访谈、非结构式访谈与半结构式访谈</a:t>
            </a:r>
            <a:endParaRPr kumimoji="1" lang="en-US" altLang="zh-CN" sz="2800" dirty="0">
              <a:ea typeface="Microsoft YaHei" panose="020B0503020204020204" pitchFamily="34" charset="-122"/>
            </a:endParaRPr>
          </a:p>
        </p:txBody>
      </p:sp>
      <p:graphicFrame>
        <p:nvGraphicFramePr>
          <p:cNvPr id="4" name="图表 3"/>
          <p:cNvGraphicFramePr/>
          <p:nvPr>
            <p:extLst>
              <p:ext uri="{D42A27DB-BD31-4B8C-83A1-F6EECF244321}">
                <p14:modId xmlns:p14="http://schemas.microsoft.com/office/powerpoint/2010/main" val="880590005"/>
              </p:ext>
            </p:extLst>
          </p:nvPr>
        </p:nvGraphicFramePr>
        <p:xfrm>
          <a:off x="1586974" y="2118406"/>
          <a:ext cx="8979426" cy="2621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02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7EB063D4-CB70-EA4D-ACD5-D766FFAD45B5}"/>
                                            </p:graphicEl>
                                          </p:spTgt>
                                        </p:tgtEl>
                                        <p:attrNameLst>
                                          <p:attrName>style.visibility</p:attrName>
                                        </p:attrNameLst>
                                      </p:cBhvr>
                                      <p:to>
                                        <p:strVal val="visible"/>
                                      </p:to>
                                    </p:set>
                                    <p:anim calcmode="lin" valueType="num">
                                      <p:cBhvr>
                                        <p:cTn id="14" dur="1000" fill="hold"/>
                                        <p:tgtEl>
                                          <p:spTgt spid="4">
                                            <p:graphicEl>
                                              <a:dgm id="{7EB063D4-CB70-EA4D-ACD5-D766FFAD45B5}"/>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7EB063D4-CB70-EA4D-ACD5-D766FFAD45B5}"/>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7EB063D4-CB70-EA4D-ACD5-D766FFAD45B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4A65DD5D-3FA5-6145-A546-4BDD3A545719}"/>
                                            </p:graphicEl>
                                          </p:spTgt>
                                        </p:tgtEl>
                                        <p:attrNameLst>
                                          <p:attrName>style.visibility</p:attrName>
                                        </p:attrNameLst>
                                      </p:cBhvr>
                                      <p:to>
                                        <p:strVal val="visible"/>
                                      </p:to>
                                    </p:set>
                                    <p:anim calcmode="lin" valueType="num">
                                      <p:cBhvr>
                                        <p:cTn id="21" dur="1000" fill="hold"/>
                                        <p:tgtEl>
                                          <p:spTgt spid="4">
                                            <p:graphicEl>
                                              <a:dgm id="{4A65DD5D-3FA5-6145-A546-4BDD3A545719}"/>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4A65DD5D-3FA5-6145-A546-4BDD3A545719}"/>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4A65DD5D-3FA5-6145-A546-4BDD3A5457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785" y="529997"/>
            <a:ext cx="7123472" cy="461665"/>
          </a:xfrm>
          <a:prstGeom prst="rect">
            <a:avLst/>
          </a:prstGeom>
        </p:spPr>
        <p:txBody>
          <a:bodyPr wrap="square">
            <a:spAutoFit/>
          </a:bodyPr>
          <a:lstStyle/>
          <a:p>
            <a:pPr marL="342900" indent="-342900">
              <a:spcBef>
                <a:spcPts val="1200"/>
              </a:spcBef>
              <a:buFont typeface="Wingdings" charset="2"/>
              <a:buChar char="n"/>
            </a:pPr>
            <a:r>
              <a:rPr lang="zh-CN" altLang="en-US" sz="2400" dirty="0">
                <a:latin typeface="Microsoft YaHei" panose="020B0503020204020204" pitchFamily="34" charset="-122"/>
                <a:ea typeface="Microsoft YaHei" panose="020B0503020204020204" pitchFamily="34" charset="-122"/>
                <a:cs typeface="SimSun" charset="-122"/>
              </a:rPr>
              <a:t>其控制形式主要表现在以下四个方面：</a:t>
            </a:r>
          </a:p>
        </p:txBody>
      </p:sp>
      <p:graphicFrame>
        <p:nvGraphicFramePr>
          <p:cNvPr id="4" name="图表 3"/>
          <p:cNvGraphicFramePr/>
          <p:nvPr>
            <p:extLst>
              <p:ext uri="{D42A27DB-BD31-4B8C-83A1-F6EECF244321}">
                <p14:modId xmlns:p14="http://schemas.microsoft.com/office/powerpoint/2010/main" val="233523465"/>
              </p:ext>
            </p:extLst>
          </p:nvPr>
        </p:nvGraphicFramePr>
        <p:xfrm>
          <a:off x="1249785" y="1017638"/>
          <a:ext cx="10298747" cy="3737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080451" y="5056900"/>
            <a:ext cx="10298747" cy="1200329"/>
          </a:xfrm>
          <a:prstGeom prst="rect">
            <a:avLst/>
          </a:prstGeom>
        </p:spPr>
        <p:txBody>
          <a:bodyPr wrap="square">
            <a:spAutoFit/>
          </a:bodyPr>
          <a:lstStyle/>
          <a:p>
            <a:pPr marL="342900" indent="-342900" algn="just">
              <a:buFont typeface="Wingdings" charset="2"/>
              <a:buChar char="n"/>
            </a:pPr>
            <a:r>
              <a:rPr lang="zh-CN" altLang="zh-CN" sz="2400" kern="100" dirty="0">
                <a:latin typeface="Microsoft YaHei" panose="020B0503020204020204" pitchFamily="34" charset="-122"/>
                <a:ea typeface="Microsoft YaHei" panose="020B0503020204020204" pitchFamily="34" charset="-122"/>
                <a:cs typeface="Times New Roman" charset="0"/>
              </a:rPr>
              <a:t>结构式访谈的可控程度高，成功率高，结构性强，易于量化，可以把调查过程的随意性控制到最小限度，能比较完整地收集到研究所需的资料。但灵活性较差，对问题的深入程度不够。</a:t>
            </a:r>
          </a:p>
        </p:txBody>
      </p:sp>
    </p:spTree>
    <p:extLst>
      <p:ext uri="{BB962C8B-B14F-4D97-AF65-F5344CB8AC3E}">
        <p14:creationId xmlns:p14="http://schemas.microsoft.com/office/powerpoint/2010/main" val="19197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029AE3C5-9C68-8A4B-8E2F-7CD1CB0F8CE9}"/>
                                            </p:graphicEl>
                                          </p:spTgt>
                                        </p:tgtEl>
                                        <p:attrNameLst>
                                          <p:attrName>style.visibility</p:attrName>
                                        </p:attrNameLst>
                                      </p:cBhvr>
                                      <p:to>
                                        <p:strVal val="visible"/>
                                      </p:to>
                                    </p:set>
                                    <p:anim calcmode="lin" valueType="num">
                                      <p:cBhvr>
                                        <p:cTn id="14" dur="1000" fill="hold"/>
                                        <p:tgtEl>
                                          <p:spTgt spid="4">
                                            <p:graphicEl>
                                              <a:dgm id="{029AE3C5-9C68-8A4B-8E2F-7CD1CB0F8CE9}"/>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029AE3C5-9C68-8A4B-8E2F-7CD1CB0F8CE9}"/>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029AE3C5-9C68-8A4B-8E2F-7CD1CB0F8CE9}"/>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E8A31645-1550-4D47-ACAB-359DA15E891F}"/>
                                            </p:graphicEl>
                                          </p:spTgt>
                                        </p:tgtEl>
                                        <p:attrNameLst>
                                          <p:attrName>style.visibility</p:attrName>
                                        </p:attrNameLst>
                                      </p:cBhvr>
                                      <p:to>
                                        <p:strVal val="visible"/>
                                      </p:to>
                                    </p:set>
                                    <p:anim calcmode="lin" valueType="num">
                                      <p:cBhvr>
                                        <p:cTn id="19" dur="1000" fill="hold"/>
                                        <p:tgtEl>
                                          <p:spTgt spid="4">
                                            <p:graphicEl>
                                              <a:dgm id="{E8A31645-1550-4D47-ACAB-359DA15E891F}"/>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E8A31645-1550-4D47-ACAB-359DA15E891F}"/>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E8A31645-1550-4D47-ACAB-359DA15E891F}"/>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26945B97-BCE2-D249-9986-1BC66AA29B67}"/>
                                            </p:graphicEl>
                                          </p:spTgt>
                                        </p:tgtEl>
                                        <p:attrNameLst>
                                          <p:attrName>style.visibility</p:attrName>
                                        </p:attrNameLst>
                                      </p:cBhvr>
                                      <p:to>
                                        <p:strVal val="visible"/>
                                      </p:to>
                                    </p:set>
                                    <p:anim calcmode="lin" valueType="num">
                                      <p:cBhvr>
                                        <p:cTn id="26" dur="1000" fill="hold"/>
                                        <p:tgtEl>
                                          <p:spTgt spid="4">
                                            <p:graphicEl>
                                              <a:dgm id="{26945B97-BCE2-D249-9986-1BC66AA29B67}"/>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26945B97-BCE2-D249-9986-1BC66AA29B67}"/>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26945B97-BCE2-D249-9986-1BC66AA29B67}"/>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D61AA38C-9956-BD4D-8E64-D57249245072}"/>
                                            </p:graphicEl>
                                          </p:spTgt>
                                        </p:tgtEl>
                                        <p:attrNameLst>
                                          <p:attrName>style.visibility</p:attrName>
                                        </p:attrNameLst>
                                      </p:cBhvr>
                                      <p:to>
                                        <p:strVal val="visible"/>
                                      </p:to>
                                    </p:set>
                                    <p:anim calcmode="lin" valueType="num">
                                      <p:cBhvr>
                                        <p:cTn id="31" dur="1000" fill="hold"/>
                                        <p:tgtEl>
                                          <p:spTgt spid="4">
                                            <p:graphicEl>
                                              <a:dgm id="{D61AA38C-9956-BD4D-8E64-D57249245072}"/>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D61AA38C-9956-BD4D-8E64-D57249245072}"/>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D61AA38C-9956-BD4D-8E64-D5724924507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75849528-C1F2-8E49-8615-BFE22B019A7D}"/>
                                            </p:graphicEl>
                                          </p:spTgt>
                                        </p:tgtEl>
                                        <p:attrNameLst>
                                          <p:attrName>style.visibility</p:attrName>
                                        </p:attrNameLst>
                                      </p:cBhvr>
                                      <p:to>
                                        <p:strVal val="visible"/>
                                      </p:to>
                                    </p:set>
                                    <p:anim calcmode="lin" valueType="num">
                                      <p:cBhvr>
                                        <p:cTn id="38" dur="1000" fill="hold"/>
                                        <p:tgtEl>
                                          <p:spTgt spid="4">
                                            <p:graphicEl>
                                              <a:dgm id="{75849528-C1F2-8E49-8615-BFE22B019A7D}"/>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75849528-C1F2-8E49-8615-BFE22B019A7D}"/>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75849528-C1F2-8E49-8615-BFE22B019A7D}"/>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814E90C8-4ACC-8142-9BFB-62FCD90F19E6}"/>
                                            </p:graphicEl>
                                          </p:spTgt>
                                        </p:tgtEl>
                                        <p:attrNameLst>
                                          <p:attrName>style.visibility</p:attrName>
                                        </p:attrNameLst>
                                      </p:cBhvr>
                                      <p:to>
                                        <p:strVal val="visible"/>
                                      </p:to>
                                    </p:set>
                                    <p:anim calcmode="lin" valueType="num">
                                      <p:cBhvr>
                                        <p:cTn id="43" dur="1000" fill="hold"/>
                                        <p:tgtEl>
                                          <p:spTgt spid="4">
                                            <p:graphicEl>
                                              <a:dgm id="{814E90C8-4ACC-8142-9BFB-62FCD90F19E6}"/>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814E90C8-4ACC-8142-9BFB-62FCD90F19E6}"/>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814E90C8-4ACC-8142-9BFB-62FCD90F19E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4">
                                            <p:graphicEl>
                                              <a:dgm id="{73DAA1F5-D94E-9D4D-8034-139F03074823}"/>
                                            </p:graphicEl>
                                          </p:spTgt>
                                        </p:tgtEl>
                                        <p:attrNameLst>
                                          <p:attrName>style.visibility</p:attrName>
                                        </p:attrNameLst>
                                      </p:cBhvr>
                                      <p:to>
                                        <p:strVal val="visible"/>
                                      </p:to>
                                    </p:set>
                                    <p:anim calcmode="lin" valueType="num">
                                      <p:cBhvr>
                                        <p:cTn id="50" dur="1000" fill="hold"/>
                                        <p:tgtEl>
                                          <p:spTgt spid="4">
                                            <p:graphicEl>
                                              <a:dgm id="{73DAA1F5-D94E-9D4D-8034-139F03074823}"/>
                                            </p:graphicEl>
                                          </p:spTgt>
                                        </p:tgtEl>
                                        <p:attrNameLst>
                                          <p:attrName>ppt_w</p:attrName>
                                        </p:attrNameLst>
                                      </p:cBhvr>
                                      <p:tavLst>
                                        <p:tav tm="0">
                                          <p:val>
                                            <p:strVal val="#ppt_w*0.70"/>
                                          </p:val>
                                        </p:tav>
                                        <p:tav tm="100000">
                                          <p:val>
                                            <p:strVal val="#ppt_w"/>
                                          </p:val>
                                        </p:tav>
                                      </p:tavLst>
                                    </p:anim>
                                    <p:anim calcmode="lin" valueType="num">
                                      <p:cBhvr>
                                        <p:cTn id="51" dur="1000" fill="hold"/>
                                        <p:tgtEl>
                                          <p:spTgt spid="4">
                                            <p:graphicEl>
                                              <a:dgm id="{73DAA1F5-D94E-9D4D-8034-139F03074823}"/>
                                            </p:graphicEl>
                                          </p:spTgt>
                                        </p:tgtEl>
                                        <p:attrNameLst>
                                          <p:attrName>ppt_h</p:attrName>
                                        </p:attrNameLst>
                                      </p:cBhvr>
                                      <p:tavLst>
                                        <p:tav tm="0">
                                          <p:val>
                                            <p:strVal val="#ppt_h"/>
                                          </p:val>
                                        </p:tav>
                                        <p:tav tm="100000">
                                          <p:val>
                                            <p:strVal val="#ppt_h"/>
                                          </p:val>
                                        </p:tav>
                                      </p:tavLst>
                                    </p:anim>
                                    <p:animEffect transition="in" filter="fade">
                                      <p:cBhvr>
                                        <p:cTn id="52" dur="1000"/>
                                        <p:tgtEl>
                                          <p:spTgt spid="4">
                                            <p:graphicEl>
                                              <a:dgm id="{73DAA1F5-D94E-9D4D-8034-139F03074823}"/>
                                            </p:graphicEl>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
                                            <p:graphicEl>
                                              <a:dgm id="{9EF4D8FC-3FB9-2842-9DD6-66ABEFF4FEF7}"/>
                                            </p:graphicEl>
                                          </p:spTgt>
                                        </p:tgtEl>
                                        <p:attrNameLst>
                                          <p:attrName>style.visibility</p:attrName>
                                        </p:attrNameLst>
                                      </p:cBhvr>
                                      <p:to>
                                        <p:strVal val="visible"/>
                                      </p:to>
                                    </p:set>
                                    <p:anim calcmode="lin" valueType="num">
                                      <p:cBhvr>
                                        <p:cTn id="55" dur="1000" fill="hold"/>
                                        <p:tgtEl>
                                          <p:spTgt spid="4">
                                            <p:graphicEl>
                                              <a:dgm id="{9EF4D8FC-3FB9-2842-9DD6-66ABEFF4FEF7}"/>
                                            </p:graphicEl>
                                          </p:spTgt>
                                        </p:tgtEl>
                                        <p:attrNameLst>
                                          <p:attrName>ppt_w</p:attrName>
                                        </p:attrNameLst>
                                      </p:cBhvr>
                                      <p:tavLst>
                                        <p:tav tm="0">
                                          <p:val>
                                            <p:strVal val="#ppt_w*0.70"/>
                                          </p:val>
                                        </p:tav>
                                        <p:tav tm="100000">
                                          <p:val>
                                            <p:strVal val="#ppt_w"/>
                                          </p:val>
                                        </p:tav>
                                      </p:tavLst>
                                    </p:anim>
                                    <p:anim calcmode="lin" valueType="num">
                                      <p:cBhvr>
                                        <p:cTn id="56" dur="1000" fill="hold"/>
                                        <p:tgtEl>
                                          <p:spTgt spid="4">
                                            <p:graphicEl>
                                              <a:dgm id="{9EF4D8FC-3FB9-2842-9DD6-66ABEFF4FEF7}"/>
                                            </p:graphicEl>
                                          </p:spTgt>
                                        </p:tgtEl>
                                        <p:attrNameLst>
                                          <p:attrName>ppt_h</p:attrName>
                                        </p:attrNameLst>
                                      </p:cBhvr>
                                      <p:tavLst>
                                        <p:tav tm="0">
                                          <p:val>
                                            <p:strVal val="#ppt_h"/>
                                          </p:val>
                                        </p:tav>
                                        <p:tav tm="100000">
                                          <p:val>
                                            <p:strVal val="#ppt_h"/>
                                          </p:val>
                                        </p:tav>
                                      </p:tavLst>
                                    </p:anim>
                                    <p:animEffect transition="in" filter="fade">
                                      <p:cBhvr>
                                        <p:cTn id="57" dur="1000"/>
                                        <p:tgtEl>
                                          <p:spTgt spid="4">
                                            <p:graphicEl>
                                              <a:dgm id="{9EF4D8FC-3FB9-2842-9DD6-66ABEFF4FEF7}"/>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strVal val="#ppt_w*0.70"/>
                                          </p:val>
                                        </p:tav>
                                        <p:tav tm="100000">
                                          <p:val>
                                            <p:strVal val="#ppt_w"/>
                                          </p:val>
                                        </p:tav>
                                      </p:tavLst>
                                    </p:anim>
                                    <p:anim calcmode="lin" valueType="num">
                                      <p:cBhvr>
                                        <p:cTn id="63" dur="1000" fill="hold"/>
                                        <p:tgtEl>
                                          <p:spTgt spid="5"/>
                                        </p:tgtEl>
                                        <p:attrNameLst>
                                          <p:attrName>ppt_h</p:attrName>
                                        </p:attrNameLst>
                                      </p:cBhvr>
                                      <p:tavLst>
                                        <p:tav tm="0">
                                          <p:val>
                                            <p:strVal val="#ppt_h"/>
                                          </p:val>
                                        </p:tav>
                                        <p:tav tm="100000">
                                          <p:val>
                                            <p:strVal val="#ppt_h"/>
                                          </p:val>
                                        </p:tav>
                                      </p:tavLst>
                                    </p:anim>
                                    <p:animEffect transition="in" filter="fade">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3899833631"/>
              </p:ext>
            </p:extLst>
          </p:nvPr>
        </p:nvGraphicFramePr>
        <p:xfrm>
          <a:off x="1032933" y="1122221"/>
          <a:ext cx="10126133" cy="4350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4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68250D97-3C30-D544-8BB9-5D457D9D5304}"/>
                                            </p:graphicEl>
                                          </p:spTgt>
                                        </p:tgtEl>
                                        <p:attrNameLst>
                                          <p:attrName>style.visibility</p:attrName>
                                        </p:attrNameLst>
                                      </p:cBhvr>
                                      <p:to>
                                        <p:strVal val="visible"/>
                                      </p:to>
                                    </p:set>
                                    <p:anim calcmode="lin" valueType="num">
                                      <p:cBhvr>
                                        <p:cTn id="7" dur="1000" fill="hold"/>
                                        <p:tgtEl>
                                          <p:spTgt spid="3">
                                            <p:graphicEl>
                                              <a:dgm id="{68250D97-3C30-D544-8BB9-5D457D9D5304}"/>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68250D97-3C30-D544-8BB9-5D457D9D5304}"/>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68250D97-3C30-D544-8BB9-5D457D9D530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graphicEl>
                                              <a:dgm id="{76BD99AE-D216-9445-8111-FD3548CB6201}"/>
                                            </p:graphicEl>
                                          </p:spTgt>
                                        </p:tgtEl>
                                        <p:attrNameLst>
                                          <p:attrName>style.visibility</p:attrName>
                                        </p:attrNameLst>
                                      </p:cBhvr>
                                      <p:to>
                                        <p:strVal val="visible"/>
                                      </p:to>
                                    </p:set>
                                    <p:anim calcmode="lin" valueType="num">
                                      <p:cBhvr>
                                        <p:cTn id="14" dur="1000" fill="hold"/>
                                        <p:tgtEl>
                                          <p:spTgt spid="3">
                                            <p:graphicEl>
                                              <a:dgm id="{76BD99AE-D216-9445-8111-FD3548CB6201}"/>
                                            </p:graphicEl>
                                          </p:spTgt>
                                        </p:tgtEl>
                                        <p:attrNameLst>
                                          <p:attrName>ppt_w</p:attrName>
                                        </p:attrNameLst>
                                      </p:cBhvr>
                                      <p:tavLst>
                                        <p:tav tm="0">
                                          <p:val>
                                            <p:strVal val="#ppt_w*0.70"/>
                                          </p:val>
                                        </p:tav>
                                        <p:tav tm="100000">
                                          <p:val>
                                            <p:strVal val="#ppt_w"/>
                                          </p:val>
                                        </p:tav>
                                      </p:tavLst>
                                    </p:anim>
                                    <p:anim calcmode="lin" valueType="num">
                                      <p:cBhvr>
                                        <p:cTn id="15" dur="1000" fill="hold"/>
                                        <p:tgtEl>
                                          <p:spTgt spid="3">
                                            <p:graphicEl>
                                              <a:dgm id="{76BD99AE-D216-9445-8111-FD3548CB6201}"/>
                                            </p:graphicEl>
                                          </p:spTgt>
                                        </p:tgtEl>
                                        <p:attrNameLst>
                                          <p:attrName>ppt_h</p:attrName>
                                        </p:attrNameLst>
                                      </p:cBhvr>
                                      <p:tavLst>
                                        <p:tav tm="0">
                                          <p:val>
                                            <p:strVal val="#ppt_h"/>
                                          </p:val>
                                        </p:tav>
                                        <p:tav tm="100000">
                                          <p:val>
                                            <p:strVal val="#ppt_h"/>
                                          </p:val>
                                        </p:tav>
                                      </p:tavLst>
                                    </p:anim>
                                    <p:animEffect transition="in" filter="fade">
                                      <p:cBhvr>
                                        <p:cTn id="16" dur="1000"/>
                                        <p:tgtEl>
                                          <p:spTgt spid="3">
                                            <p:graphicEl>
                                              <a:dgm id="{76BD99AE-D216-9445-8111-FD3548CB62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1115372173"/>
              </p:ext>
            </p:extLst>
          </p:nvPr>
        </p:nvGraphicFramePr>
        <p:xfrm>
          <a:off x="1261533" y="1344287"/>
          <a:ext cx="10049934" cy="4988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7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9221F201-4AA7-7048-9C89-EDB8F90602A7}"/>
                                            </p:graphicEl>
                                          </p:spTgt>
                                        </p:tgtEl>
                                        <p:attrNameLst>
                                          <p:attrName>style.visibility</p:attrName>
                                        </p:attrNameLst>
                                      </p:cBhvr>
                                      <p:to>
                                        <p:strVal val="visible"/>
                                      </p:to>
                                    </p:set>
                                    <p:anim calcmode="lin" valueType="num">
                                      <p:cBhvr>
                                        <p:cTn id="7" dur="1000" fill="hold"/>
                                        <p:tgtEl>
                                          <p:spTgt spid="3">
                                            <p:graphicEl>
                                              <a:dgm id="{9221F201-4AA7-7048-9C89-EDB8F90602A7}"/>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9221F201-4AA7-7048-9C89-EDB8F90602A7}"/>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9221F201-4AA7-7048-9C89-EDB8F90602A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graphicEl>
                                              <a:dgm id="{A91CD2BF-623B-0D40-9976-E9DAAD144D16}"/>
                                            </p:graphicEl>
                                          </p:spTgt>
                                        </p:tgtEl>
                                        <p:attrNameLst>
                                          <p:attrName>style.visibility</p:attrName>
                                        </p:attrNameLst>
                                      </p:cBhvr>
                                      <p:to>
                                        <p:strVal val="visible"/>
                                      </p:to>
                                    </p:set>
                                    <p:anim calcmode="lin" valueType="num">
                                      <p:cBhvr>
                                        <p:cTn id="14" dur="1000" fill="hold"/>
                                        <p:tgtEl>
                                          <p:spTgt spid="3">
                                            <p:graphicEl>
                                              <a:dgm id="{A91CD2BF-623B-0D40-9976-E9DAAD144D16}"/>
                                            </p:graphicEl>
                                          </p:spTgt>
                                        </p:tgtEl>
                                        <p:attrNameLst>
                                          <p:attrName>ppt_w</p:attrName>
                                        </p:attrNameLst>
                                      </p:cBhvr>
                                      <p:tavLst>
                                        <p:tav tm="0">
                                          <p:val>
                                            <p:strVal val="#ppt_w*0.70"/>
                                          </p:val>
                                        </p:tav>
                                        <p:tav tm="100000">
                                          <p:val>
                                            <p:strVal val="#ppt_w"/>
                                          </p:val>
                                        </p:tav>
                                      </p:tavLst>
                                    </p:anim>
                                    <p:anim calcmode="lin" valueType="num">
                                      <p:cBhvr>
                                        <p:cTn id="15" dur="1000" fill="hold"/>
                                        <p:tgtEl>
                                          <p:spTgt spid="3">
                                            <p:graphicEl>
                                              <a:dgm id="{A91CD2BF-623B-0D40-9976-E9DAAD144D16}"/>
                                            </p:graphicEl>
                                          </p:spTgt>
                                        </p:tgtEl>
                                        <p:attrNameLst>
                                          <p:attrName>ppt_h</p:attrName>
                                        </p:attrNameLst>
                                      </p:cBhvr>
                                      <p:tavLst>
                                        <p:tav tm="0">
                                          <p:val>
                                            <p:strVal val="#ppt_h"/>
                                          </p:val>
                                        </p:tav>
                                        <p:tav tm="100000">
                                          <p:val>
                                            <p:strVal val="#ppt_h"/>
                                          </p:val>
                                        </p:tav>
                                      </p:tavLst>
                                    </p:anim>
                                    <p:animEffect transition="in" filter="fade">
                                      <p:cBhvr>
                                        <p:cTn id="16" dur="1000"/>
                                        <p:tgtEl>
                                          <p:spTgt spid="3">
                                            <p:graphicEl>
                                              <a:dgm id="{A91CD2BF-623B-0D40-9976-E9DAAD144D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6912" y="566997"/>
            <a:ext cx="3057247" cy="584775"/>
          </a:xfrm>
          <a:prstGeom prst="rect">
            <a:avLst/>
          </a:prstGeom>
          <a:noFill/>
        </p:spPr>
        <p:txBody>
          <a:bodyPr wrap="none" rtlCol="0">
            <a:spAutoFit/>
          </a:bodyPr>
          <a:lstStyle/>
          <a:p>
            <a:r>
              <a:rPr kumimoji="1" lang="zh-CN" altLang="en-US" sz="3200" b="1" dirty="0">
                <a:ea typeface="Microsoft YaHei" panose="020B0503020204020204" pitchFamily="34" charset="-122"/>
              </a:rPr>
              <a:t>访谈结构连续体</a:t>
            </a:r>
          </a:p>
        </p:txBody>
      </p:sp>
      <p:graphicFrame>
        <p:nvGraphicFramePr>
          <p:cNvPr id="4" name="表格 3"/>
          <p:cNvGraphicFramePr>
            <a:graphicFrameLocks noGrp="1"/>
          </p:cNvGraphicFramePr>
          <p:nvPr>
            <p:extLst>
              <p:ext uri="{D42A27DB-BD31-4B8C-83A1-F6EECF244321}">
                <p14:modId xmlns:p14="http://schemas.microsoft.com/office/powerpoint/2010/main" val="861227467"/>
              </p:ext>
            </p:extLst>
          </p:nvPr>
        </p:nvGraphicFramePr>
        <p:xfrm>
          <a:off x="1744133" y="1841500"/>
          <a:ext cx="9702800" cy="3174999"/>
        </p:xfrm>
        <a:graphic>
          <a:graphicData uri="http://schemas.openxmlformats.org/drawingml/2006/table">
            <a:tbl>
              <a:tblPr firstRow="1" bandRow="1">
                <a:tableStyleId>{EB9631B5-78F2-41C9-869B-9F39066F8104}</a:tableStyleId>
              </a:tblPr>
              <a:tblGrid>
                <a:gridCol w="3466632">
                  <a:extLst>
                    <a:ext uri="{9D8B030D-6E8A-4147-A177-3AD203B41FA5}">
                      <a16:colId xmlns:a16="http://schemas.microsoft.com/office/drawing/2014/main" val="20000"/>
                    </a:ext>
                  </a:extLst>
                </a:gridCol>
                <a:gridCol w="3001901">
                  <a:extLst>
                    <a:ext uri="{9D8B030D-6E8A-4147-A177-3AD203B41FA5}">
                      <a16:colId xmlns:a16="http://schemas.microsoft.com/office/drawing/2014/main" val="20001"/>
                    </a:ext>
                  </a:extLst>
                </a:gridCol>
                <a:gridCol w="3234267">
                  <a:extLst>
                    <a:ext uri="{9D8B030D-6E8A-4147-A177-3AD203B41FA5}">
                      <a16:colId xmlns:a16="http://schemas.microsoft.com/office/drawing/2014/main" val="20002"/>
                    </a:ext>
                  </a:extLst>
                </a:gridCol>
              </a:tblGrid>
              <a:tr h="671811">
                <a:tc>
                  <a:txBody>
                    <a:bodyPr/>
                    <a:lstStyle/>
                    <a:p>
                      <a:r>
                        <a:rPr lang="zh-CN" altLang="en-US" sz="2800" b="0" dirty="0">
                          <a:latin typeface="Microsoft YaHei" panose="020B0503020204020204" pitchFamily="34" charset="-122"/>
                          <a:ea typeface="Microsoft YaHei" panose="020B0503020204020204" pitchFamily="34" charset="-122"/>
                        </a:rPr>
                        <a:t>高度结构化</a:t>
                      </a:r>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r>
                        <a:rPr lang="zh-CN" altLang="en-US" sz="2800" b="0" dirty="0">
                          <a:latin typeface="Microsoft YaHei" panose="020B0503020204020204" pitchFamily="34" charset="-122"/>
                          <a:ea typeface="Microsoft YaHei" panose="020B0503020204020204" pitchFamily="34" charset="-122"/>
                        </a:rPr>
                        <a:t>半结构化</a:t>
                      </a:r>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r>
                        <a:rPr lang="zh-CN" altLang="en-US" sz="2800" b="0" dirty="0">
                          <a:latin typeface="Microsoft YaHei" panose="020B0503020204020204" pitchFamily="34" charset="-122"/>
                          <a:ea typeface="Microsoft YaHei" panose="020B0503020204020204" pitchFamily="34" charset="-122"/>
                        </a:rPr>
                        <a:t>非结构化</a:t>
                      </a:r>
                      <a:endParaRPr lang="zh-CN" altLang="en-US" sz="2800" b="0" i="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0000"/>
                  </a:ext>
                </a:extLst>
              </a:tr>
              <a:tr h="1159566">
                <a:tc>
                  <a:txBody>
                    <a:bodyPr/>
                    <a:lstStyle/>
                    <a:p>
                      <a:r>
                        <a:rPr lang="zh-CN" altLang="en-US" sz="2800" b="0" dirty="0">
                          <a:latin typeface="Microsoft YaHei" panose="020B0503020204020204" pitchFamily="34" charset="-122"/>
                          <a:ea typeface="Microsoft YaHei" panose="020B0503020204020204" pitchFamily="34" charset="-122"/>
                        </a:rPr>
                        <a:t>事先确定问题</a:t>
                      </a:r>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r>
                        <a:rPr lang="zh-CN" altLang="en-US" sz="2800" b="0" dirty="0">
                          <a:latin typeface="Microsoft YaHei" panose="020B0503020204020204" pitchFamily="34" charset="-122"/>
                          <a:ea typeface="Microsoft YaHei" panose="020B0503020204020204" pitchFamily="34" charset="-122"/>
                        </a:rPr>
                        <a:t>结构化程度不同的问题的混合体</a:t>
                      </a:r>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r>
                        <a:rPr lang="zh-CN" altLang="en-US" sz="2800" b="0" dirty="0">
                          <a:latin typeface="Microsoft YaHei" panose="020B0503020204020204" pitchFamily="34" charset="-122"/>
                          <a:ea typeface="Microsoft YaHei" panose="020B0503020204020204" pitchFamily="34" charset="-122"/>
                        </a:rPr>
                        <a:t>开放性问题</a:t>
                      </a:r>
                      <a:endParaRPr lang="zh-CN" altLang="en-US" sz="2800" b="0" i="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0001"/>
                  </a:ext>
                </a:extLst>
              </a:tr>
              <a:tr h="671811">
                <a:tc>
                  <a:txBody>
                    <a:bodyPr/>
                    <a:lstStyle/>
                    <a:p>
                      <a:r>
                        <a:rPr lang="zh-CN" altLang="en-US" sz="2800" b="0" dirty="0">
                          <a:latin typeface="Microsoft YaHei" panose="020B0503020204020204" pitchFamily="34" charset="-122"/>
                          <a:ea typeface="Microsoft YaHei" panose="020B0503020204020204" pitchFamily="34" charset="-122"/>
                        </a:rPr>
                        <a:t>事先确定提问顺序</a:t>
                      </a:r>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r>
                        <a:rPr lang="zh-CN" altLang="en-US" sz="2800" b="0" dirty="0">
                          <a:latin typeface="Microsoft YaHei" panose="020B0503020204020204" pitchFamily="34" charset="-122"/>
                          <a:ea typeface="Microsoft YaHei" panose="020B0503020204020204" pitchFamily="34" charset="-122"/>
                        </a:rPr>
                        <a:t>灵活性、探索性</a:t>
                      </a:r>
                      <a:endParaRPr lang="zh-CN" altLang="en-US" sz="2800" b="0" i="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0002"/>
                  </a:ext>
                </a:extLst>
              </a:tr>
              <a:tr h="671811">
                <a:tc>
                  <a:txBody>
                    <a:bodyPr/>
                    <a:lstStyle/>
                    <a:p>
                      <a:r>
                        <a:rPr lang="zh-CN" altLang="en-US" sz="2800" b="0" dirty="0">
                          <a:latin typeface="Microsoft YaHei" panose="020B0503020204020204" pitchFamily="34" charset="-122"/>
                          <a:ea typeface="Microsoft YaHei" panose="020B0503020204020204" pitchFamily="34" charset="-122"/>
                        </a:rPr>
                        <a:t>口头抽样调查</a:t>
                      </a:r>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endParaRPr lang="zh-CN" altLang="en-US" sz="2800" b="0" i="0" dirty="0">
                        <a:latin typeface="Microsoft YaHei" panose="020B0503020204020204" pitchFamily="34" charset="-122"/>
                        <a:ea typeface="Microsoft YaHei" panose="020B0503020204020204" pitchFamily="34" charset="-122"/>
                      </a:endParaRPr>
                    </a:p>
                  </a:txBody>
                  <a:tcPr anchor="ctr"/>
                </a:tc>
                <a:tc>
                  <a:txBody>
                    <a:bodyPr/>
                    <a:lstStyle/>
                    <a:p>
                      <a:r>
                        <a:rPr lang="zh-CN" altLang="en-US" sz="2800" b="0" dirty="0">
                          <a:latin typeface="Microsoft YaHei" panose="020B0503020204020204" pitchFamily="34" charset="-122"/>
                          <a:ea typeface="Microsoft YaHei" panose="020B0503020204020204" pitchFamily="34" charset="-122"/>
                        </a:rPr>
                        <a:t>更像谈话</a:t>
                      </a:r>
                      <a:endParaRPr lang="zh-CN" altLang="en-US" sz="2800" b="0" i="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2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6924" y="506617"/>
            <a:ext cx="8998151" cy="954107"/>
          </a:xfrm>
          <a:prstGeom prst="rect">
            <a:avLst/>
          </a:prstGeom>
        </p:spPr>
        <p:txBody>
          <a:bodyPr wrap="square">
            <a:spAutoFit/>
          </a:bodyPr>
          <a:lstStyle/>
          <a:p>
            <a:pPr indent="304800" algn="just"/>
            <a:r>
              <a:rPr lang="zh-CN" altLang="zh-CN" sz="2800" kern="100" dirty="0">
                <a:latin typeface="Microsoft YaHei" panose="020B0503020204020204" pitchFamily="34" charset="-122"/>
                <a:ea typeface="Microsoft YaHei" panose="020B0503020204020204" pitchFamily="34" charset="-122"/>
                <a:cs typeface="Times New Roman" charset="0"/>
              </a:rPr>
              <a:t>（二）按照访谈正式程度划分，可以将访谈分为正式访谈与非正式访谈</a:t>
            </a:r>
          </a:p>
        </p:txBody>
      </p:sp>
      <p:graphicFrame>
        <p:nvGraphicFramePr>
          <p:cNvPr id="5" name="图表 4"/>
          <p:cNvGraphicFramePr/>
          <p:nvPr>
            <p:extLst>
              <p:ext uri="{D42A27DB-BD31-4B8C-83A1-F6EECF244321}">
                <p14:modId xmlns:p14="http://schemas.microsoft.com/office/powerpoint/2010/main" val="2036467596"/>
              </p:ext>
            </p:extLst>
          </p:nvPr>
        </p:nvGraphicFramePr>
        <p:xfrm>
          <a:off x="2034188" y="1859313"/>
          <a:ext cx="8396745" cy="369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2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graphicEl>
                                              <a:dgm id="{9B01EE0C-1D46-8B40-936C-BD44AA0103F8}"/>
                                            </p:graphicEl>
                                          </p:spTgt>
                                        </p:tgtEl>
                                        <p:attrNameLst>
                                          <p:attrName>style.visibility</p:attrName>
                                        </p:attrNameLst>
                                      </p:cBhvr>
                                      <p:to>
                                        <p:strVal val="visible"/>
                                      </p:to>
                                    </p:set>
                                    <p:animEffect transition="in" filter="fade">
                                      <p:cBhvr>
                                        <p:cTn id="14" dur="100"/>
                                        <p:tgtEl>
                                          <p:spTgt spid="5">
                                            <p:graphicEl>
                                              <a:dgm id="{9B01EE0C-1D46-8B40-936C-BD44AA0103F8}"/>
                                            </p:graphicEl>
                                          </p:spTgt>
                                        </p:tgtEl>
                                      </p:cBhvr>
                                    </p:animEffect>
                                    <p:anim calcmode="lin" valueType="num">
                                      <p:cBhvr>
                                        <p:cTn id="15" dur="400" fill="hold"/>
                                        <p:tgtEl>
                                          <p:spTgt spid="5">
                                            <p:graphicEl>
                                              <a:dgm id="{9B01EE0C-1D46-8B40-936C-BD44AA0103F8}"/>
                                            </p:graphicEl>
                                          </p:spTgt>
                                        </p:tgtEl>
                                        <p:attrNameLst>
                                          <p:attrName>ppt_x</p:attrName>
                                        </p:attrNameLst>
                                      </p:cBhvr>
                                      <p:tavLst>
                                        <p:tav tm="0">
                                          <p:val>
                                            <p:strVal val="#ppt_x"/>
                                          </p:val>
                                        </p:tav>
                                        <p:tav tm="100000">
                                          <p:val>
                                            <p:strVal val="#ppt_x"/>
                                          </p:val>
                                        </p:tav>
                                      </p:tavLst>
                                    </p:anim>
                                    <p:anim calcmode="lin" valueType="num">
                                      <p:cBhvr>
                                        <p:cTn id="16" dur="400" fill="hold"/>
                                        <p:tgtEl>
                                          <p:spTgt spid="5">
                                            <p:graphicEl>
                                              <a:dgm id="{9B01EE0C-1D46-8B40-936C-BD44AA0103F8}"/>
                                            </p:graphic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graphicEl>
                                              <a:dgm id="{9B01EE0C-1D46-8B40-936C-BD44AA0103F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graphicEl>
                                              <a:dgm id="{9B01EE0C-1D46-8B40-936C-BD44AA0103F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graphicEl>
                                              <a:dgm id="{A1B74395-3559-F14E-B17E-C6315069BCFA}"/>
                                            </p:graphicEl>
                                          </p:spTgt>
                                        </p:tgtEl>
                                        <p:attrNameLst>
                                          <p:attrName>style.visibility</p:attrName>
                                        </p:attrNameLst>
                                      </p:cBhvr>
                                      <p:to>
                                        <p:strVal val="visible"/>
                                      </p:to>
                                    </p:set>
                                    <p:animEffect transition="in" filter="fade">
                                      <p:cBhvr>
                                        <p:cTn id="23" dur="100"/>
                                        <p:tgtEl>
                                          <p:spTgt spid="5">
                                            <p:graphicEl>
                                              <a:dgm id="{A1B74395-3559-F14E-B17E-C6315069BCFA}"/>
                                            </p:graphicEl>
                                          </p:spTgt>
                                        </p:tgtEl>
                                      </p:cBhvr>
                                    </p:animEffect>
                                    <p:anim calcmode="lin" valueType="num">
                                      <p:cBhvr>
                                        <p:cTn id="24" dur="400" fill="hold"/>
                                        <p:tgtEl>
                                          <p:spTgt spid="5">
                                            <p:graphicEl>
                                              <a:dgm id="{A1B74395-3559-F14E-B17E-C6315069BCFA}"/>
                                            </p:graphicEl>
                                          </p:spTgt>
                                        </p:tgtEl>
                                        <p:attrNameLst>
                                          <p:attrName>ppt_x</p:attrName>
                                        </p:attrNameLst>
                                      </p:cBhvr>
                                      <p:tavLst>
                                        <p:tav tm="0">
                                          <p:val>
                                            <p:strVal val="#ppt_x"/>
                                          </p:val>
                                        </p:tav>
                                        <p:tav tm="100000">
                                          <p:val>
                                            <p:strVal val="#ppt_x"/>
                                          </p:val>
                                        </p:tav>
                                      </p:tavLst>
                                    </p:anim>
                                    <p:anim calcmode="lin" valueType="num">
                                      <p:cBhvr>
                                        <p:cTn id="25" dur="400" fill="hold"/>
                                        <p:tgtEl>
                                          <p:spTgt spid="5">
                                            <p:graphicEl>
                                              <a:dgm id="{A1B74395-3559-F14E-B17E-C6315069BCFA}"/>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graphicEl>
                                              <a:dgm id="{A1B74395-3559-F14E-B17E-C6315069BCF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graphicEl>
                                              <a:dgm id="{A1B74395-3559-F14E-B17E-C6315069BCF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grpId="0" nodeType="withEffect">
                                  <p:stCondLst>
                                    <p:cond delay="0"/>
                                  </p:stCondLst>
                                  <p:childTnLst>
                                    <p:set>
                                      <p:cBhvr>
                                        <p:cTn id="29" dur="1" fill="hold">
                                          <p:stCondLst>
                                            <p:cond delay="0"/>
                                          </p:stCondLst>
                                        </p:cTn>
                                        <p:tgtEl>
                                          <p:spTgt spid="5">
                                            <p:graphicEl>
                                              <a:dgm id="{59B3AF07-F8D7-5A4B-A146-7047E2D155D5}"/>
                                            </p:graphicEl>
                                          </p:spTgt>
                                        </p:tgtEl>
                                        <p:attrNameLst>
                                          <p:attrName>style.visibility</p:attrName>
                                        </p:attrNameLst>
                                      </p:cBhvr>
                                      <p:to>
                                        <p:strVal val="visible"/>
                                      </p:to>
                                    </p:set>
                                    <p:animEffect transition="in" filter="fade">
                                      <p:cBhvr>
                                        <p:cTn id="30" dur="100"/>
                                        <p:tgtEl>
                                          <p:spTgt spid="5">
                                            <p:graphicEl>
                                              <a:dgm id="{59B3AF07-F8D7-5A4B-A146-7047E2D155D5}"/>
                                            </p:graphicEl>
                                          </p:spTgt>
                                        </p:tgtEl>
                                      </p:cBhvr>
                                    </p:animEffect>
                                    <p:anim calcmode="lin" valueType="num">
                                      <p:cBhvr>
                                        <p:cTn id="31" dur="400" fill="hold"/>
                                        <p:tgtEl>
                                          <p:spTgt spid="5">
                                            <p:graphicEl>
                                              <a:dgm id="{59B3AF07-F8D7-5A4B-A146-7047E2D155D5}"/>
                                            </p:graphicEl>
                                          </p:spTgt>
                                        </p:tgtEl>
                                        <p:attrNameLst>
                                          <p:attrName>ppt_x</p:attrName>
                                        </p:attrNameLst>
                                      </p:cBhvr>
                                      <p:tavLst>
                                        <p:tav tm="0">
                                          <p:val>
                                            <p:strVal val="#ppt_x"/>
                                          </p:val>
                                        </p:tav>
                                        <p:tav tm="100000">
                                          <p:val>
                                            <p:strVal val="#ppt_x"/>
                                          </p:val>
                                        </p:tav>
                                      </p:tavLst>
                                    </p:anim>
                                    <p:anim calcmode="lin" valueType="num">
                                      <p:cBhvr>
                                        <p:cTn id="32" dur="400" fill="hold"/>
                                        <p:tgtEl>
                                          <p:spTgt spid="5">
                                            <p:graphicEl>
                                              <a:dgm id="{59B3AF07-F8D7-5A4B-A146-7047E2D155D5}"/>
                                            </p:graphic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graphicEl>
                                              <a:dgm id="{59B3AF07-F8D7-5A4B-A146-7047E2D155D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graphicEl>
                                              <a:dgm id="{59B3AF07-F8D7-5A4B-A146-7047E2D155D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5">
                                            <p:graphicEl>
                                              <a:dgm id="{73926094-2E48-864C-A04F-45E73E776CD5}"/>
                                            </p:graphicEl>
                                          </p:spTgt>
                                        </p:tgtEl>
                                        <p:attrNameLst>
                                          <p:attrName>style.visibility</p:attrName>
                                        </p:attrNameLst>
                                      </p:cBhvr>
                                      <p:to>
                                        <p:strVal val="visible"/>
                                      </p:to>
                                    </p:set>
                                    <p:animEffect transition="in" filter="fade">
                                      <p:cBhvr>
                                        <p:cTn id="39" dur="100"/>
                                        <p:tgtEl>
                                          <p:spTgt spid="5">
                                            <p:graphicEl>
                                              <a:dgm id="{73926094-2E48-864C-A04F-45E73E776CD5}"/>
                                            </p:graphicEl>
                                          </p:spTgt>
                                        </p:tgtEl>
                                      </p:cBhvr>
                                    </p:animEffect>
                                    <p:anim calcmode="lin" valueType="num">
                                      <p:cBhvr>
                                        <p:cTn id="40" dur="400" fill="hold"/>
                                        <p:tgtEl>
                                          <p:spTgt spid="5">
                                            <p:graphicEl>
                                              <a:dgm id="{73926094-2E48-864C-A04F-45E73E776CD5}"/>
                                            </p:graphicEl>
                                          </p:spTgt>
                                        </p:tgtEl>
                                        <p:attrNameLst>
                                          <p:attrName>ppt_x</p:attrName>
                                        </p:attrNameLst>
                                      </p:cBhvr>
                                      <p:tavLst>
                                        <p:tav tm="0">
                                          <p:val>
                                            <p:strVal val="#ppt_x"/>
                                          </p:val>
                                        </p:tav>
                                        <p:tav tm="100000">
                                          <p:val>
                                            <p:strVal val="#ppt_x"/>
                                          </p:val>
                                        </p:tav>
                                      </p:tavLst>
                                    </p:anim>
                                    <p:anim calcmode="lin" valueType="num">
                                      <p:cBhvr>
                                        <p:cTn id="41" dur="400" fill="hold"/>
                                        <p:tgtEl>
                                          <p:spTgt spid="5">
                                            <p:graphicEl>
                                              <a:dgm id="{73926094-2E48-864C-A04F-45E73E776CD5}"/>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5">
                                            <p:graphicEl>
                                              <a:dgm id="{73926094-2E48-864C-A04F-45E73E776CD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5">
                                            <p:graphicEl>
                                              <a:dgm id="{73926094-2E48-864C-A04F-45E73E776CD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4" presetID="43" presetClass="entr" presetSubtype="0" fill="hold" grpId="0" nodeType="withEffect">
                                  <p:stCondLst>
                                    <p:cond delay="0"/>
                                  </p:stCondLst>
                                  <p:childTnLst>
                                    <p:set>
                                      <p:cBhvr>
                                        <p:cTn id="45" dur="1" fill="hold">
                                          <p:stCondLst>
                                            <p:cond delay="0"/>
                                          </p:stCondLst>
                                        </p:cTn>
                                        <p:tgtEl>
                                          <p:spTgt spid="5">
                                            <p:graphicEl>
                                              <a:dgm id="{641B19F5-E439-A84D-B276-7B8083EC7A22}"/>
                                            </p:graphicEl>
                                          </p:spTgt>
                                        </p:tgtEl>
                                        <p:attrNameLst>
                                          <p:attrName>style.visibility</p:attrName>
                                        </p:attrNameLst>
                                      </p:cBhvr>
                                      <p:to>
                                        <p:strVal val="visible"/>
                                      </p:to>
                                    </p:set>
                                    <p:animEffect transition="in" filter="fade">
                                      <p:cBhvr>
                                        <p:cTn id="46" dur="100"/>
                                        <p:tgtEl>
                                          <p:spTgt spid="5">
                                            <p:graphicEl>
                                              <a:dgm id="{641B19F5-E439-A84D-B276-7B8083EC7A22}"/>
                                            </p:graphicEl>
                                          </p:spTgt>
                                        </p:tgtEl>
                                      </p:cBhvr>
                                    </p:animEffect>
                                    <p:anim calcmode="lin" valueType="num">
                                      <p:cBhvr>
                                        <p:cTn id="47" dur="400" fill="hold"/>
                                        <p:tgtEl>
                                          <p:spTgt spid="5">
                                            <p:graphicEl>
                                              <a:dgm id="{641B19F5-E439-A84D-B276-7B8083EC7A22}"/>
                                            </p:graphicEl>
                                          </p:spTgt>
                                        </p:tgtEl>
                                        <p:attrNameLst>
                                          <p:attrName>ppt_x</p:attrName>
                                        </p:attrNameLst>
                                      </p:cBhvr>
                                      <p:tavLst>
                                        <p:tav tm="0">
                                          <p:val>
                                            <p:strVal val="#ppt_x"/>
                                          </p:val>
                                        </p:tav>
                                        <p:tav tm="100000">
                                          <p:val>
                                            <p:strVal val="#ppt_x"/>
                                          </p:val>
                                        </p:tav>
                                      </p:tavLst>
                                    </p:anim>
                                    <p:anim calcmode="lin" valueType="num">
                                      <p:cBhvr>
                                        <p:cTn id="48" dur="400" fill="hold"/>
                                        <p:tgtEl>
                                          <p:spTgt spid="5">
                                            <p:graphicEl>
                                              <a:dgm id="{641B19F5-E439-A84D-B276-7B8083EC7A22}"/>
                                            </p:graphic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5">
                                            <p:graphicEl>
                                              <a:dgm id="{641B19F5-E439-A84D-B276-7B8083EC7A22}"/>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5">
                                            <p:graphicEl>
                                              <a:dgm id="{641B19F5-E439-A84D-B276-7B8083EC7A22}"/>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8272" y="703556"/>
            <a:ext cx="8635455" cy="954107"/>
          </a:xfrm>
          <a:prstGeom prst="rect">
            <a:avLst/>
          </a:prstGeom>
          <a:noFill/>
        </p:spPr>
        <p:txBody>
          <a:bodyPr wrap="square" rtlCol="0">
            <a:spAutoFit/>
          </a:bodyPr>
          <a:lstStyle/>
          <a:p>
            <a:pPr>
              <a:spcBef>
                <a:spcPts val="1200"/>
              </a:spcBef>
            </a:pPr>
            <a:r>
              <a:rPr kumimoji="1" lang="zh-CN" altLang="en-US" sz="2800" dirty="0">
                <a:latin typeface="Microsoft YaHei" panose="020B0503020204020204" pitchFamily="34" charset="-122"/>
                <a:ea typeface="Microsoft YaHei" panose="020B0503020204020204" pitchFamily="34" charset="-122"/>
              </a:rPr>
              <a:t>（三）</a:t>
            </a:r>
            <a:r>
              <a:rPr kumimoji="1" lang="zh-CN" altLang="en-US" sz="2800" dirty="0">
                <a:latin typeface="Microsoft YaHei" panose="020B0503020204020204" pitchFamily="34" charset="-122"/>
                <a:ea typeface="Microsoft YaHei" panose="020B0503020204020204" pitchFamily="34" charset="-122"/>
                <a:cs typeface="SimSun" charset="-122"/>
              </a:rPr>
              <a:t>根据访谈者接触受访者的方式划分，可以分为直接访谈与间接访谈</a:t>
            </a:r>
          </a:p>
        </p:txBody>
      </p:sp>
      <p:graphicFrame>
        <p:nvGraphicFramePr>
          <p:cNvPr id="4" name="图表 3"/>
          <p:cNvGraphicFramePr/>
          <p:nvPr>
            <p:extLst>
              <p:ext uri="{D42A27DB-BD31-4B8C-83A1-F6EECF244321}">
                <p14:modId xmlns:p14="http://schemas.microsoft.com/office/powerpoint/2010/main" val="2328836031"/>
              </p:ext>
            </p:extLst>
          </p:nvPr>
        </p:nvGraphicFramePr>
        <p:xfrm>
          <a:off x="1431412" y="2051669"/>
          <a:ext cx="9329175" cy="4230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02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ECC85123-B382-C542-BFDF-0A77D6CF3B3C}"/>
                                            </p:graphicEl>
                                          </p:spTgt>
                                        </p:tgtEl>
                                        <p:attrNameLst>
                                          <p:attrName>style.visibility</p:attrName>
                                        </p:attrNameLst>
                                      </p:cBhvr>
                                      <p:to>
                                        <p:strVal val="visible"/>
                                      </p:to>
                                    </p:set>
                                    <p:anim calcmode="lin" valueType="num">
                                      <p:cBhvr>
                                        <p:cTn id="14" dur="1000" fill="hold"/>
                                        <p:tgtEl>
                                          <p:spTgt spid="4">
                                            <p:graphicEl>
                                              <a:dgm id="{ECC85123-B382-C542-BFDF-0A77D6CF3B3C}"/>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ECC85123-B382-C542-BFDF-0A77D6CF3B3C}"/>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ECC85123-B382-C542-BFDF-0A77D6CF3B3C}"/>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B80D8F6E-004B-2047-B0DC-E43BAE5C7892}"/>
                                            </p:graphicEl>
                                          </p:spTgt>
                                        </p:tgtEl>
                                        <p:attrNameLst>
                                          <p:attrName>style.visibility</p:attrName>
                                        </p:attrNameLst>
                                      </p:cBhvr>
                                      <p:to>
                                        <p:strVal val="visible"/>
                                      </p:to>
                                    </p:set>
                                    <p:anim calcmode="lin" valueType="num">
                                      <p:cBhvr>
                                        <p:cTn id="19" dur="1000" fill="hold"/>
                                        <p:tgtEl>
                                          <p:spTgt spid="4">
                                            <p:graphicEl>
                                              <a:dgm id="{B80D8F6E-004B-2047-B0DC-E43BAE5C7892}"/>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B80D8F6E-004B-2047-B0DC-E43BAE5C7892}"/>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B80D8F6E-004B-2047-B0DC-E43BAE5C789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4CE91B35-5B26-5541-B712-25E08506B99A}"/>
                                            </p:graphicEl>
                                          </p:spTgt>
                                        </p:tgtEl>
                                        <p:attrNameLst>
                                          <p:attrName>style.visibility</p:attrName>
                                        </p:attrNameLst>
                                      </p:cBhvr>
                                      <p:to>
                                        <p:strVal val="visible"/>
                                      </p:to>
                                    </p:set>
                                    <p:anim calcmode="lin" valueType="num">
                                      <p:cBhvr>
                                        <p:cTn id="26" dur="1000" fill="hold"/>
                                        <p:tgtEl>
                                          <p:spTgt spid="4">
                                            <p:graphicEl>
                                              <a:dgm id="{4CE91B35-5B26-5541-B712-25E08506B99A}"/>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4CE91B35-5B26-5541-B712-25E08506B99A}"/>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4CE91B35-5B26-5541-B712-25E08506B99A}"/>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475BFB7D-9B2F-F14A-A31A-E936309BC5E8}"/>
                                            </p:graphicEl>
                                          </p:spTgt>
                                        </p:tgtEl>
                                        <p:attrNameLst>
                                          <p:attrName>style.visibility</p:attrName>
                                        </p:attrNameLst>
                                      </p:cBhvr>
                                      <p:to>
                                        <p:strVal val="visible"/>
                                      </p:to>
                                    </p:set>
                                    <p:anim calcmode="lin" valueType="num">
                                      <p:cBhvr>
                                        <p:cTn id="31" dur="1000" fill="hold"/>
                                        <p:tgtEl>
                                          <p:spTgt spid="4">
                                            <p:graphicEl>
                                              <a:dgm id="{475BFB7D-9B2F-F14A-A31A-E936309BC5E8}"/>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475BFB7D-9B2F-F14A-A31A-E936309BC5E8}"/>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475BFB7D-9B2F-F14A-A31A-E936309BC5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4626" y="817720"/>
            <a:ext cx="8968112" cy="954107"/>
          </a:xfrm>
          <a:prstGeom prst="rect">
            <a:avLst/>
          </a:prstGeom>
          <a:noFill/>
        </p:spPr>
        <p:txBody>
          <a:bodyPr wrap="square" rtlCol="0">
            <a:spAutoFit/>
          </a:bodyPr>
          <a:lstStyle/>
          <a:p>
            <a:pPr>
              <a:spcBef>
                <a:spcPts val="1200"/>
              </a:spcBef>
            </a:pPr>
            <a:r>
              <a:rPr kumimoji="1" lang="zh-CN" altLang="en-US" sz="2800" dirty="0">
                <a:latin typeface="Microsoft YaHei" panose="020B0503020204020204" pitchFamily="34" charset="-122"/>
                <a:ea typeface="Microsoft YaHei" panose="020B0503020204020204" pitchFamily="34" charset="-122"/>
              </a:rPr>
              <a:t>（四）</a:t>
            </a:r>
            <a:r>
              <a:rPr kumimoji="1" lang="zh-CN" altLang="en-US" sz="2800" dirty="0">
                <a:latin typeface="Microsoft YaHei" panose="020B0503020204020204" pitchFamily="34" charset="-122"/>
                <a:ea typeface="Microsoft YaHei" panose="020B0503020204020204" pitchFamily="34" charset="-122"/>
                <a:cs typeface="SimSun" charset="-122"/>
              </a:rPr>
              <a:t>按照访谈过程中的受访者人数划分，可以分为个别访谈与集体访谈</a:t>
            </a:r>
          </a:p>
        </p:txBody>
      </p:sp>
      <p:graphicFrame>
        <p:nvGraphicFramePr>
          <p:cNvPr id="5" name="图表 4"/>
          <p:cNvGraphicFramePr/>
          <p:nvPr>
            <p:extLst>
              <p:ext uri="{D42A27DB-BD31-4B8C-83A1-F6EECF244321}">
                <p14:modId xmlns:p14="http://schemas.microsoft.com/office/powerpoint/2010/main" val="1116415778"/>
              </p:ext>
            </p:extLst>
          </p:nvPr>
        </p:nvGraphicFramePr>
        <p:xfrm>
          <a:off x="1789022" y="2273981"/>
          <a:ext cx="8459320" cy="3259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1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graphicEl>
                                              <a:dgm id="{5C70DBA2-779D-FC41-9F6E-A06F15D1BD76}"/>
                                            </p:graphicEl>
                                          </p:spTgt>
                                        </p:tgtEl>
                                        <p:attrNameLst>
                                          <p:attrName>style.visibility</p:attrName>
                                        </p:attrNameLst>
                                      </p:cBhvr>
                                      <p:to>
                                        <p:strVal val="visible"/>
                                      </p:to>
                                    </p:set>
                                    <p:anim calcmode="lin" valueType="num">
                                      <p:cBhvr>
                                        <p:cTn id="14" dur="1000" fill="hold"/>
                                        <p:tgtEl>
                                          <p:spTgt spid="5">
                                            <p:graphicEl>
                                              <a:dgm id="{5C70DBA2-779D-FC41-9F6E-A06F15D1BD76}"/>
                                            </p:graphicEl>
                                          </p:spTgt>
                                        </p:tgtEl>
                                        <p:attrNameLst>
                                          <p:attrName>ppt_w</p:attrName>
                                        </p:attrNameLst>
                                      </p:cBhvr>
                                      <p:tavLst>
                                        <p:tav tm="0">
                                          <p:val>
                                            <p:strVal val="#ppt_w*0.70"/>
                                          </p:val>
                                        </p:tav>
                                        <p:tav tm="100000">
                                          <p:val>
                                            <p:strVal val="#ppt_w"/>
                                          </p:val>
                                        </p:tav>
                                      </p:tavLst>
                                    </p:anim>
                                    <p:anim calcmode="lin" valueType="num">
                                      <p:cBhvr>
                                        <p:cTn id="15" dur="1000" fill="hold"/>
                                        <p:tgtEl>
                                          <p:spTgt spid="5">
                                            <p:graphicEl>
                                              <a:dgm id="{5C70DBA2-779D-FC41-9F6E-A06F15D1BD76}"/>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5C70DBA2-779D-FC41-9F6E-A06F15D1BD7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9F58418A-B206-C347-958B-97058BF9B6AA}"/>
                                            </p:graphicEl>
                                          </p:spTgt>
                                        </p:tgtEl>
                                        <p:attrNameLst>
                                          <p:attrName>style.visibility</p:attrName>
                                        </p:attrNameLst>
                                      </p:cBhvr>
                                      <p:to>
                                        <p:strVal val="visible"/>
                                      </p:to>
                                    </p:set>
                                    <p:anim calcmode="lin" valueType="num">
                                      <p:cBhvr>
                                        <p:cTn id="21" dur="1000" fill="hold"/>
                                        <p:tgtEl>
                                          <p:spTgt spid="5">
                                            <p:graphicEl>
                                              <a:dgm id="{9F58418A-B206-C347-958B-97058BF9B6AA}"/>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9F58418A-B206-C347-958B-97058BF9B6AA}"/>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9F58418A-B206-C347-958B-97058BF9B6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1058194616"/>
              </p:ext>
            </p:extLst>
          </p:nvPr>
        </p:nvGraphicFramePr>
        <p:xfrm>
          <a:off x="1159933" y="982133"/>
          <a:ext cx="9872134" cy="452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4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10238043-EFC4-1149-969A-039369C696E7}"/>
                                            </p:graphicEl>
                                          </p:spTgt>
                                        </p:tgtEl>
                                        <p:attrNameLst>
                                          <p:attrName>style.visibility</p:attrName>
                                        </p:attrNameLst>
                                      </p:cBhvr>
                                      <p:to>
                                        <p:strVal val="visible"/>
                                      </p:to>
                                    </p:set>
                                    <p:anim calcmode="lin" valueType="num">
                                      <p:cBhvr>
                                        <p:cTn id="7" dur="1000" fill="hold"/>
                                        <p:tgtEl>
                                          <p:spTgt spid="3">
                                            <p:graphicEl>
                                              <a:dgm id="{10238043-EFC4-1149-969A-039369C696E7}"/>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10238043-EFC4-1149-969A-039369C696E7}"/>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10238043-EFC4-1149-969A-039369C696E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graphicEl>
                                              <a:dgm id="{A5F353A8-6B05-E049-AFCB-68E4F13FC5A7}"/>
                                            </p:graphicEl>
                                          </p:spTgt>
                                        </p:tgtEl>
                                        <p:attrNameLst>
                                          <p:attrName>style.visibility</p:attrName>
                                        </p:attrNameLst>
                                      </p:cBhvr>
                                      <p:to>
                                        <p:strVal val="visible"/>
                                      </p:to>
                                    </p:set>
                                    <p:anim calcmode="lin" valueType="num">
                                      <p:cBhvr>
                                        <p:cTn id="14" dur="1000" fill="hold"/>
                                        <p:tgtEl>
                                          <p:spTgt spid="3">
                                            <p:graphicEl>
                                              <a:dgm id="{A5F353A8-6B05-E049-AFCB-68E4F13FC5A7}"/>
                                            </p:graphicEl>
                                          </p:spTgt>
                                        </p:tgtEl>
                                        <p:attrNameLst>
                                          <p:attrName>ppt_w</p:attrName>
                                        </p:attrNameLst>
                                      </p:cBhvr>
                                      <p:tavLst>
                                        <p:tav tm="0">
                                          <p:val>
                                            <p:strVal val="#ppt_w*0.70"/>
                                          </p:val>
                                        </p:tav>
                                        <p:tav tm="100000">
                                          <p:val>
                                            <p:strVal val="#ppt_w"/>
                                          </p:val>
                                        </p:tav>
                                      </p:tavLst>
                                    </p:anim>
                                    <p:anim calcmode="lin" valueType="num">
                                      <p:cBhvr>
                                        <p:cTn id="15" dur="1000" fill="hold"/>
                                        <p:tgtEl>
                                          <p:spTgt spid="3">
                                            <p:graphicEl>
                                              <a:dgm id="{A5F353A8-6B05-E049-AFCB-68E4F13FC5A7}"/>
                                            </p:graphicEl>
                                          </p:spTgt>
                                        </p:tgtEl>
                                        <p:attrNameLst>
                                          <p:attrName>ppt_h</p:attrName>
                                        </p:attrNameLst>
                                      </p:cBhvr>
                                      <p:tavLst>
                                        <p:tav tm="0">
                                          <p:val>
                                            <p:strVal val="#ppt_h"/>
                                          </p:val>
                                        </p:tav>
                                        <p:tav tm="100000">
                                          <p:val>
                                            <p:strVal val="#ppt_h"/>
                                          </p:val>
                                        </p:tav>
                                      </p:tavLst>
                                    </p:anim>
                                    <p:animEffect transition="in" filter="fade">
                                      <p:cBhvr>
                                        <p:cTn id="16" dur="1000"/>
                                        <p:tgtEl>
                                          <p:spTgt spid="3">
                                            <p:graphicEl>
                                              <a:dgm id="{A5F353A8-6B05-E049-AFCB-68E4F13FC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4187" y="601991"/>
            <a:ext cx="9845093" cy="523220"/>
          </a:xfrm>
          <a:prstGeom prst="rect">
            <a:avLst/>
          </a:prstGeom>
        </p:spPr>
        <p:txBody>
          <a:bodyPr wrap="square">
            <a:spAutoFit/>
          </a:bodyPr>
          <a:lstStyle/>
          <a:p>
            <a:r>
              <a:rPr lang="zh-CN" altLang="en-US" sz="2800" dirty="0">
                <a:ea typeface="Microsoft YaHei" panose="020B0503020204020204" pitchFamily="34" charset="-122"/>
              </a:rPr>
              <a:t>（五）根据访谈次数划分，可以分为一次性访谈与多次访谈 </a:t>
            </a:r>
          </a:p>
        </p:txBody>
      </p:sp>
      <p:graphicFrame>
        <p:nvGraphicFramePr>
          <p:cNvPr id="4" name="图表 3"/>
          <p:cNvGraphicFramePr/>
          <p:nvPr>
            <p:extLst>
              <p:ext uri="{D42A27DB-BD31-4B8C-83A1-F6EECF244321}">
                <p14:modId xmlns:p14="http://schemas.microsoft.com/office/powerpoint/2010/main" val="1126209922"/>
              </p:ext>
            </p:extLst>
          </p:nvPr>
        </p:nvGraphicFramePr>
        <p:xfrm>
          <a:off x="1114187" y="1741949"/>
          <a:ext cx="9963626" cy="369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4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9B187ED6-3757-864F-AF74-8DD4BFB08308}"/>
                                            </p:graphicEl>
                                          </p:spTgt>
                                        </p:tgtEl>
                                        <p:attrNameLst>
                                          <p:attrName>style.visibility</p:attrName>
                                        </p:attrNameLst>
                                      </p:cBhvr>
                                      <p:to>
                                        <p:strVal val="visible"/>
                                      </p:to>
                                    </p:set>
                                    <p:anim calcmode="lin" valueType="num">
                                      <p:cBhvr>
                                        <p:cTn id="14" dur="1000" fill="hold"/>
                                        <p:tgtEl>
                                          <p:spTgt spid="4">
                                            <p:graphicEl>
                                              <a:dgm id="{9B187ED6-3757-864F-AF74-8DD4BFB08308}"/>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9B187ED6-3757-864F-AF74-8DD4BFB08308}"/>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9B187ED6-3757-864F-AF74-8DD4BFB0830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0D1A1A97-E8A3-234A-B588-B295EC4CFB51}"/>
                                            </p:graphicEl>
                                          </p:spTgt>
                                        </p:tgtEl>
                                        <p:attrNameLst>
                                          <p:attrName>style.visibility</p:attrName>
                                        </p:attrNameLst>
                                      </p:cBhvr>
                                      <p:to>
                                        <p:strVal val="visible"/>
                                      </p:to>
                                    </p:set>
                                    <p:anim calcmode="lin" valueType="num">
                                      <p:cBhvr>
                                        <p:cTn id="21" dur="1000" fill="hold"/>
                                        <p:tgtEl>
                                          <p:spTgt spid="4">
                                            <p:graphicEl>
                                              <a:dgm id="{0D1A1A97-E8A3-234A-B588-B295EC4CFB51}"/>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0D1A1A97-E8A3-234A-B588-B295EC4CFB51}"/>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0D1A1A97-E8A3-234A-B588-B295EC4CFB5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29FCF67F-7927-2641-8397-A4F41C5E442A}"/>
                                            </p:graphicEl>
                                          </p:spTgt>
                                        </p:tgtEl>
                                        <p:attrNameLst>
                                          <p:attrName>style.visibility</p:attrName>
                                        </p:attrNameLst>
                                      </p:cBhvr>
                                      <p:to>
                                        <p:strVal val="visible"/>
                                      </p:to>
                                    </p:set>
                                    <p:anim calcmode="lin" valueType="num">
                                      <p:cBhvr>
                                        <p:cTn id="28" dur="1000" fill="hold"/>
                                        <p:tgtEl>
                                          <p:spTgt spid="4">
                                            <p:graphicEl>
                                              <a:dgm id="{29FCF67F-7927-2641-8397-A4F41C5E442A}"/>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29FCF67F-7927-2641-8397-A4F41C5E442A}"/>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29FCF67F-7927-2641-8397-A4F41C5E442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graphicEl>
                                              <a:dgm id="{74E6CEBE-0095-AE49-AF6A-EAC49E003B1D}"/>
                                            </p:graphicEl>
                                          </p:spTgt>
                                        </p:tgtEl>
                                        <p:attrNameLst>
                                          <p:attrName>style.visibility</p:attrName>
                                        </p:attrNameLst>
                                      </p:cBhvr>
                                      <p:to>
                                        <p:strVal val="visible"/>
                                      </p:to>
                                    </p:set>
                                    <p:anim calcmode="lin" valueType="num">
                                      <p:cBhvr>
                                        <p:cTn id="35" dur="1000" fill="hold"/>
                                        <p:tgtEl>
                                          <p:spTgt spid="4">
                                            <p:graphicEl>
                                              <a:dgm id="{74E6CEBE-0095-AE49-AF6A-EAC49E003B1D}"/>
                                            </p:graphicEl>
                                          </p:spTgt>
                                        </p:tgtEl>
                                        <p:attrNameLst>
                                          <p:attrName>ppt_w</p:attrName>
                                        </p:attrNameLst>
                                      </p:cBhvr>
                                      <p:tavLst>
                                        <p:tav tm="0">
                                          <p:val>
                                            <p:strVal val="#ppt_w*0.70"/>
                                          </p:val>
                                        </p:tav>
                                        <p:tav tm="100000">
                                          <p:val>
                                            <p:strVal val="#ppt_w"/>
                                          </p:val>
                                        </p:tav>
                                      </p:tavLst>
                                    </p:anim>
                                    <p:anim calcmode="lin" valueType="num">
                                      <p:cBhvr>
                                        <p:cTn id="36" dur="1000" fill="hold"/>
                                        <p:tgtEl>
                                          <p:spTgt spid="4">
                                            <p:graphicEl>
                                              <a:dgm id="{74E6CEBE-0095-AE49-AF6A-EAC49E003B1D}"/>
                                            </p:graphicEl>
                                          </p:spTgt>
                                        </p:tgtEl>
                                        <p:attrNameLst>
                                          <p:attrName>ppt_h</p:attrName>
                                        </p:attrNameLst>
                                      </p:cBhvr>
                                      <p:tavLst>
                                        <p:tav tm="0">
                                          <p:val>
                                            <p:strVal val="#ppt_h"/>
                                          </p:val>
                                        </p:tav>
                                        <p:tav tm="100000">
                                          <p:val>
                                            <p:strVal val="#ppt_h"/>
                                          </p:val>
                                        </p:tav>
                                      </p:tavLst>
                                    </p:anim>
                                    <p:animEffect transition="in" filter="fade">
                                      <p:cBhvr>
                                        <p:cTn id="37" dur="1000"/>
                                        <p:tgtEl>
                                          <p:spTgt spid="4">
                                            <p:graphicEl>
                                              <a:dgm id="{74E6CEBE-0095-AE49-AF6A-EAC49E003B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CE3D9B-694D-B02F-C717-BC4D9D2E1885}"/>
              </a:ext>
            </a:extLst>
          </p:cNvPr>
          <p:cNvSpPr/>
          <p:nvPr/>
        </p:nvSpPr>
        <p:spPr>
          <a:xfrm>
            <a:off x="1534157" y="1116262"/>
            <a:ext cx="9827069" cy="461665"/>
          </a:xfrm>
          <a:prstGeom prst="rect">
            <a:avLst/>
          </a:prstGeom>
        </p:spPr>
        <p:txBody>
          <a:bodyPr wrap="square">
            <a:spAutoFit/>
          </a:bodyPr>
          <a:lstStyle/>
          <a:p>
            <a:r>
              <a:rPr lang="zh-CN" altLang="en-US" sz="2400" dirty="0">
                <a:latin typeface="Microsoft YaHei" panose="020B0503020204020204" pitchFamily="34" charset="-122"/>
                <a:ea typeface="Microsoft YaHei" panose="020B0503020204020204" pitchFamily="34" charset="-122"/>
                <a:cs typeface="SimSun" charset="-122"/>
              </a:rPr>
              <a:t>（一）</a:t>
            </a:r>
            <a:r>
              <a:rPr lang="zh-CN" altLang="zh-CN" sz="2400" dirty="0">
                <a:latin typeface="Microsoft YaHei" panose="020B0503020204020204" pitchFamily="34" charset="-122"/>
                <a:ea typeface="Microsoft YaHei" panose="020B0503020204020204" pitchFamily="34" charset="-122"/>
                <a:cs typeface="SimSun" charset="-122"/>
              </a:rPr>
              <a:t>根据</a:t>
            </a:r>
            <a:r>
              <a:rPr lang="zh-CN" altLang="en-US" sz="2400" dirty="0">
                <a:latin typeface="Microsoft YaHei" panose="020B0503020204020204" pitchFamily="34" charset="-122"/>
                <a:ea typeface="Microsoft YaHei" panose="020B0503020204020204" pitchFamily="34" charset="-122"/>
                <a:cs typeface="SimSun" charset="-122"/>
              </a:rPr>
              <a:t>时间维度，可将调查研究分为以下类别：</a:t>
            </a:r>
          </a:p>
        </p:txBody>
      </p:sp>
      <p:graphicFrame>
        <p:nvGraphicFramePr>
          <p:cNvPr id="5" name="表格 5">
            <a:extLst>
              <a:ext uri="{FF2B5EF4-FFF2-40B4-BE49-F238E27FC236}">
                <a16:creationId xmlns:a16="http://schemas.microsoft.com/office/drawing/2014/main" id="{57EEF01A-64C0-4E1C-EE2C-F2C9B3B199D6}"/>
              </a:ext>
            </a:extLst>
          </p:cNvPr>
          <p:cNvGraphicFramePr>
            <a:graphicFrameLocks noGrp="1"/>
          </p:cNvGraphicFramePr>
          <p:nvPr>
            <p:extLst>
              <p:ext uri="{D42A27DB-BD31-4B8C-83A1-F6EECF244321}">
                <p14:modId xmlns:p14="http://schemas.microsoft.com/office/powerpoint/2010/main" val="2704582316"/>
              </p:ext>
            </p:extLst>
          </p:nvPr>
        </p:nvGraphicFramePr>
        <p:xfrm>
          <a:off x="1754553" y="2032166"/>
          <a:ext cx="9511324" cy="3998989"/>
        </p:xfrm>
        <a:graphic>
          <a:graphicData uri="http://schemas.openxmlformats.org/drawingml/2006/table">
            <a:tbl>
              <a:tblPr firstRow="1" bandRow="1">
                <a:tableStyleId>{85BE263C-DBD7-4A20-BB59-AAB30ACAA65A}</a:tableStyleId>
              </a:tblPr>
              <a:tblGrid>
                <a:gridCol w="1792519">
                  <a:extLst>
                    <a:ext uri="{9D8B030D-6E8A-4147-A177-3AD203B41FA5}">
                      <a16:colId xmlns:a16="http://schemas.microsoft.com/office/drawing/2014/main" val="1991321590"/>
                    </a:ext>
                  </a:extLst>
                </a:gridCol>
                <a:gridCol w="7718805">
                  <a:extLst>
                    <a:ext uri="{9D8B030D-6E8A-4147-A177-3AD203B41FA5}">
                      <a16:colId xmlns:a16="http://schemas.microsoft.com/office/drawing/2014/main" val="222260831"/>
                    </a:ext>
                  </a:extLst>
                </a:gridCol>
              </a:tblGrid>
              <a:tr h="578919">
                <a:tc>
                  <a:txBody>
                    <a:bodyPr/>
                    <a:lstStyle/>
                    <a:p>
                      <a:pPr algn="ctr"/>
                      <a:r>
                        <a:rPr lang="zh-CN" altLang="en-US" sz="2000" dirty="0"/>
                        <a:t>研究类型</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2000" dirty="0"/>
                        <a:t>描述</a:t>
                      </a:r>
                      <a:endParaRPr lang="zh-CN" altLang="en-US" sz="2000" dirty="0">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357427"/>
                  </a:ext>
                </a:extLst>
              </a:tr>
              <a:tr h="788015">
                <a:tc>
                  <a:txBody>
                    <a:bodyPr/>
                    <a:lstStyle/>
                    <a:p>
                      <a:pPr algn="ctr"/>
                      <a:r>
                        <a:rPr lang="zh-CN" altLang="en-US" sz="2000" dirty="0"/>
                        <a:t>横向研究</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a:t>数据是针对多个变量在同一时间点上收集的。</a:t>
                      </a:r>
                      <a:endParaRPr lang="en-US" altLang="zh-CN" sz="2000" dirty="0"/>
                    </a:p>
                    <a:p>
                      <a:pPr algn="l"/>
                      <a:r>
                        <a:rPr lang="zh-CN" altLang="en-US" sz="2000" dirty="0">
                          <a:solidFill>
                            <a:srgbClr val="B45126"/>
                          </a:solidFill>
                          <a:latin typeface="Microsoft YaHei" panose="020B0503020204020204" pitchFamily="34" charset="-122"/>
                          <a:ea typeface="Microsoft YaHei" panose="020B0503020204020204" pitchFamily="34" charset="-122"/>
                        </a:rPr>
                        <a:t>“师范生自我概念与教师职业认同的关系：学习性投入的中介作用”</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442349"/>
                  </a:ext>
                </a:extLst>
              </a:tr>
              <a:tr h="1111718">
                <a:tc>
                  <a:txBody>
                    <a:bodyPr/>
                    <a:lstStyle/>
                    <a:p>
                      <a:pPr algn="ctr"/>
                      <a:r>
                        <a:rPr lang="zh-CN" altLang="en-US" sz="2000" dirty="0"/>
                        <a:t>纵向研究</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pPr>
                      <a:r>
                        <a:rPr lang="zh-CN" altLang="en-US" sz="2000" dirty="0"/>
                        <a:t>针对一个或多个变量按时间发展顺序收集数据。</a:t>
                      </a:r>
                      <a:endParaRPr lang="en-US" altLang="zh-CN" sz="2000" dirty="0"/>
                    </a:p>
                    <a:p>
                      <a:pPr marL="342900" indent="-342900" algn="l">
                        <a:spcBef>
                          <a:spcPts val="600"/>
                        </a:spcBef>
                        <a:buFont typeface="Arial" panose="020B0604020202020204" pitchFamily="34" charset="0"/>
                        <a:buChar char="•"/>
                      </a:pPr>
                      <a:r>
                        <a:rPr lang="zh-CN" altLang="en-US" sz="2000" dirty="0"/>
                        <a:t>包括趋势研究（不同时间对不同的被试进行研究）</a:t>
                      </a:r>
                      <a:endParaRPr lang="en-US" altLang="zh-CN" sz="2000" dirty="0"/>
                    </a:p>
                    <a:p>
                      <a:pPr marL="342900" indent="-342900" algn="l">
                        <a:spcBef>
                          <a:spcPts val="600"/>
                        </a:spcBef>
                        <a:buFont typeface="Arial" panose="020B0604020202020204" pitchFamily="34" charset="0"/>
                        <a:buChar char="•"/>
                      </a:pPr>
                      <a:r>
                        <a:rPr lang="zh-CN" altLang="en-US" sz="2000" dirty="0"/>
                        <a:t>专门小组研究（在不同时间对相同的被试进行研究）</a:t>
                      </a:r>
                      <a:endParaRPr lang="en-US" altLang="zh-CN" sz="2000" dirty="0">
                        <a:latin typeface="+mn-lt"/>
                        <a:ea typeface="+mn-ea"/>
                      </a:endParaRPr>
                    </a:p>
                    <a:p>
                      <a:pPr marL="0" indent="0" algn="l">
                        <a:spcBef>
                          <a:spcPts val="600"/>
                        </a:spcBef>
                        <a:buFont typeface="Arial" panose="020B0604020202020204" pitchFamily="34" charset="0"/>
                        <a:buNone/>
                      </a:pPr>
                      <a:r>
                        <a:rPr lang="zh-CN" altLang="en-US" sz="2000" dirty="0">
                          <a:solidFill>
                            <a:srgbClr val="B45126"/>
                          </a:solidFill>
                          <a:latin typeface="Microsoft YaHei" panose="020B0503020204020204" pitchFamily="34" charset="-122"/>
                          <a:ea typeface="Microsoft YaHei" panose="020B0503020204020204" pitchFamily="34" charset="-122"/>
                        </a:rPr>
                        <a:t>“政策满意度、 教师支持对公费师范生职业效能和职业认同的影响</a:t>
                      </a:r>
                      <a:r>
                        <a:rPr lang="en-US" altLang="zh-CN" sz="2000" dirty="0">
                          <a:solidFill>
                            <a:srgbClr val="B45126"/>
                          </a:solidFill>
                          <a:latin typeface="Microsoft YaHei" panose="020B0503020204020204" pitchFamily="34" charset="-122"/>
                          <a:ea typeface="Microsoft YaHei" panose="020B0503020204020204" pitchFamily="34" charset="-122"/>
                        </a:rPr>
                        <a:t>: </a:t>
                      </a:r>
                      <a:r>
                        <a:rPr lang="zh-CN" altLang="en-US" sz="2000" dirty="0">
                          <a:solidFill>
                            <a:srgbClr val="B45126"/>
                          </a:solidFill>
                          <a:latin typeface="Microsoft YaHei" panose="020B0503020204020204" pitchFamily="34" charset="-122"/>
                          <a:ea typeface="Microsoft YaHei" panose="020B0503020204020204" pitchFamily="34" charset="-122"/>
                        </a:rPr>
                        <a:t>一项纵向研究” </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643877"/>
                  </a:ext>
                </a:extLst>
              </a:tr>
              <a:tr h="788015">
                <a:tc>
                  <a:txBody>
                    <a:bodyPr/>
                    <a:lstStyle/>
                    <a:p>
                      <a:pPr algn="ctr"/>
                      <a:r>
                        <a:rPr lang="zh-CN" altLang="en-US" sz="2000" dirty="0"/>
                        <a:t>回顾性研究</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zh-CN" altLang="en-US" sz="2000" dirty="0"/>
                        <a:t>收集到的数据用以呈现现在和过去的状况。</a:t>
                      </a:r>
                      <a:endParaRPr lang="en-US" altLang="zh-CN"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B45126"/>
                          </a:solidFill>
                          <a:latin typeface="Microsoft YaHei" panose="020B0503020204020204" pitchFamily="34" charset="-122"/>
                          <a:ea typeface="Microsoft YaHei" panose="020B0503020204020204" pitchFamily="34" charset="-122"/>
                          <a:cs typeface="HanziPen SC" charset="-122"/>
                        </a:rPr>
                        <a:t>“校内还是校外：中国基础教育阶段家庭教育支出现状研究”</a:t>
                      </a:r>
                      <a:endParaRPr lang="en-US" altLang="zh-CN" sz="2000" dirty="0">
                        <a:solidFill>
                          <a:srgbClr val="B45126"/>
                        </a:solidFill>
                        <a:latin typeface="Microsoft YaHei" panose="020B0503020204020204" pitchFamily="34" charset="-122"/>
                        <a:ea typeface="Microsoft YaHei" panose="020B0503020204020204" pitchFamily="34" charset="-122"/>
                        <a:cs typeface="HanziPen SC"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2590922"/>
                  </a:ext>
                </a:extLst>
              </a:tr>
            </a:tbl>
          </a:graphicData>
        </a:graphic>
      </p:graphicFrame>
      <p:sp>
        <p:nvSpPr>
          <p:cNvPr id="3" name="矩形 2">
            <a:extLst>
              <a:ext uri="{FF2B5EF4-FFF2-40B4-BE49-F238E27FC236}">
                <a16:creationId xmlns:a16="http://schemas.microsoft.com/office/drawing/2014/main" id="{36F3C900-B996-A58E-6EA5-1FDE51F62C79}"/>
              </a:ext>
            </a:extLst>
          </p:cNvPr>
          <p:cNvSpPr/>
          <p:nvPr/>
        </p:nvSpPr>
        <p:spPr>
          <a:xfrm>
            <a:off x="1534157" y="393749"/>
            <a:ext cx="4852610" cy="523220"/>
          </a:xfrm>
          <a:prstGeom prst="rect">
            <a:avLst/>
          </a:prstGeom>
        </p:spPr>
        <p:txBody>
          <a:bodyPr wrap="none">
            <a:spAutoFit/>
          </a:bodyPr>
          <a:lstStyle/>
          <a:p>
            <a:r>
              <a:rPr kumimoji="1" lang="zh-CN" altLang="en-US" sz="2800" dirty="0">
                <a:latin typeface="Microsoft YaHei" panose="020B0503020204020204" pitchFamily="34" charset="-122"/>
                <a:ea typeface="Microsoft YaHei" panose="020B0503020204020204" pitchFamily="34" charset="-122"/>
                <a:cs typeface="SimSun" charset="-122"/>
              </a:rPr>
              <a:t>三、教育调查研究的基本类型</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spTree>
    <p:extLst>
      <p:ext uri="{BB962C8B-B14F-4D97-AF65-F5344CB8AC3E}">
        <p14:creationId xmlns:p14="http://schemas.microsoft.com/office/powerpoint/2010/main" val="39401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6153" y="783850"/>
            <a:ext cx="4698722" cy="584775"/>
          </a:xfrm>
          <a:prstGeom prst="rect">
            <a:avLst/>
          </a:prstGeom>
          <a:noFill/>
        </p:spPr>
        <p:txBody>
          <a:bodyPr wrap="none" rtlCol="0">
            <a:spAutoFit/>
          </a:bodyPr>
          <a:lstStyle/>
          <a:p>
            <a:r>
              <a:rPr kumimoji="1" lang="zh-CN" altLang="en-US" sz="3200" dirty="0">
                <a:ea typeface="Microsoft YaHei" panose="020B0503020204020204" pitchFamily="34" charset="-122"/>
              </a:rPr>
              <a:t>三、访谈调查的实施步骤</a:t>
            </a:r>
          </a:p>
        </p:txBody>
      </p:sp>
      <p:graphicFrame>
        <p:nvGraphicFramePr>
          <p:cNvPr id="4" name="图表 3"/>
          <p:cNvGraphicFramePr/>
          <p:nvPr>
            <p:extLst>
              <p:ext uri="{D42A27DB-BD31-4B8C-83A1-F6EECF244321}">
                <p14:modId xmlns:p14="http://schemas.microsoft.com/office/powerpoint/2010/main" val="841706408"/>
              </p:ext>
            </p:extLst>
          </p:nvPr>
        </p:nvGraphicFramePr>
        <p:xfrm>
          <a:off x="1756153" y="2057399"/>
          <a:ext cx="9318247" cy="2743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4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4">
                                            <p:graphicEl>
                                              <a:dgm id="{605F2FF5-86D2-794F-876F-2AC364F5773D}"/>
                                            </p:graphicEl>
                                          </p:spTgt>
                                        </p:tgtEl>
                                        <p:attrNameLst>
                                          <p:attrName>style.visibility</p:attrName>
                                        </p:attrNameLst>
                                      </p:cBhvr>
                                      <p:to>
                                        <p:strVal val="visible"/>
                                      </p:to>
                                    </p:set>
                                    <p:animEffect transition="in" filter="fade">
                                      <p:cBhvr>
                                        <p:cTn id="14" dur="100"/>
                                        <p:tgtEl>
                                          <p:spTgt spid="4">
                                            <p:graphicEl>
                                              <a:dgm id="{605F2FF5-86D2-794F-876F-2AC364F5773D}"/>
                                            </p:graphicEl>
                                          </p:spTgt>
                                        </p:tgtEl>
                                      </p:cBhvr>
                                    </p:animEffect>
                                    <p:anim calcmode="lin" valueType="num">
                                      <p:cBhvr>
                                        <p:cTn id="15" dur="400" fill="hold"/>
                                        <p:tgtEl>
                                          <p:spTgt spid="4">
                                            <p:graphicEl>
                                              <a:dgm id="{605F2FF5-86D2-794F-876F-2AC364F5773D}"/>
                                            </p:graphicEl>
                                          </p:spTgt>
                                        </p:tgtEl>
                                        <p:attrNameLst>
                                          <p:attrName>ppt_x</p:attrName>
                                        </p:attrNameLst>
                                      </p:cBhvr>
                                      <p:tavLst>
                                        <p:tav tm="0">
                                          <p:val>
                                            <p:strVal val="#ppt_x"/>
                                          </p:val>
                                        </p:tav>
                                        <p:tav tm="100000">
                                          <p:val>
                                            <p:strVal val="#ppt_x"/>
                                          </p:val>
                                        </p:tav>
                                      </p:tavLst>
                                    </p:anim>
                                    <p:anim calcmode="lin" valueType="num">
                                      <p:cBhvr>
                                        <p:cTn id="16" dur="400" fill="hold"/>
                                        <p:tgtEl>
                                          <p:spTgt spid="4">
                                            <p:graphicEl>
                                              <a:dgm id="{605F2FF5-86D2-794F-876F-2AC364F5773D}"/>
                                            </p:graphic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graphicEl>
                                              <a:dgm id="{605F2FF5-86D2-794F-876F-2AC364F5773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graphicEl>
                                              <a:dgm id="{605F2FF5-86D2-794F-876F-2AC364F5773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4">
                                            <p:graphicEl>
                                              <a:dgm id="{796B1645-2A34-DD42-A7F3-C98E6C176F25}"/>
                                            </p:graphicEl>
                                          </p:spTgt>
                                        </p:tgtEl>
                                        <p:attrNameLst>
                                          <p:attrName>style.visibility</p:attrName>
                                        </p:attrNameLst>
                                      </p:cBhvr>
                                      <p:to>
                                        <p:strVal val="visible"/>
                                      </p:to>
                                    </p:set>
                                    <p:animEffect transition="in" filter="fade">
                                      <p:cBhvr>
                                        <p:cTn id="23" dur="100"/>
                                        <p:tgtEl>
                                          <p:spTgt spid="4">
                                            <p:graphicEl>
                                              <a:dgm id="{796B1645-2A34-DD42-A7F3-C98E6C176F25}"/>
                                            </p:graphicEl>
                                          </p:spTgt>
                                        </p:tgtEl>
                                      </p:cBhvr>
                                    </p:animEffect>
                                    <p:anim calcmode="lin" valueType="num">
                                      <p:cBhvr>
                                        <p:cTn id="24" dur="400" fill="hold"/>
                                        <p:tgtEl>
                                          <p:spTgt spid="4">
                                            <p:graphicEl>
                                              <a:dgm id="{796B1645-2A34-DD42-A7F3-C98E6C176F25}"/>
                                            </p:graphicEl>
                                          </p:spTgt>
                                        </p:tgtEl>
                                        <p:attrNameLst>
                                          <p:attrName>ppt_x</p:attrName>
                                        </p:attrNameLst>
                                      </p:cBhvr>
                                      <p:tavLst>
                                        <p:tav tm="0">
                                          <p:val>
                                            <p:strVal val="#ppt_x"/>
                                          </p:val>
                                        </p:tav>
                                        <p:tav tm="100000">
                                          <p:val>
                                            <p:strVal val="#ppt_x"/>
                                          </p:val>
                                        </p:tav>
                                      </p:tavLst>
                                    </p:anim>
                                    <p:anim calcmode="lin" valueType="num">
                                      <p:cBhvr>
                                        <p:cTn id="25" dur="400" fill="hold"/>
                                        <p:tgtEl>
                                          <p:spTgt spid="4">
                                            <p:graphicEl>
                                              <a:dgm id="{796B1645-2A34-DD42-A7F3-C98E6C176F25}"/>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graphicEl>
                                              <a:dgm id="{796B1645-2A34-DD42-A7F3-C98E6C176F2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graphicEl>
                                              <a:dgm id="{796B1645-2A34-DD42-A7F3-C98E6C176F2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grpId="0" nodeType="withEffect">
                                  <p:stCondLst>
                                    <p:cond delay="0"/>
                                  </p:stCondLst>
                                  <p:childTnLst>
                                    <p:set>
                                      <p:cBhvr>
                                        <p:cTn id="29" dur="1" fill="hold">
                                          <p:stCondLst>
                                            <p:cond delay="0"/>
                                          </p:stCondLst>
                                        </p:cTn>
                                        <p:tgtEl>
                                          <p:spTgt spid="4">
                                            <p:graphicEl>
                                              <a:dgm id="{074FEBBE-011D-D44D-8E4B-391AD1685B76}"/>
                                            </p:graphicEl>
                                          </p:spTgt>
                                        </p:tgtEl>
                                        <p:attrNameLst>
                                          <p:attrName>style.visibility</p:attrName>
                                        </p:attrNameLst>
                                      </p:cBhvr>
                                      <p:to>
                                        <p:strVal val="visible"/>
                                      </p:to>
                                    </p:set>
                                    <p:animEffect transition="in" filter="fade">
                                      <p:cBhvr>
                                        <p:cTn id="30" dur="100"/>
                                        <p:tgtEl>
                                          <p:spTgt spid="4">
                                            <p:graphicEl>
                                              <a:dgm id="{074FEBBE-011D-D44D-8E4B-391AD1685B76}"/>
                                            </p:graphicEl>
                                          </p:spTgt>
                                        </p:tgtEl>
                                      </p:cBhvr>
                                    </p:animEffect>
                                    <p:anim calcmode="lin" valueType="num">
                                      <p:cBhvr>
                                        <p:cTn id="31" dur="400" fill="hold"/>
                                        <p:tgtEl>
                                          <p:spTgt spid="4">
                                            <p:graphicEl>
                                              <a:dgm id="{074FEBBE-011D-D44D-8E4B-391AD1685B76}"/>
                                            </p:graphicEl>
                                          </p:spTgt>
                                        </p:tgtEl>
                                        <p:attrNameLst>
                                          <p:attrName>ppt_x</p:attrName>
                                        </p:attrNameLst>
                                      </p:cBhvr>
                                      <p:tavLst>
                                        <p:tav tm="0">
                                          <p:val>
                                            <p:strVal val="#ppt_x"/>
                                          </p:val>
                                        </p:tav>
                                        <p:tav tm="100000">
                                          <p:val>
                                            <p:strVal val="#ppt_x"/>
                                          </p:val>
                                        </p:tav>
                                      </p:tavLst>
                                    </p:anim>
                                    <p:anim calcmode="lin" valueType="num">
                                      <p:cBhvr>
                                        <p:cTn id="32" dur="400" fill="hold"/>
                                        <p:tgtEl>
                                          <p:spTgt spid="4">
                                            <p:graphicEl>
                                              <a:dgm id="{074FEBBE-011D-D44D-8E4B-391AD1685B76}"/>
                                            </p:graphic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
                                            <p:graphicEl>
                                              <a:dgm id="{074FEBBE-011D-D44D-8E4B-391AD1685B7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
                                            <p:graphicEl>
                                              <a:dgm id="{074FEBBE-011D-D44D-8E4B-391AD1685B7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4">
                                            <p:graphicEl>
                                              <a:dgm id="{023A69F7-6A9B-8248-B550-7F1DB36E6D8E}"/>
                                            </p:graphicEl>
                                          </p:spTgt>
                                        </p:tgtEl>
                                        <p:attrNameLst>
                                          <p:attrName>style.visibility</p:attrName>
                                        </p:attrNameLst>
                                      </p:cBhvr>
                                      <p:to>
                                        <p:strVal val="visible"/>
                                      </p:to>
                                    </p:set>
                                    <p:animEffect transition="in" filter="fade">
                                      <p:cBhvr>
                                        <p:cTn id="39" dur="100"/>
                                        <p:tgtEl>
                                          <p:spTgt spid="4">
                                            <p:graphicEl>
                                              <a:dgm id="{023A69F7-6A9B-8248-B550-7F1DB36E6D8E}"/>
                                            </p:graphicEl>
                                          </p:spTgt>
                                        </p:tgtEl>
                                      </p:cBhvr>
                                    </p:animEffect>
                                    <p:anim calcmode="lin" valueType="num">
                                      <p:cBhvr>
                                        <p:cTn id="40" dur="400" fill="hold"/>
                                        <p:tgtEl>
                                          <p:spTgt spid="4">
                                            <p:graphicEl>
                                              <a:dgm id="{023A69F7-6A9B-8248-B550-7F1DB36E6D8E}"/>
                                            </p:graphicEl>
                                          </p:spTgt>
                                        </p:tgtEl>
                                        <p:attrNameLst>
                                          <p:attrName>ppt_x</p:attrName>
                                        </p:attrNameLst>
                                      </p:cBhvr>
                                      <p:tavLst>
                                        <p:tav tm="0">
                                          <p:val>
                                            <p:strVal val="#ppt_x"/>
                                          </p:val>
                                        </p:tav>
                                        <p:tav tm="100000">
                                          <p:val>
                                            <p:strVal val="#ppt_x"/>
                                          </p:val>
                                        </p:tav>
                                      </p:tavLst>
                                    </p:anim>
                                    <p:anim calcmode="lin" valueType="num">
                                      <p:cBhvr>
                                        <p:cTn id="41" dur="400" fill="hold"/>
                                        <p:tgtEl>
                                          <p:spTgt spid="4">
                                            <p:graphicEl>
                                              <a:dgm id="{023A69F7-6A9B-8248-B550-7F1DB36E6D8E}"/>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4">
                                            <p:graphicEl>
                                              <a:dgm id="{023A69F7-6A9B-8248-B550-7F1DB36E6D8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4">
                                            <p:graphicEl>
                                              <a:dgm id="{023A69F7-6A9B-8248-B550-7F1DB36E6D8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4" presetID="43" presetClass="entr" presetSubtype="0" fill="hold" grpId="0" nodeType="withEffect">
                                  <p:stCondLst>
                                    <p:cond delay="0"/>
                                  </p:stCondLst>
                                  <p:childTnLst>
                                    <p:set>
                                      <p:cBhvr>
                                        <p:cTn id="45" dur="1" fill="hold">
                                          <p:stCondLst>
                                            <p:cond delay="0"/>
                                          </p:stCondLst>
                                        </p:cTn>
                                        <p:tgtEl>
                                          <p:spTgt spid="4">
                                            <p:graphicEl>
                                              <a:dgm id="{F61163A4-51BC-C24F-AB02-B515D3E57438}"/>
                                            </p:graphicEl>
                                          </p:spTgt>
                                        </p:tgtEl>
                                        <p:attrNameLst>
                                          <p:attrName>style.visibility</p:attrName>
                                        </p:attrNameLst>
                                      </p:cBhvr>
                                      <p:to>
                                        <p:strVal val="visible"/>
                                      </p:to>
                                    </p:set>
                                    <p:animEffect transition="in" filter="fade">
                                      <p:cBhvr>
                                        <p:cTn id="46" dur="100"/>
                                        <p:tgtEl>
                                          <p:spTgt spid="4">
                                            <p:graphicEl>
                                              <a:dgm id="{F61163A4-51BC-C24F-AB02-B515D3E57438}"/>
                                            </p:graphicEl>
                                          </p:spTgt>
                                        </p:tgtEl>
                                      </p:cBhvr>
                                    </p:animEffect>
                                    <p:anim calcmode="lin" valueType="num">
                                      <p:cBhvr>
                                        <p:cTn id="47" dur="400" fill="hold"/>
                                        <p:tgtEl>
                                          <p:spTgt spid="4">
                                            <p:graphicEl>
                                              <a:dgm id="{F61163A4-51BC-C24F-AB02-B515D3E57438}"/>
                                            </p:graphicEl>
                                          </p:spTgt>
                                        </p:tgtEl>
                                        <p:attrNameLst>
                                          <p:attrName>ppt_x</p:attrName>
                                        </p:attrNameLst>
                                      </p:cBhvr>
                                      <p:tavLst>
                                        <p:tav tm="0">
                                          <p:val>
                                            <p:strVal val="#ppt_x"/>
                                          </p:val>
                                        </p:tav>
                                        <p:tav tm="100000">
                                          <p:val>
                                            <p:strVal val="#ppt_x"/>
                                          </p:val>
                                        </p:tav>
                                      </p:tavLst>
                                    </p:anim>
                                    <p:anim calcmode="lin" valueType="num">
                                      <p:cBhvr>
                                        <p:cTn id="48" dur="400" fill="hold"/>
                                        <p:tgtEl>
                                          <p:spTgt spid="4">
                                            <p:graphicEl>
                                              <a:dgm id="{F61163A4-51BC-C24F-AB02-B515D3E57438}"/>
                                            </p:graphic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4">
                                            <p:graphicEl>
                                              <a:dgm id="{F61163A4-51BC-C24F-AB02-B515D3E5743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4">
                                            <p:graphicEl>
                                              <a:dgm id="{F61163A4-51BC-C24F-AB02-B515D3E5743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grpId="0" nodeType="clickEffect">
                                  <p:stCondLst>
                                    <p:cond delay="0"/>
                                  </p:stCondLst>
                                  <p:childTnLst>
                                    <p:set>
                                      <p:cBhvr>
                                        <p:cTn id="54" dur="1" fill="hold">
                                          <p:stCondLst>
                                            <p:cond delay="0"/>
                                          </p:stCondLst>
                                        </p:cTn>
                                        <p:tgtEl>
                                          <p:spTgt spid="4">
                                            <p:graphicEl>
                                              <a:dgm id="{32ED395B-0D8A-354A-9470-770BEC983EDB}"/>
                                            </p:graphicEl>
                                          </p:spTgt>
                                        </p:tgtEl>
                                        <p:attrNameLst>
                                          <p:attrName>style.visibility</p:attrName>
                                        </p:attrNameLst>
                                      </p:cBhvr>
                                      <p:to>
                                        <p:strVal val="visible"/>
                                      </p:to>
                                    </p:set>
                                    <p:animEffect transition="in" filter="fade">
                                      <p:cBhvr>
                                        <p:cTn id="55" dur="100"/>
                                        <p:tgtEl>
                                          <p:spTgt spid="4">
                                            <p:graphicEl>
                                              <a:dgm id="{32ED395B-0D8A-354A-9470-770BEC983EDB}"/>
                                            </p:graphicEl>
                                          </p:spTgt>
                                        </p:tgtEl>
                                      </p:cBhvr>
                                    </p:animEffect>
                                    <p:anim calcmode="lin" valueType="num">
                                      <p:cBhvr>
                                        <p:cTn id="56" dur="400" fill="hold"/>
                                        <p:tgtEl>
                                          <p:spTgt spid="4">
                                            <p:graphicEl>
                                              <a:dgm id="{32ED395B-0D8A-354A-9470-770BEC983EDB}"/>
                                            </p:graphicEl>
                                          </p:spTgt>
                                        </p:tgtEl>
                                        <p:attrNameLst>
                                          <p:attrName>ppt_x</p:attrName>
                                        </p:attrNameLst>
                                      </p:cBhvr>
                                      <p:tavLst>
                                        <p:tav tm="0">
                                          <p:val>
                                            <p:strVal val="#ppt_x"/>
                                          </p:val>
                                        </p:tav>
                                        <p:tav tm="100000">
                                          <p:val>
                                            <p:strVal val="#ppt_x"/>
                                          </p:val>
                                        </p:tav>
                                      </p:tavLst>
                                    </p:anim>
                                    <p:anim calcmode="lin" valueType="num">
                                      <p:cBhvr>
                                        <p:cTn id="57" dur="400" fill="hold"/>
                                        <p:tgtEl>
                                          <p:spTgt spid="4">
                                            <p:graphicEl>
                                              <a:dgm id="{32ED395B-0D8A-354A-9470-770BEC983EDB}"/>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4">
                                            <p:graphicEl>
                                              <a:dgm id="{32ED395B-0D8A-354A-9470-770BEC983ED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4">
                                            <p:graphicEl>
                                              <a:dgm id="{32ED395B-0D8A-354A-9470-770BEC983ED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0" presetID="43" presetClass="entr" presetSubtype="0" fill="hold" grpId="0" nodeType="withEffect">
                                  <p:stCondLst>
                                    <p:cond delay="0"/>
                                  </p:stCondLst>
                                  <p:childTnLst>
                                    <p:set>
                                      <p:cBhvr>
                                        <p:cTn id="61" dur="1" fill="hold">
                                          <p:stCondLst>
                                            <p:cond delay="0"/>
                                          </p:stCondLst>
                                        </p:cTn>
                                        <p:tgtEl>
                                          <p:spTgt spid="4">
                                            <p:graphicEl>
                                              <a:dgm id="{BA286F02-3372-BD42-9550-204B2125D3B4}"/>
                                            </p:graphicEl>
                                          </p:spTgt>
                                        </p:tgtEl>
                                        <p:attrNameLst>
                                          <p:attrName>style.visibility</p:attrName>
                                        </p:attrNameLst>
                                      </p:cBhvr>
                                      <p:to>
                                        <p:strVal val="visible"/>
                                      </p:to>
                                    </p:set>
                                    <p:animEffect transition="in" filter="fade">
                                      <p:cBhvr>
                                        <p:cTn id="62" dur="100"/>
                                        <p:tgtEl>
                                          <p:spTgt spid="4">
                                            <p:graphicEl>
                                              <a:dgm id="{BA286F02-3372-BD42-9550-204B2125D3B4}"/>
                                            </p:graphicEl>
                                          </p:spTgt>
                                        </p:tgtEl>
                                      </p:cBhvr>
                                    </p:animEffect>
                                    <p:anim calcmode="lin" valueType="num">
                                      <p:cBhvr>
                                        <p:cTn id="63" dur="400" fill="hold"/>
                                        <p:tgtEl>
                                          <p:spTgt spid="4">
                                            <p:graphicEl>
                                              <a:dgm id="{BA286F02-3372-BD42-9550-204B2125D3B4}"/>
                                            </p:graphicEl>
                                          </p:spTgt>
                                        </p:tgtEl>
                                        <p:attrNameLst>
                                          <p:attrName>ppt_x</p:attrName>
                                        </p:attrNameLst>
                                      </p:cBhvr>
                                      <p:tavLst>
                                        <p:tav tm="0">
                                          <p:val>
                                            <p:strVal val="#ppt_x"/>
                                          </p:val>
                                        </p:tav>
                                        <p:tav tm="100000">
                                          <p:val>
                                            <p:strVal val="#ppt_x"/>
                                          </p:val>
                                        </p:tav>
                                      </p:tavLst>
                                    </p:anim>
                                    <p:anim calcmode="lin" valueType="num">
                                      <p:cBhvr>
                                        <p:cTn id="64" dur="400" fill="hold"/>
                                        <p:tgtEl>
                                          <p:spTgt spid="4">
                                            <p:graphicEl>
                                              <a:dgm id="{BA286F02-3372-BD42-9550-204B2125D3B4}"/>
                                            </p:graphicEl>
                                          </p:spTgt>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4">
                                            <p:graphicEl>
                                              <a:dgm id="{BA286F02-3372-BD42-9550-204B2125D3B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4">
                                            <p:graphicEl>
                                              <a:dgm id="{BA286F02-3372-BD42-9550-204B2125D3B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33757" y="603868"/>
            <a:ext cx="3416320" cy="523220"/>
          </a:xfrm>
          <a:prstGeom prst="rect">
            <a:avLst/>
          </a:prstGeom>
          <a:noFill/>
        </p:spPr>
        <p:txBody>
          <a:bodyPr wrap="none" rtlCol="0">
            <a:spAutoFit/>
          </a:bodyPr>
          <a:lstStyle/>
          <a:p>
            <a:r>
              <a:rPr kumimoji="1" lang="zh-CN" altLang="en-US" sz="2800" dirty="0">
                <a:ea typeface="Microsoft YaHei" panose="020B0503020204020204" pitchFamily="34" charset="-122"/>
              </a:rPr>
              <a:t>（一）访谈前的准备</a:t>
            </a:r>
          </a:p>
        </p:txBody>
      </p:sp>
      <p:sp>
        <p:nvSpPr>
          <p:cNvPr id="3" name="文本框 2"/>
          <p:cNvSpPr txBox="1"/>
          <p:nvPr/>
        </p:nvSpPr>
        <p:spPr>
          <a:xfrm>
            <a:off x="1733757" y="1322930"/>
            <a:ext cx="6518787" cy="523220"/>
          </a:xfrm>
          <a:prstGeom prst="rect">
            <a:avLst/>
          </a:prstGeom>
          <a:noFill/>
        </p:spPr>
        <p:txBody>
          <a:bodyPr wrap="square" rtlCol="0">
            <a:spAutoFit/>
          </a:bodyPr>
          <a:lstStyle/>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1.</a:t>
            </a:r>
            <a:r>
              <a:rPr kumimoji="1" lang="zh-CN" altLang="en-US" sz="2800" dirty="0">
                <a:latin typeface="Microsoft YaHei" panose="020B0503020204020204" pitchFamily="34" charset="-122"/>
                <a:ea typeface="Microsoft YaHei" panose="020B0503020204020204" pitchFamily="34" charset="-122"/>
                <a:cs typeface="SimSun" charset="-122"/>
              </a:rPr>
              <a:t>选择访谈对象（样本）</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sp>
        <p:nvSpPr>
          <p:cNvPr id="4" name="矩形 3"/>
          <p:cNvSpPr/>
          <p:nvPr/>
        </p:nvSpPr>
        <p:spPr>
          <a:xfrm>
            <a:off x="1747140" y="3834382"/>
            <a:ext cx="9117233" cy="2585323"/>
          </a:xfrm>
          <a:prstGeom prst="rect">
            <a:avLst/>
          </a:prstGeom>
        </p:spPr>
        <p:txBody>
          <a:bodyPr wrap="square">
            <a:spAutoFit/>
          </a:bodyPr>
          <a:lstStyle/>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3.</a:t>
            </a:r>
            <a:r>
              <a:rPr kumimoji="1" lang="zh-CN" altLang="en-US" sz="2800" dirty="0">
                <a:latin typeface="Microsoft YaHei" panose="020B0503020204020204" pitchFamily="34" charset="-122"/>
                <a:ea typeface="Microsoft YaHei" panose="020B0503020204020204" pitchFamily="34" charset="-122"/>
                <a:cs typeface="SimSun" charset="-122"/>
              </a:rPr>
              <a:t>制订访谈计划</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342900" indent="-342900">
              <a:spcBef>
                <a:spcPts val="1200"/>
              </a:spcBef>
              <a:buFont typeface="Arial" charset="0"/>
              <a:buChar char="•"/>
            </a:pPr>
            <a:r>
              <a:rPr kumimoji="1" lang="zh-CN" altLang="en-US" sz="2400" dirty="0">
                <a:latin typeface="Microsoft YaHei" panose="020B0503020204020204" pitchFamily="34" charset="-122"/>
                <a:ea typeface="Microsoft YaHei" panose="020B0503020204020204" pitchFamily="34" charset="-122"/>
                <a:cs typeface="SimSun" charset="-122"/>
              </a:rPr>
              <a:t>访谈方式；访谈内容；访谈时间、地点、场合；访谈材料的准备，如访谈记录表、证明材料、证件、录音笔、摄像机等。</a:t>
            </a:r>
            <a:endParaRPr kumimoji="1" lang="en-US" altLang="zh-CN" sz="2400" dirty="0">
              <a:latin typeface="Microsoft YaHei" panose="020B0503020204020204" pitchFamily="34" charset="-122"/>
              <a:ea typeface="Microsoft YaHei" panose="020B0503020204020204" pitchFamily="34" charset="-122"/>
              <a:cs typeface="SimSun" charset="-122"/>
            </a:endParaRPr>
          </a:p>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4.</a:t>
            </a:r>
            <a:r>
              <a:rPr kumimoji="1" lang="zh-CN" altLang="en-US" sz="2800" dirty="0">
                <a:latin typeface="Microsoft YaHei" panose="020B0503020204020204" pitchFamily="34" charset="-122"/>
                <a:ea typeface="Microsoft YaHei" panose="020B0503020204020204" pitchFamily="34" charset="-122"/>
                <a:cs typeface="SimSun" charset="-122"/>
              </a:rPr>
              <a:t>培训访谈员</a:t>
            </a:r>
            <a:endParaRPr kumimoji="1" lang="en-US" altLang="zh-CN" sz="2800" dirty="0">
              <a:latin typeface="Microsoft YaHei" panose="020B0503020204020204" pitchFamily="34" charset="-122"/>
              <a:ea typeface="Microsoft YaHei" panose="020B0503020204020204" pitchFamily="34" charset="-122"/>
              <a:cs typeface="SimSun" charset="-122"/>
            </a:endParaRPr>
          </a:p>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5.</a:t>
            </a:r>
            <a:r>
              <a:rPr kumimoji="1" lang="zh-CN" altLang="en-US" sz="2800" dirty="0">
                <a:latin typeface="Microsoft YaHei" panose="020B0503020204020204" pitchFamily="34" charset="-122"/>
                <a:ea typeface="Microsoft YaHei" panose="020B0503020204020204" pitchFamily="34" charset="-122"/>
                <a:cs typeface="SimSun" charset="-122"/>
              </a:rPr>
              <a:t>访谈前的预约</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sp>
        <p:nvSpPr>
          <p:cNvPr id="5" name="矩形 4"/>
          <p:cNvSpPr/>
          <p:nvPr/>
        </p:nvSpPr>
        <p:spPr>
          <a:xfrm>
            <a:off x="1733757" y="1937851"/>
            <a:ext cx="4572000" cy="523220"/>
          </a:xfrm>
          <a:prstGeom prst="rect">
            <a:avLst/>
          </a:prstGeom>
        </p:spPr>
        <p:txBody>
          <a:bodyPr>
            <a:spAutoFit/>
          </a:bodyPr>
          <a:lstStyle/>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2.</a:t>
            </a:r>
            <a:r>
              <a:rPr kumimoji="1" lang="zh-CN" altLang="en-US" sz="2800" dirty="0">
                <a:latin typeface="Microsoft YaHei" panose="020B0503020204020204" pitchFamily="34" charset="-122"/>
                <a:ea typeface="Microsoft YaHei" panose="020B0503020204020204" pitchFamily="34" charset="-122"/>
                <a:cs typeface="SimSun" charset="-122"/>
              </a:rPr>
              <a:t>编制访谈提纲</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graphicFrame>
        <p:nvGraphicFramePr>
          <p:cNvPr id="7" name="图表 6"/>
          <p:cNvGraphicFramePr/>
          <p:nvPr>
            <p:extLst>
              <p:ext uri="{D42A27DB-BD31-4B8C-83A1-F6EECF244321}">
                <p14:modId xmlns:p14="http://schemas.microsoft.com/office/powerpoint/2010/main" val="2657837458"/>
              </p:ext>
            </p:extLst>
          </p:nvPr>
        </p:nvGraphicFramePr>
        <p:xfrm>
          <a:off x="2092634" y="2656913"/>
          <a:ext cx="7005483" cy="92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graphicEl>
                                              <a:dgm id="{A42926DB-A7C9-D943-918E-3AABC64FBE64}"/>
                                            </p:graphicEl>
                                          </p:spTgt>
                                        </p:tgtEl>
                                        <p:attrNameLst>
                                          <p:attrName>style.visibility</p:attrName>
                                        </p:attrNameLst>
                                      </p:cBhvr>
                                      <p:to>
                                        <p:strVal val="visible"/>
                                      </p:to>
                                    </p:set>
                                    <p:anim calcmode="lin" valueType="num">
                                      <p:cBhvr>
                                        <p:cTn id="28" dur="1000" fill="hold"/>
                                        <p:tgtEl>
                                          <p:spTgt spid="7">
                                            <p:graphicEl>
                                              <a:dgm id="{A42926DB-A7C9-D943-918E-3AABC64FBE64}"/>
                                            </p:graphicEl>
                                          </p:spTgt>
                                        </p:tgtEl>
                                        <p:attrNameLst>
                                          <p:attrName>ppt_w</p:attrName>
                                        </p:attrNameLst>
                                      </p:cBhvr>
                                      <p:tavLst>
                                        <p:tav tm="0">
                                          <p:val>
                                            <p:strVal val="#ppt_w*0.70"/>
                                          </p:val>
                                        </p:tav>
                                        <p:tav tm="100000">
                                          <p:val>
                                            <p:strVal val="#ppt_w"/>
                                          </p:val>
                                        </p:tav>
                                      </p:tavLst>
                                    </p:anim>
                                    <p:anim calcmode="lin" valueType="num">
                                      <p:cBhvr>
                                        <p:cTn id="29" dur="1000" fill="hold"/>
                                        <p:tgtEl>
                                          <p:spTgt spid="7">
                                            <p:graphicEl>
                                              <a:dgm id="{A42926DB-A7C9-D943-918E-3AABC64FBE64}"/>
                                            </p:graphicEl>
                                          </p:spTgt>
                                        </p:tgtEl>
                                        <p:attrNameLst>
                                          <p:attrName>ppt_h</p:attrName>
                                        </p:attrNameLst>
                                      </p:cBhvr>
                                      <p:tavLst>
                                        <p:tav tm="0">
                                          <p:val>
                                            <p:strVal val="#ppt_h"/>
                                          </p:val>
                                        </p:tav>
                                        <p:tav tm="100000">
                                          <p:val>
                                            <p:strVal val="#ppt_h"/>
                                          </p:val>
                                        </p:tav>
                                      </p:tavLst>
                                    </p:anim>
                                    <p:animEffect transition="in" filter="fade">
                                      <p:cBhvr>
                                        <p:cTn id="30" dur="1000"/>
                                        <p:tgtEl>
                                          <p:spTgt spid="7">
                                            <p:graphicEl>
                                              <a:dgm id="{A42926DB-A7C9-D943-918E-3AABC64FBE6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graphicEl>
                                              <a:dgm id="{645167E4-4D07-F04A-A975-C01B15E6DF1C}"/>
                                            </p:graphicEl>
                                          </p:spTgt>
                                        </p:tgtEl>
                                        <p:attrNameLst>
                                          <p:attrName>style.visibility</p:attrName>
                                        </p:attrNameLst>
                                      </p:cBhvr>
                                      <p:to>
                                        <p:strVal val="visible"/>
                                      </p:to>
                                    </p:set>
                                    <p:anim calcmode="lin" valueType="num">
                                      <p:cBhvr>
                                        <p:cTn id="35" dur="1000" fill="hold"/>
                                        <p:tgtEl>
                                          <p:spTgt spid="7">
                                            <p:graphicEl>
                                              <a:dgm id="{645167E4-4D07-F04A-A975-C01B15E6DF1C}"/>
                                            </p:graphicEl>
                                          </p:spTgt>
                                        </p:tgtEl>
                                        <p:attrNameLst>
                                          <p:attrName>ppt_w</p:attrName>
                                        </p:attrNameLst>
                                      </p:cBhvr>
                                      <p:tavLst>
                                        <p:tav tm="0">
                                          <p:val>
                                            <p:strVal val="#ppt_w*0.70"/>
                                          </p:val>
                                        </p:tav>
                                        <p:tav tm="100000">
                                          <p:val>
                                            <p:strVal val="#ppt_w"/>
                                          </p:val>
                                        </p:tav>
                                      </p:tavLst>
                                    </p:anim>
                                    <p:anim calcmode="lin" valueType="num">
                                      <p:cBhvr>
                                        <p:cTn id="36" dur="1000" fill="hold"/>
                                        <p:tgtEl>
                                          <p:spTgt spid="7">
                                            <p:graphicEl>
                                              <a:dgm id="{645167E4-4D07-F04A-A975-C01B15E6DF1C}"/>
                                            </p:graphicEl>
                                          </p:spTgt>
                                        </p:tgtEl>
                                        <p:attrNameLst>
                                          <p:attrName>ppt_h</p:attrName>
                                        </p:attrNameLst>
                                      </p:cBhvr>
                                      <p:tavLst>
                                        <p:tav tm="0">
                                          <p:val>
                                            <p:strVal val="#ppt_h"/>
                                          </p:val>
                                        </p:tav>
                                        <p:tav tm="100000">
                                          <p:val>
                                            <p:strVal val="#ppt_h"/>
                                          </p:val>
                                        </p:tav>
                                      </p:tavLst>
                                    </p:anim>
                                    <p:animEffect transition="in" filter="fade">
                                      <p:cBhvr>
                                        <p:cTn id="37" dur="1000"/>
                                        <p:tgtEl>
                                          <p:spTgt spid="7">
                                            <p:graphicEl>
                                              <a:dgm id="{645167E4-4D07-F04A-A975-C01B15E6DF1C}"/>
                                            </p:graphic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7">
                                            <p:graphicEl>
                                              <a:dgm id="{EF2CF745-5C57-3148-95BA-D8D90AAEE0CE}"/>
                                            </p:graphicEl>
                                          </p:spTgt>
                                        </p:tgtEl>
                                        <p:attrNameLst>
                                          <p:attrName>style.visibility</p:attrName>
                                        </p:attrNameLst>
                                      </p:cBhvr>
                                      <p:to>
                                        <p:strVal val="visible"/>
                                      </p:to>
                                    </p:set>
                                    <p:anim calcmode="lin" valueType="num">
                                      <p:cBhvr>
                                        <p:cTn id="40" dur="1000" fill="hold"/>
                                        <p:tgtEl>
                                          <p:spTgt spid="7">
                                            <p:graphicEl>
                                              <a:dgm id="{EF2CF745-5C57-3148-95BA-D8D90AAEE0CE}"/>
                                            </p:graphicEl>
                                          </p:spTgt>
                                        </p:tgtEl>
                                        <p:attrNameLst>
                                          <p:attrName>ppt_w</p:attrName>
                                        </p:attrNameLst>
                                      </p:cBhvr>
                                      <p:tavLst>
                                        <p:tav tm="0">
                                          <p:val>
                                            <p:strVal val="#ppt_w*0.70"/>
                                          </p:val>
                                        </p:tav>
                                        <p:tav tm="100000">
                                          <p:val>
                                            <p:strVal val="#ppt_w"/>
                                          </p:val>
                                        </p:tav>
                                      </p:tavLst>
                                    </p:anim>
                                    <p:anim calcmode="lin" valueType="num">
                                      <p:cBhvr>
                                        <p:cTn id="41" dur="1000" fill="hold"/>
                                        <p:tgtEl>
                                          <p:spTgt spid="7">
                                            <p:graphicEl>
                                              <a:dgm id="{EF2CF745-5C57-3148-95BA-D8D90AAEE0CE}"/>
                                            </p:graphicEl>
                                          </p:spTgt>
                                        </p:tgtEl>
                                        <p:attrNameLst>
                                          <p:attrName>ppt_h</p:attrName>
                                        </p:attrNameLst>
                                      </p:cBhvr>
                                      <p:tavLst>
                                        <p:tav tm="0">
                                          <p:val>
                                            <p:strVal val="#ppt_h"/>
                                          </p:val>
                                        </p:tav>
                                        <p:tav tm="100000">
                                          <p:val>
                                            <p:strVal val="#ppt_h"/>
                                          </p:val>
                                        </p:tav>
                                      </p:tavLst>
                                    </p:anim>
                                    <p:animEffect transition="in" filter="fade">
                                      <p:cBhvr>
                                        <p:cTn id="42" dur="1000"/>
                                        <p:tgtEl>
                                          <p:spTgt spid="7">
                                            <p:graphicEl>
                                              <a:dgm id="{EF2CF745-5C57-3148-95BA-D8D90AAEE0C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7">
                                            <p:graphicEl>
                                              <a:dgm id="{012CB809-9B3E-4048-913B-470C4EC3ECF5}"/>
                                            </p:graphicEl>
                                          </p:spTgt>
                                        </p:tgtEl>
                                        <p:attrNameLst>
                                          <p:attrName>style.visibility</p:attrName>
                                        </p:attrNameLst>
                                      </p:cBhvr>
                                      <p:to>
                                        <p:strVal val="visible"/>
                                      </p:to>
                                    </p:set>
                                    <p:anim calcmode="lin" valueType="num">
                                      <p:cBhvr>
                                        <p:cTn id="47" dur="1000" fill="hold"/>
                                        <p:tgtEl>
                                          <p:spTgt spid="7">
                                            <p:graphicEl>
                                              <a:dgm id="{012CB809-9B3E-4048-913B-470C4EC3ECF5}"/>
                                            </p:graphicEl>
                                          </p:spTgt>
                                        </p:tgtEl>
                                        <p:attrNameLst>
                                          <p:attrName>ppt_w</p:attrName>
                                        </p:attrNameLst>
                                      </p:cBhvr>
                                      <p:tavLst>
                                        <p:tav tm="0">
                                          <p:val>
                                            <p:strVal val="#ppt_w*0.70"/>
                                          </p:val>
                                        </p:tav>
                                        <p:tav tm="100000">
                                          <p:val>
                                            <p:strVal val="#ppt_w"/>
                                          </p:val>
                                        </p:tav>
                                      </p:tavLst>
                                    </p:anim>
                                    <p:anim calcmode="lin" valueType="num">
                                      <p:cBhvr>
                                        <p:cTn id="48" dur="1000" fill="hold"/>
                                        <p:tgtEl>
                                          <p:spTgt spid="7">
                                            <p:graphicEl>
                                              <a:dgm id="{012CB809-9B3E-4048-913B-470C4EC3ECF5}"/>
                                            </p:graphicEl>
                                          </p:spTgt>
                                        </p:tgtEl>
                                        <p:attrNameLst>
                                          <p:attrName>ppt_h</p:attrName>
                                        </p:attrNameLst>
                                      </p:cBhvr>
                                      <p:tavLst>
                                        <p:tav tm="0">
                                          <p:val>
                                            <p:strVal val="#ppt_h"/>
                                          </p:val>
                                        </p:tav>
                                        <p:tav tm="100000">
                                          <p:val>
                                            <p:strVal val="#ppt_h"/>
                                          </p:val>
                                        </p:tav>
                                      </p:tavLst>
                                    </p:anim>
                                    <p:animEffect transition="in" filter="fade">
                                      <p:cBhvr>
                                        <p:cTn id="49" dur="1000"/>
                                        <p:tgtEl>
                                          <p:spTgt spid="7">
                                            <p:graphicEl>
                                              <a:dgm id="{012CB809-9B3E-4048-913B-470C4EC3ECF5}"/>
                                            </p:graphic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7">
                                            <p:graphicEl>
                                              <a:dgm id="{F7C07405-AEC8-C546-817F-9179AE9D802C}"/>
                                            </p:graphicEl>
                                          </p:spTgt>
                                        </p:tgtEl>
                                        <p:attrNameLst>
                                          <p:attrName>style.visibility</p:attrName>
                                        </p:attrNameLst>
                                      </p:cBhvr>
                                      <p:to>
                                        <p:strVal val="visible"/>
                                      </p:to>
                                    </p:set>
                                    <p:anim calcmode="lin" valueType="num">
                                      <p:cBhvr>
                                        <p:cTn id="52" dur="1000" fill="hold"/>
                                        <p:tgtEl>
                                          <p:spTgt spid="7">
                                            <p:graphicEl>
                                              <a:dgm id="{F7C07405-AEC8-C546-817F-9179AE9D802C}"/>
                                            </p:graphicEl>
                                          </p:spTgt>
                                        </p:tgtEl>
                                        <p:attrNameLst>
                                          <p:attrName>ppt_w</p:attrName>
                                        </p:attrNameLst>
                                      </p:cBhvr>
                                      <p:tavLst>
                                        <p:tav tm="0">
                                          <p:val>
                                            <p:strVal val="#ppt_w*0.70"/>
                                          </p:val>
                                        </p:tav>
                                        <p:tav tm="100000">
                                          <p:val>
                                            <p:strVal val="#ppt_w"/>
                                          </p:val>
                                        </p:tav>
                                      </p:tavLst>
                                    </p:anim>
                                    <p:anim calcmode="lin" valueType="num">
                                      <p:cBhvr>
                                        <p:cTn id="53" dur="1000" fill="hold"/>
                                        <p:tgtEl>
                                          <p:spTgt spid="7">
                                            <p:graphicEl>
                                              <a:dgm id="{F7C07405-AEC8-C546-817F-9179AE9D802C}"/>
                                            </p:graphicEl>
                                          </p:spTgt>
                                        </p:tgtEl>
                                        <p:attrNameLst>
                                          <p:attrName>ppt_h</p:attrName>
                                        </p:attrNameLst>
                                      </p:cBhvr>
                                      <p:tavLst>
                                        <p:tav tm="0">
                                          <p:val>
                                            <p:strVal val="#ppt_h"/>
                                          </p:val>
                                        </p:tav>
                                        <p:tav tm="100000">
                                          <p:val>
                                            <p:strVal val="#ppt_h"/>
                                          </p:val>
                                        </p:tav>
                                      </p:tavLst>
                                    </p:anim>
                                    <p:animEffect transition="in" filter="fade">
                                      <p:cBhvr>
                                        <p:cTn id="54" dur="1000"/>
                                        <p:tgtEl>
                                          <p:spTgt spid="7">
                                            <p:graphicEl>
                                              <a:dgm id="{F7C07405-AEC8-C546-817F-9179AE9D802C}"/>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6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61" dur="1000"/>
                                        <p:tgtEl>
                                          <p:spTgt spid="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 calcmode="lin" valueType="num">
                                      <p:cBhvr>
                                        <p:cTn id="66"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6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68" dur="1000"/>
                                        <p:tgtEl>
                                          <p:spTgt spid="4">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p:cTn id="73"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7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75" dur="1000"/>
                                        <p:tgtEl>
                                          <p:spTgt spid="4">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 calcmode="lin" valueType="num">
                                      <p:cBhvr>
                                        <p:cTn id="80"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81"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8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Graphic spid="7"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59224" y="861106"/>
            <a:ext cx="2698175" cy="523220"/>
          </a:xfrm>
          <a:prstGeom prst="rect">
            <a:avLst/>
          </a:prstGeom>
        </p:spPr>
        <p:txBody>
          <a:bodyPr wrap="none">
            <a:spAutoFit/>
          </a:bodyPr>
          <a:lstStyle/>
          <a:p>
            <a:pPr lvl="0"/>
            <a:r>
              <a:rPr kumimoji="1" lang="zh-CN" altLang="en-US" sz="2800" dirty="0">
                <a:ea typeface="Microsoft YaHei" panose="020B0503020204020204" pitchFamily="34" charset="-122"/>
              </a:rPr>
              <a:t>（二）访谈阶段</a:t>
            </a:r>
            <a:endParaRPr lang="zh-CN" altLang="en-US" sz="2800" dirty="0">
              <a:ea typeface="Microsoft YaHei" panose="020B0503020204020204" pitchFamily="34" charset="-122"/>
            </a:endParaRPr>
          </a:p>
        </p:txBody>
      </p:sp>
      <p:graphicFrame>
        <p:nvGraphicFramePr>
          <p:cNvPr id="4" name="图表 3"/>
          <p:cNvGraphicFramePr/>
          <p:nvPr>
            <p:extLst>
              <p:ext uri="{D42A27DB-BD31-4B8C-83A1-F6EECF244321}">
                <p14:modId xmlns:p14="http://schemas.microsoft.com/office/powerpoint/2010/main" val="2687847287"/>
              </p:ext>
            </p:extLst>
          </p:nvPr>
        </p:nvGraphicFramePr>
        <p:xfrm>
          <a:off x="1573708" y="1895167"/>
          <a:ext cx="9044584" cy="3067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98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16A8175F-3A5D-FA4C-844C-068653CA928C}"/>
                                            </p:graphicEl>
                                          </p:spTgt>
                                        </p:tgtEl>
                                        <p:attrNameLst>
                                          <p:attrName>style.visibility</p:attrName>
                                        </p:attrNameLst>
                                      </p:cBhvr>
                                      <p:to>
                                        <p:strVal val="visible"/>
                                      </p:to>
                                    </p:set>
                                    <p:anim calcmode="lin" valueType="num">
                                      <p:cBhvr>
                                        <p:cTn id="14" dur="1000" fill="hold"/>
                                        <p:tgtEl>
                                          <p:spTgt spid="4">
                                            <p:graphicEl>
                                              <a:dgm id="{16A8175F-3A5D-FA4C-844C-068653CA928C}"/>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16A8175F-3A5D-FA4C-844C-068653CA928C}"/>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16A8175F-3A5D-FA4C-844C-068653CA928C}"/>
                                            </p:graphic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graphicEl>
                                              <a:dgm id="{B67F13AA-D1E8-A943-A112-5556ED9DDC45}"/>
                                            </p:graphicEl>
                                          </p:spTgt>
                                        </p:tgtEl>
                                        <p:attrNameLst>
                                          <p:attrName>style.visibility</p:attrName>
                                        </p:attrNameLst>
                                      </p:cBhvr>
                                      <p:to>
                                        <p:strVal val="visible"/>
                                      </p:to>
                                    </p:set>
                                    <p:anim calcmode="lin" valueType="num">
                                      <p:cBhvr>
                                        <p:cTn id="19" dur="1000" fill="hold"/>
                                        <p:tgtEl>
                                          <p:spTgt spid="4">
                                            <p:graphicEl>
                                              <a:dgm id="{B67F13AA-D1E8-A943-A112-5556ED9DDC45}"/>
                                            </p:graphicEl>
                                          </p:spTgt>
                                        </p:tgtEl>
                                        <p:attrNameLst>
                                          <p:attrName>ppt_w</p:attrName>
                                        </p:attrNameLst>
                                      </p:cBhvr>
                                      <p:tavLst>
                                        <p:tav tm="0">
                                          <p:val>
                                            <p:strVal val="#ppt_w*0.70"/>
                                          </p:val>
                                        </p:tav>
                                        <p:tav tm="100000">
                                          <p:val>
                                            <p:strVal val="#ppt_w"/>
                                          </p:val>
                                        </p:tav>
                                      </p:tavLst>
                                    </p:anim>
                                    <p:anim calcmode="lin" valueType="num">
                                      <p:cBhvr>
                                        <p:cTn id="20" dur="1000" fill="hold"/>
                                        <p:tgtEl>
                                          <p:spTgt spid="4">
                                            <p:graphicEl>
                                              <a:dgm id="{B67F13AA-D1E8-A943-A112-5556ED9DDC45}"/>
                                            </p:graphicEl>
                                          </p:spTgt>
                                        </p:tgtEl>
                                        <p:attrNameLst>
                                          <p:attrName>ppt_h</p:attrName>
                                        </p:attrNameLst>
                                      </p:cBhvr>
                                      <p:tavLst>
                                        <p:tav tm="0">
                                          <p:val>
                                            <p:strVal val="#ppt_h"/>
                                          </p:val>
                                        </p:tav>
                                        <p:tav tm="100000">
                                          <p:val>
                                            <p:strVal val="#ppt_h"/>
                                          </p:val>
                                        </p:tav>
                                      </p:tavLst>
                                    </p:anim>
                                    <p:animEffect transition="in" filter="fade">
                                      <p:cBhvr>
                                        <p:cTn id="21" dur="1000"/>
                                        <p:tgtEl>
                                          <p:spTgt spid="4">
                                            <p:graphicEl>
                                              <a:dgm id="{B67F13AA-D1E8-A943-A112-5556ED9DDC4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graphicEl>
                                              <a:dgm id="{CBF79CCF-7E26-B34E-8315-8068A55E3049}"/>
                                            </p:graphicEl>
                                          </p:spTgt>
                                        </p:tgtEl>
                                        <p:attrNameLst>
                                          <p:attrName>style.visibility</p:attrName>
                                        </p:attrNameLst>
                                      </p:cBhvr>
                                      <p:to>
                                        <p:strVal val="visible"/>
                                      </p:to>
                                    </p:set>
                                    <p:anim calcmode="lin" valueType="num">
                                      <p:cBhvr>
                                        <p:cTn id="26" dur="1000" fill="hold"/>
                                        <p:tgtEl>
                                          <p:spTgt spid="4">
                                            <p:graphicEl>
                                              <a:dgm id="{CBF79CCF-7E26-B34E-8315-8068A55E3049}"/>
                                            </p:graphicEl>
                                          </p:spTgt>
                                        </p:tgtEl>
                                        <p:attrNameLst>
                                          <p:attrName>ppt_w</p:attrName>
                                        </p:attrNameLst>
                                      </p:cBhvr>
                                      <p:tavLst>
                                        <p:tav tm="0">
                                          <p:val>
                                            <p:strVal val="#ppt_w*0.70"/>
                                          </p:val>
                                        </p:tav>
                                        <p:tav tm="100000">
                                          <p:val>
                                            <p:strVal val="#ppt_w"/>
                                          </p:val>
                                        </p:tav>
                                      </p:tavLst>
                                    </p:anim>
                                    <p:anim calcmode="lin" valueType="num">
                                      <p:cBhvr>
                                        <p:cTn id="27" dur="1000" fill="hold"/>
                                        <p:tgtEl>
                                          <p:spTgt spid="4">
                                            <p:graphicEl>
                                              <a:dgm id="{CBF79CCF-7E26-B34E-8315-8068A55E3049}"/>
                                            </p:graphicEl>
                                          </p:spTgt>
                                        </p:tgtEl>
                                        <p:attrNameLst>
                                          <p:attrName>ppt_h</p:attrName>
                                        </p:attrNameLst>
                                      </p:cBhvr>
                                      <p:tavLst>
                                        <p:tav tm="0">
                                          <p:val>
                                            <p:strVal val="#ppt_h"/>
                                          </p:val>
                                        </p:tav>
                                        <p:tav tm="100000">
                                          <p:val>
                                            <p:strVal val="#ppt_h"/>
                                          </p:val>
                                        </p:tav>
                                      </p:tavLst>
                                    </p:anim>
                                    <p:animEffect transition="in" filter="fade">
                                      <p:cBhvr>
                                        <p:cTn id="28" dur="1000"/>
                                        <p:tgtEl>
                                          <p:spTgt spid="4">
                                            <p:graphicEl>
                                              <a:dgm id="{CBF79CCF-7E26-B34E-8315-8068A55E3049}"/>
                                            </p:graphic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graphicEl>
                                              <a:dgm id="{88A2F3A0-9772-CA44-9DA4-E943626EA7AD}"/>
                                            </p:graphicEl>
                                          </p:spTgt>
                                        </p:tgtEl>
                                        <p:attrNameLst>
                                          <p:attrName>style.visibility</p:attrName>
                                        </p:attrNameLst>
                                      </p:cBhvr>
                                      <p:to>
                                        <p:strVal val="visible"/>
                                      </p:to>
                                    </p:set>
                                    <p:anim calcmode="lin" valueType="num">
                                      <p:cBhvr>
                                        <p:cTn id="31" dur="1000" fill="hold"/>
                                        <p:tgtEl>
                                          <p:spTgt spid="4">
                                            <p:graphicEl>
                                              <a:dgm id="{88A2F3A0-9772-CA44-9DA4-E943626EA7AD}"/>
                                            </p:graphicEl>
                                          </p:spTgt>
                                        </p:tgtEl>
                                        <p:attrNameLst>
                                          <p:attrName>ppt_w</p:attrName>
                                        </p:attrNameLst>
                                      </p:cBhvr>
                                      <p:tavLst>
                                        <p:tav tm="0">
                                          <p:val>
                                            <p:strVal val="#ppt_w*0.70"/>
                                          </p:val>
                                        </p:tav>
                                        <p:tav tm="100000">
                                          <p:val>
                                            <p:strVal val="#ppt_w"/>
                                          </p:val>
                                        </p:tav>
                                      </p:tavLst>
                                    </p:anim>
                                    <p:anim calcmode="lin" valueType="num">
                                      <p:cBhvr>
                                        <p:cTn id="32" dur="1000" fill="hold"/>
                                        <p:tgtEl>
                                          <p:spTgt spid="4">
                                            <p:graphicEl>
                                              <a:dgm id="{88A2F3A0-9772-CA44-9DA4-E943626EA7AD}"/>
                                            </p:graphicEl>
                                          </p:spTgt>
                                        </p:tgtEl>
                                        <p:attrNameLst>
                                          <p:attrName>ppt_h</p:attrName>
                                        </p:attrNameLst>
                                      </p:cBhvr>
                                      <p:tavLst>
                                        <p:tav tm="0">
                                          <p:val>
                                            <p:strVal val="#ppt_h"/>
                                          </p:val>
                                        </p:tav>
                                        <p:tav tm="100000">
                                          <p:val>
                                            <p:strVal val="#ppt_h"/>
                                          </p:val>
                                        </p:tav>
                                      </p:tavLst>
                                    </p:anim>
                                    <p:animEffect transition="in" filter="fade">
                                      <p:cBhvr>
                                        <p:cTn id="33" dur="1000"/>
                                        <p:tgtEl>
                                          <p:spTgt spid="4">
                                            <p:graphicEl>
                                              <a:dgm id="{88A2F3A0-9772-CA44-9DA4-E943626EA7A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
                                            <p:graphicEl>
                                              <a:dgm id="{2F54676E-FE00-DE43-97AD-B593971DF065}"/>
                                            </p:graphicEl>
                                          </p:spTgt>
                                        </p:tgtEl>
                                        <p:attrNameLst>
                                          <p:attrName>style.visibility</p:attrName>
                                        </p:attrNameLst>
                                      </p:cBhvr>
                                      <p:to>
                                        <p:strVal val="visible"/>
                                      </p:to>
                                    </p:set>
                                    <p:anim calcmode="lin" valueType="num">
                                      <p:cBhvr>
                                        <p:cTn id="38" dur="1000" fill="hold"/>
                                        <p:tgtEl>
                                          <p:spTgt spid="4">
                                            <p:graphicEl>
                                              <a:dgm id="{2F54676E-FE00-DE43-97AD-B593971DF065}"/>
                                            </p:graphicEl>
                                          </p:spTgt>
                                        </p:tgtEl>
                                        <p:attrNameLst>
                                          <p:attrName>ppt_w</p:attrName>
                                        </p:attrNameLst>
                                      </p:cBhvr>
                                      <p:tavLst>
                                        <p:tav tm="0">
                                          <p:val>
                                            <p:strVal val="#ppt_w*0.70"/>
                                          </p:val>
                                        </p:tav>
                                        <p:tav tm="100000">
                                          <p:val>
                                            <p:strVal val="#ppt_w"/>
                                          </p:val>
                                        </p:tav>
                                      </p:tavLst>
                                    </p:anim>
                                    <p:anim calcmode="lin" valueType="num">
                                      <p:cBhvr>
                                        <p:cTn id="39" dur="1000" fill="hold"/>
                                        <p:tgtEl>
                                          <p:spTgt spid="4">
                                            <p:graphicEl>
                                              <a:dgm id="{2F54676E-FE00-DE43-97AD-B593971DF065}"/>
                                            </p:graphicEl>
                                          </p:spTgt>
                                        </p:tgtEl>
                                        <p:attrNameLst>
                                          <p:attrName>ppt_h</p:attrName>
                                        </p:attrNameLst>
                                      </p:cBhvr>
                                      <p:tavLst>
                                        <p:tav tm="0">
                                          <p:val>
                                            <p:strVal val="#ppt_h"/>
                                          </p:val>
                                        </p:tav>
                                        <p:tav tm="100000">
                                          <p:val>
                                            <p:strVal val="#ppt_h"/>
                                          </p:val>
                                        </p:tav>
                                      </p:tavLst>
                                    </p:anim>
                                    <p:animEffect transition="in" filter="fade">
                                      <p:cBhvr>
                                        <p:cTn id="40" dur="1000"/>
                                        <p:tgtEl>
                                          <p:spTgt spid="4">
                                            <p:graphicEl>
                                              <a:dgm id="{2F54676E-FE00-DE43-97AD-B593971DF065}"/>
                                            </p:graphic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4">
                                            <p:graphicEl>
                                              <a:dgm id="{8E8FA98E-4551-B240-BFE4-5298CDF9C3F0}"/>
                                            </p:graphicEl>
                                          </p:spTgt>
                                        </p:tgtEl>
                                        <p:attrNameLst>
                                          <p:attrName>style.visibility</p:attrName>
                                        </p:attrNameLst>
                                      </p:cBhvr>
                                      <p:to>
                                        <p:strVal val="visible"/>
                                      </p:to>
                                    </p:set>
                                    <p:anim calcmode="lin" valueType="num">
                                      <p:cBhvr>
                                        <p:cTn id="43" dur="1000" fill="hold"/>
                                        <p:tgtEl>
                                          <p:spTgt spid="4">
                                            <p:graphicEl>
                                              <a:dgm id="{8E8FA98E-4551-B240-BFE4-5298CDF9C3F0}"/>
                                            </p:graphicEl>
                                          </p:spTgt>
                                        </p:tgtEl>
                                        <p:attrNameLst>
                                          <p:attrName>ppt_w</p:attrName>
                                        </p:attrNameLst>
                                      </p:cBhvr>
                                      <p:tavLst>
                                        <p:tav tm="0">
                                          <p:val>
                                            <p:strVal val="#ppt_w*0.70"/>
                                          </p:val>
                                        </p:tav>
                                        <p:tav tm="100000">
                                          <p:val>
                                            <p:strVal val="#ppt_w"/>
                                          </p:val>
                                        </p:tav>
                                      </p:tavLst>
                                    </p:anim>
                                    <p:anim calcmode="lin" valueType="num">
                                      <p:cBhvr>
                                        <p:cTn id="44" dur="1000" fill="hold"/>
                                        <p:tgtEl>
                                          <p:spTgt spid="4">
                                            <p:graphicEl>
                                              <a:dgm id="{8E8FA98E-4551-B240-BFE4-5298CDF9C3F0}"/>
                                            </p:graphicEl>
                                          </p:spTgt>
                                        </p:tgtEl>
                                        <p:attrNameLst>
                                          <p:attrName>ppt_h</p:attrName>
                                        </p:attrNameLst>
                                      </p:cBhvr>
                                      <p:tavLst>
                                        <p:tav tm="0">
                                          <p:val>
                                            <p:strVal val="#ppt_h"/>
                                          </p:val>
                                        </p:tav>
                                        <p:tav tm="100000">
                                          <p:val>
                                            <p:strVal val="#ppt_h"/>
                                          </p:val>
                                        </p:tav>
                                      </p:tavLst>
                                    </p:anim>
                                    <p:animEffect transition="in" filter="fade">
                                      <p:cBhvr>
                                        <p:cTn id="45" dur="1000"/>
                                        <p:tgtEl>
                                          <p:spTgt spid="4">
                                            <p:graphicEl>
                                              <a:dgm id="{8E8FA98E-4551-B240-BFE4-5298CDF9C3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3738" y="943806"/>
            <a:ext cx="2698175" cy="523220"/>
          </a:xfrm>
          <a:prstGeom prst="rect">
            <a:avLst/>
          </a:prstGeom>
          <a:noFill/>
        </p:spPr>
        <p:txBody>
          <a:bodyPr wrap="none" rtlCol="0">
            <a:spAutoFit/>
          </a:bodyPr>
          <a:lstStyle/>
          <a:p>
            <a:r>
              <a:rPr kumimoji="1" lang="zh-CN" altLang="en-US" sz="2800" dirty="0">
                <a:ea typeface="Microsoft YaHei" panose="020B0503020204020204" pitchFamily="34" charset="-122"/>
              </a:rPr>
              <a:t>（三）结束阶段</a:t>
            </a:r>
          </a:p>
        </p:txBody>
      </p:sp>
      <p:graphicFrame>
        <p:nvGraphicFramePr>
          <p:cNvPr id="4" name="图表 3"/>
          <p:cNvGraphicFramePr/>
          <p:nvPr>
            <p:extLst>
              <p:ext uri="{D42A27DB-BD31-4B8C-83A1-F6EECF244321}">
                <p14:modId xmlns:p14="http://schemas.microsoft.com/office/powerpoint/2010/main" val="509526794"/>
              </p:ext>
            </p:extLst>
          </p:nvPr>
        </p:nvGraphicFramePr>
        <p:xfrm>
          <a:off x="1589002" y="1899414"/>
          <a:ext cx="9013995" cy="305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9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DF82F906-FE69-B340-B555-E9D3FB04BFA2}"/>
                                            </p:graphicEl>
                                          </p:spTgt>
                                        </p:tgtEl>
                                        <p:attrNameLst>
                                          <p:attrName>style.visibility</p:attrName>
                                        </p:attrNameLst>
                                      </p:cBhvr>
                                      <p:to>
                                        <p:strVal val="visible"/>
                                      </p:to>
                                    </p:set>
                                    <p:anim calcmode="lin" valueType="num">
                                      <p:cBhvr>
                                        <p:cTn id="14" dur="1000" fill="hold"/>
                                        <p:tgtEl>
                                          <p:spTgt spid="4">
                                            <p:graphicEl>
                                              <a:dgm id="{DF82F906-FE69-B340-B555-E9D3FB04BFA2}"/>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DF82F906-FE69-B340-B555-E9D3FB04BFA2}"/>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DF82F906-FE69-B340-B555-E9D3FB04BFA2}"/>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7C7E572A-F6B5-1744-A8DF-0C318F140124}"/>
                                            </p:graphicEl>
                                          </p:spTgt>
                                        </p:tgtEl>
                                        <p:attrNameLst>
                                          <p:attrName>style.visibility</p:attrName>
                                        </p:attrNameLst>
                                      </p:cBhvr>
                                      <p:to>
                                        <p:strVal val="visible"/>
                                      </p:to>
                                    </p:set>
                                    <p:anim calcmode="lin" valueType="num">
                                      <p:cBhvr>
                                        <p:cTn id="21" dur="1000" fill="hold"/>
                                        <p:tgtEl>
                                          <p:spTgt spid="4">
                                            <p:graphicEl>
                                              <a:dgm id="{7C7E572A-F6B5-1744-A8DF-0C318F140124}"/>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7C7E572A-F6B5-1744-A8DF-0C318F140124}"/>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7C7E572A-F6B5-1744-A8DF-0C318F1401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DE891FA7-5C4A-7646-BCE3-A81A48DCB053}"/>
                                            </p:graphicEl>
                                          </p:spTgt>
                                        </p:tgtEl>
                                        <p:attrNameLst>
                                          <p:attrName>style.visibility</p:attrName>
                                        </p:attrNameLst>
                                      </p:cBhvr>
                                      <p:to>
                                        <p:strVal val="visible"/>
                                      </p:to>
                                    </p:set>
                                    <p:anim calcmode="lin" valueType="num">
                                      <p:cBhvr>
                                        <p:cTn id="28" dur="1000" fill="hold"/>
                                        <p:tgtEl>
                                          <p:spTgt spid="4">
                                            <p:graphicEl>
                                              <a:dgm id="{DE891FA7-5C4A-7646-BCE3-A81A48DCB053}"/>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DE891FA7-5C4A-7646-BCE3-A81A48DCB053}"/>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DE891FA7-5C4A-7646-BCE3-A81A48DCB0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6253" y="737416"/>
            <a:ext cx="5109091" cy="584775"/>
          </a:xfrm>
          <a:prstGeom prst="rect">
            <a:avLst/>
          </a:prstGeom>
          <a:noFill/>
        </p:spPr>
        <p:txBody>
          <a:bodyPr wrap="none" rtlCol="0">
            <a:spAutoFit/>
          </a:bodyPr>
          <a:lstStyle/>
          <a:p>
            <a:r>
              <a:rPr kumimoji="1" lang="zh-CN" altLang="en-US" sz="3200" dirty="0">
                <a:ea typeface="Microsoft YaHei" panose="020B0503020204020204" pitchFamily="34" charset="-122"/>
              </a:rPr>
              <a:t>四、访谈中需要注意的问题</a:t>
            </a:r>
          </a:p>
        </p:txBody>
      </p:sp>
      <p:sp>
        <p:nvSpPr>
          <p:cNvPr id="3" name="文本框 2"/>
          <p:cNvSpPr txBox="1"/>
          <p:nvPr/>
        </p:nvSpPr>
        <p:spPr>
          <a:xfrm>
            <a:off x="1602462" y="1599247"/>
            <a:ext cx="4493538" cy="523220"/>
          </a:xfrm>
          <a:prstGeom prst="rect">
            <a:avLst/>
          </a:prstGeom>
          <a:noFill/>
        </p:spPr>
        <p:txBody>
          <a:bodyPr wrap="none" rtlCol="0">
            <a:spAutoFit/>
          </a:bodyPr>
          <a:lstStyle/>
          <a:p>
            <a:r>
              <a:rPr kumimoji="1" lang="zh-CN" altLang="en-US" sz="2800" dirty="0">
                <a:solidFill>
                  <a:srgbClr val="B45126"/>
                </a:solidFill>
                <a:ea typeface="Microsoft YaHei" panose="020B0503020204020204" pitchFamily="34" charset="-122"/>
              </a:rPr>
              <a:t>（一）访谈提问注意的问题</a:t>
            </a:r>
          </a:p>
        </p:txBody>
      </p:sp>
      <p:graphicFrame>
        <p:nvGraphicFramePr>
          <p:cNvPr id="5" name="图表 4"/>
          <p:cNvGraphicFramePr/>
          <p:nvPr>
            <p:extLst>
              <p:ext uri="{D42A27DB-BD31-4B8C-83A1-F6EECF244321}">
                <p14:modId xmlns:p14="http://schemas.microsoft.com/office/powerpoint/2010/main" val="4070627791"/>
              </p:ext>
            </p:extLst>
          </p:nvPr>
        </p:nvGraphicFramePr>
        <p:xfrm>
          <a:off x="2074607" y="2399523"/>
          <a:ext cx="8728860" cy="372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12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75E9CD8C-41A9-844E-BC3A-88DCF1971BBF}"/>
                                            </p:graphicEl>
                                          </p:spTgt>
                                        </p:tgtEl>
                                        <p:attrNameLst>
                                          <p:attrName>style.visibility</p:attrName>
                                        </p:attrNameLst>
                                      </p:cBhvr>
                                      <p:to>
                                        <p:strVal val="visible"/>
                                      </p:to>
                                    </p:set>
                                    <p:anim calcmode="lin" valueType="num">
                                      <p:cBhvr>
                                        <p:cTn id="21" dur="1000" fill="hold"/>
                                        <p:tgtEl>
                                          <p:spTgt spid="5">
                                            <p:graphicEl>
                                              <a:dgm id="{75E9CD8C-41A9-844E-BC3A-88DCF1971BBF}"/>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75E9CD8C-41A9-844E-BC3A-88DCF1971BBF}"/>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75E9CD8C-41A9-844E-BC3A-88DCF1971BB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graphicEl>
                                              <a:dgm id="{E594B745-24BC-8C47-9D4E-74ECA75B271D}"/>
                                            </p:graphicEl>
                                          </p:spTgt>
                                        </p:tgtEl>
                                        <p:attrNameLst>
                                          <p:attrName>style.visibility</p:attrName>
                                        </p:attrNameLst>
                                      </p:cBhvr>
                                      <p:to>
                                        <p:strVal val="visible"/>
                                      </p:to>
                                    </p:set>
                                    <p:anim calcmode="lin" valueType="num">
                                      <p:cBhvr>
                                        <p:cTn id="28" dur="1000" fill="hold"/>
                                        <p:tgtEl>
                                          <p:spTgt spid="5">
                                            <p:graphicEl>
                                              <a:dgm id="{E594B745-24BC-8C47-9D4E-74ECA75B271D}"/>
                                            </p:graphicEl>
                                          </p:spTgt>
                                        </p:tgtEl>
                                        <p:attrNameLst>
                                          <p:attrName>ppt_w</p:attrName>
                                        </p:attrNameLst>
                                      </p:cBhvr>
                                      <p:tavLst>
                                        <p:tav tm="0">
                                          <p:val>
                                            <p:strVal val="#ppt_w*0.70"/>
                                          </p:val>
                                        </p:tav>
                                        <p:tav tm="100000">
                                          <p:val>
                                            <p:strVal val="#ppt_w"/>
                                          </p:val>
                                        </p:tav>
                                      </p:tavLst>
                                    </p:anim>
                                    <p:anim calcmode="lin" valueType="num">
                                      <p:cBhvr>
                                        <p:cTn id="29" dur="1000" fill="hold"/>
                                        <p:tgtEl>
                                          <p:spTgt spid="5">
                                            <p:graphicEl>
                                              <a:dgm id="{E594B745-24BC-8C47-9D4E-74ECA75B271D}"/>
                                            </p:graphicEl>
                                          </p:spTgt>
                                        </p:tgtEl>
                                        <p:attrNameLst>
                                          <p:attrName>ppt_h</p:attrName>
                                        </p:attrNameLst>
                                      </p:cBhvr>
                                      <p:tavLst>
                                        <p:tav tm="0">
                                          <p:val>
                                            <p:strVal val="#ppt_h"/>
                                          </p:val>
                                        </p:tav>
                                        <p:tav tm="100000">
                                          <p:val>
                                            <p:strVal val="#ppt_h"/>
                                          </p:val>
                                        </p:tav>
                                      </p:tavLst>
                                    </p:anim>
                                    <p:animEffect transition="in" filter="fade">
                                      <p:cBhvr>
                                        <p:cTn id="30" dur="1000"/>
                                        <p:tgtEl>
                                          <p:spTgt spid="5">
                                            <p:graphicEl>
                                              <a:dgm id="{E594B745-24BC-8C47-9D4E-74ECA75B271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graphicEl>
                                              <a:dgm id="{D7D0A1C1-DF30-6E48-B7FF-ACF67AD4869B}"/>
                                            </p:graphicEl>
                                          </p:spTgt>
                                        </p:tgtEl>
                                        <p:attrNameLst>
                                          <p:attrName>style.visibility</p:attrName>
                                        </p:attrNameLst>
                                      </p:cBhvr>
                                      <p:to>
                                        <p:strVal val="visible"/>
                                      </p:to>
                                    </p:set>
                                    <p:anim calcmode="lin" valueType="num">
                                      <p:cBhvr>
                                        <p:cTn id="35" dur="1000" fill="hold"/>
                                        <p:tgtEl>
                                          <p:spTgt spid="5">
                                            <p:graphicEl>
                                              <a:dgm id="{D7D0A1C1-DF30-6E48-B7FF-ACF67AD4869B}"/>
                                            </p:graphicEl>
                                          </p:spTgt>
                                        </p:tgtEl>
                                        <p:attrNameLst>
                                          <p:attrName>ppt_w</p:attrName>
                                        </p:attrNameLst>
                                      </p:cBhvr>
                                      <p:tavLst>
                                        <p:tav tm="0">
                                          <p:val>
                                            <p:strVal val="#ppt_w*0.70"/>
                                          </p:val>
                                        </p:tav>
                                        <p:tav tm="100000">
                                          <p:val>
                                            <p:strVal val="#ppt_w"/>
                                          </p:val>
                                        </p:tav>
                                      </p:tavLst>
                                    </p:anim>
                                    <p:anim calcmode="lin" valueType="num">
                                      <p:cBhvr>
                                        <p:cTn id="36" dur="1000" fill="hold"/>
                                        <p:tgtEl>
                                          <p:spTgt spid="5">
                                            <p:graphicEl>
                                              <a:dgm id="{D7D0A1C1-DF30-6E48-B7FF-ACF67AD4869B}"/>
                                            </p:graphicEl>
                                          </p:spTgt>
                                        </p:tgtEl>
                                        <p:attrNameLst>
                                          <p:attrName>ppt_h</p:attrName>
                                        </p:attrNameLst>
                                      </p:cBhvr>
                                      <p:tavLst>
                                        <p:tav tm="0">
                                          <p:val>
                                            <p:strVal val="#ppt_h"/>
                                          </p:val>
                                        </p:tav>
                                        <p:tav tm="100000">
                                          <p:val>
                                            <p:strVal val="#ppt_h"/>
                                          </p:val>
                                        </p:tav>
                                      </p:tavLst>
                                    </p:anim>
                                    <p:animEffect transition="in" filter="fade">
                                      <p:cBhvr>
                                        <p:cTn id="37" dur="1000"/>
                                        <p:tgtEl>
                                          <p:spTgt spid="5">
                                            <p:graphicEl>
                                              <a:dgm id="{D7D0A1C1-DF30-6E48-B7FF-ACF67AD4869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graphicEl>
                                              <a:dgm id="{C2018B9D-B28B-1F48-BF18-9D6B6DD44E66}"/>
                                            </p:graphicEl>
                                          </p:spTgt>
                                        </p:tgtEl>
                                        <p:attrNameLst>
                                          <p:attrName>style.visibility</p:attrName>
                                        </p:attrNameLst>
                                      </p:cBhvr>
                                      <p:to>
                                        <p:strVal val="visible"/>
                                      </p:to>
                                    </p:set>
                                    <p:anim calcmode="lin" valueType="num">
                                      <p:cBhvr>
                                        <p:cTn id="42" dur="1000" fill="hold"/>
                                        <p:tgtEl>
                                          <p:spTgt spid="5">
                                            <p:graphicEl>
                                              <a:dgm id="{C2018B9D-B28B-1F48-BF18-9D6B6DD44E66}"/>
                                            </p:graphicEl>
                                          </p:spTgt>
                                        </p:tgtEl>
                                        <p:attrNameLst>
                                          <p:attrName>ppt_w</p:attrName>
                                        </p:attrNameLst>
                                      </p:cBhvr>
                                      <p:tavLst>
                                        <p:tav tm="0">
                                          <p:val>
                                            <p:strVal val="#ppt_w*0.70"/>
                                          </p:val>
                                        </p:tav>
                                        <p:tav tm="100000">
                                          <p:val>
                                            <p:strVal val="#ppt_w"/>
                                          </p:val>
                                        </p:tav>
                                      </p:tavLst>
                                    </p:anim>
                                    <p:anim calcmode="lin" valueType="num">
                                      <p:cBhvr>
                                        <p:cTn id="43" dur="1000" fill="hold"/>
                                        <p:tgtEl>
                                          <p:spTgt spid="5">
                                            <p:graphicEl>
                                              <a:dgm id="{C2018B9D-B28B-1F48-BF18-9D6B6DD44E66}"/>
                                            </p:graphicEl>
                                          </p:spTgt>
                                        </p:tgtEl>
                                        <p:attrNameLst>
                                          <p:attrName>ppt_h</p:attrName>
                                        </p:attrNameLst>
                                      </p:cBhvr>
                                      <p:tavLst>
                                        <p:tav tm="0">
                                          <p:val>
                                            <p:strVal val="#ppt_h"/>
                                          </p:val>
                                        </p:tav>
                                        <p:tav tm="100000">
                                          <p:val>
                                            <p:strVal val="#ppt_h"/>
                                          </p:val>
                                        </p:tav>
                                      </p:tavLst>
                                    </p:anim>
                                    <p:animEffect transition="in" filter="fade">
                                      <p:cBhvr>
                                        <p:cTn id="44" dur="1000"/>
                                        <p:tgtEl>
                                          <p:spTgt spid="5">
                                            <p:graphicEl>
                                              <a:dgm id="{C2018B9D-B28B-1F48-BF18-9D6B6DD44E6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
                                            <p:graphicEl>
                                              <a:dgm id="{D03E2BDF-2945-5044-864D-3A17D187A31B}"/>
                                            </p:graphicEl>
                                          </p:spTgt>
                                        </p:tgtEl>
                                        <p:attrNameLst>
                                          <p:attrName>style.visibility</p:attrName>
                                        </p:attrNameLst>
                                      </p:cBhvr>
                                      <p:to>
                                        <p:strVal val="visible"/>
                                      </p:to>
                                    </p:set>
                                    <p:anim calcmode="lin" valueType="num">
                                      <p:cBhvr>
                                        <p:cTn id="49" dur="1000" fill="hold"/>
                                        <p:tgtEl>
                                          <p:spTgt spid="5">
                                            <p:graphicEl>
                                              <a:dgm id="{D03E2BDF-2945-5044-864D-3A17D187A31B}"/>
                                            </p:graphicEl>
                                          </p:spTgt>
                                        </p:tgtEl>
                                        <p:attrNameLst>
                                          <p:attrName>ppt_w</p:attrName>
                                        </p:attrNameLst>
                                      </p:cBhvr>
                                      <p:tavLst>
                                        <p:tav tm="0">
                                          <p:val>
                                            <p:strVal val="#ppt_w*0.70"/>
                                          </p:val>
                                        </p:tav>
                                        <p:tav tm="100000">
                                          <p:val>
                                            <p:strVal val="#ppt_w"/>
                                          </p:val>
                                        </p:tav>
                                      </p:tavLst>
                                    </p:anim>
                                    <p:anim calcmode="lin" valueType="num">
                                      <p:cBhvr>
                                        <p:cTn id="50" dur="1000" fill="hold"/>
                                        <p:tgtEl>
                                          <p:spTgt spid="5">
                                            <p:graphicEl>
                                              <a:dgm id="{D03E2BDF-2945-5044-864D-3A17D187A31B}"/>
                                            </p:graphicEl>
                                          </p:spTgt>
                                        </p:tgtEl>
                                        <p:attrNameLst>
                                          <p:attrName>ppt_h</p:attrName>
                                        </p:attrNameLst>
                                      </p:cBhvr>
                                      <p:tavLst>
                                        <p:tav tm="0">
                                          <p:val>
                                            <p:strVal val="#ppt_h"/>
                                          </p:val>
                                        </p:tav>
                                        <p:tav tm="100000">
                                          <p:val>
                                            <p:strVal val="#ppt_h"/>
                                          </p:val>
                                        </p:tav>
                                      </p:tavLst>
                                    </p:anim>
                                    <p:animEffect transition="in" filter="fade">
                                      <p:cBhvr>
                                        <p:cTn id="51" dur="1000"/>
                                        <p:tgtEl>
                                          <p:spTgt spid="5">
                                            <p:graphicEl>
                                              <a:dgm id="{D03E2BDF-2945-5044-864D-3A17D187A31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
                                            <p:graphicEl>
                                              <a:dgm id="{5E3D15DD-8E7B-EA49-B928-C72BB2B6480E}"/>
                                            </p:graphicEl>
                                          </p:spTgt>
                                        </p:tgtEl>
                                        <p:attrNameLst>
                                          <p:attrName>style.visibility</p:attrName>
                                        </p:attrNameLst>
                                      </p:cBhvr>
                                      <p:to>
                                        <p:strVal val="visible"/>
                                      </p:to>
                                    </p:set>
                                    <p:anim calcmode="lin" valueType="num">
                                      <p:cBhvr>
                                        <p:cTn id="56" dur="1000" fill="hold"/>
                                        <p:tgtEl>
                                          <p:spTgt spid="5">
                                            <p:graphicEl>
                                              <a:dgm id="{5E3D15DD-8E7B-EA49-B928-C72BB2B6480E}"/>
                                            </p:graphicEl>
                                          </p:spTgt>
                                        </p:tgtEl>
                                        <p:attrNameLst>
                                          <p:attrName>ppt_w</p:attrName>
                                        </p:attrNameLst>
                                      </p:cBhvr>
                                      <p:tavLst>
                                        <p:tav tm="0">
                                          <p:val>
                                            <p:strVal val="#ppt_w*0.70"/>
                                          </p:val>
                                        </p:tav>
                                        <p:tav tm="100000">
                                          <p:val>
                                            <p:strVal val="#ppt_w"/>
                                          </p:val>
                                        </p:tav>
                                      </p:tavLst>
                                    </p:anim>
                                    <p:anim calcmode="lin" valueType="num">
                                      <p:cBhvr>
                                        <p:cTn id="57" dur="1000" fill="hold"/>
                                        <p:tgtEl>
                                          <p:spTgt spid="5">
                                            <p:graphicEl>
                                              <a:dgm id="{5E3D15DD-8E7B-EA49-B928-C72BB2B6480E}"/>
                                            </p:graphicEl>
                                          </p:spTgt>
                                        </p:tgtEl>
                                        <p:attrNameLst>
                                          <p:attrName>ppt_h</p:attrName>
                                        </p:attrNameLst>
                                      </p:cBhvr>
                                      <p:tavLst>
                                        <p:tav tm="0">
                                          <p:val>
                                            <p:strVal val="#ppt_h"/>
                                          </p:val>
                                        </p:tav>
                                        <p:tav tm="100000">
                                          <p:val>
                                            <p:strVal val="#ppt_h"/>
                                          </p:val>
                                        </p:tav>
                                      </p:tavLst>
                                    </p:anim>
                                    <p:animEffect transition="in" filter="fade">
                                      <p:cBhvr>
                                        <p:cTn id="58" dur="1000"/>
                                        <p:tgtEl>
                                          <p:spTgt spid="5">
                                            <p:graphicEl>
                                              <a:dgm id="{5E3D15DD-8E7B-EA49-B928-C72BB2B6480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5">
                                            <p:graphicEl>
                                              <a:dgm id="{0B9DA403-244C-EC40-9E35-56CC69E16244}"/>
                                            </p:graphicEl>
                                          </p:spTgt>
                                        </p:tgtEl>
                                        <p:attrNameLst>
                                          <p:attrName>style.visibility</p:attrName>
                                        </p:attrNameLst>
                                      </p:cBhvr>
                                      <p:to>
                                        <p:strVal val="visible"/>
                                      </p:to>
                                    </p:set>
                                    <p:anim calcmode="lin" valueType="num">
                                      <p:cBhvr>
                                        <p:cTn id="63" dur="1000" fill="hold"/>
                                        <p:tgtEl>
                                          <p:spTgt spid="5">
                                            <p:graphicEl>
                                              <a:dgm id="{0B9DA403-244C-EC40-9E35-56CC69E16244}"/>
                                            </p:graphicEl>
                                          </p:spTgt>
                                        </p:tgtEl>
                                        <p:attrNameLst>
                                          <p:attrName>ppt_w</p:attrName>
                                        </p:attrNameLst>
                                      </p:cBhvr>
                                      <p:tavLst>
                                        <p:tav tm="0">
                                          <p:val>
                                            <p:strVal val="#ppt_w*0.70"/>
                                          </p:val>
                                        </p:tav>
                                        <p:tav tm="100000">
                                          <p:val>
                                            <p:strVal val="#ppt_w"/>
                                          </p:val>
                                        </p:tav>
                                      </p:tavLst>
                                    </p:anim>
                                    <p:anim calcmode="lin" valueType="num">
                                      <p:cBhvr>
                                        <p:cTn id="64" dur="1000" fill="hold"/>
                                        <p:tgtEl>
                                          <p:spTgt spid="5">
                                            <p:graphicEl>
                                              <a:dgm id="{0B9DA403-244C-EC40-9E35-56CC69E16244}"/>
                                            </p:graphicEl>
                                          </p:spTgt>
                                        </p:tgtEl>
                                        <p:attrNameLst>
                                          <p:attrName>ppt_h</p:attrName>
                                        </p:attrNameLst>
                                      </p:cBhvr>
                                      <p:tavLst>
                                        <p:tav tm="0">
                                          <p:val>
                                            <p:strVal val="#ppt_h"/>
                                          </p:val>
                                        </p:tav>
                                        <p:tav tm="100000">
                                          <p:val>
                                            <p:strVal val="#ppt_h"/>
                                          </p:val>
                                        </p:tav>
                                      </p:tavLst>
                                    </p:anim>
                                    <p:animEffect transition="in" filter="fade">
                                      <p:cBhvr>
                                        <p:cTn id="65" dur="1000"/>
                                        <p:tgtEl>
                                          <p:spTgt spid="5">
                                            <p:graphicEl>
                                              <a:dgm id="{0B9DA403-244C-EC40-9E35-56CC69E1624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5">
                                            <p:graphicEl>
                                              <a:dgm id="{7302BB21-6617-F24A-8D3C-C89A76F89C99}"/>
                                            </p:graphicEl>
                                          </p:spTgt>
                                        </p:tgtEl>
                                        <p:attrNameLst>
                                          <p:attrName>style.visibility</p:attrName>
                                        </p:attrNameLst>
                                      </p:cBhvr>
                                      <p:to>
                                        <p:strVal val="visible"/>
                                      </p:to>
                                    </p:set>
                                    <p:anim calcmode="lin" valueType="num">
                                      <p:cBhvr>
                                        <p:cTn id="70" dur="1000" fill="hold"/>
                                        <p:tgtEl>
                                          <p:spTgt spid="5">
                                            <p:graphicEl>
                                              <a:dgm id="{7302BB21-6617-F24A-8D3C-C89A76F89C99}"/>
                                            </p:graphicEl>
                                          </p:spTgt>
                                        </p:tgtEl>
                                        <p:attrNameLst>
                                          <p:attrName>ppt_w</p:attrName>
                                        </p:attrNameLst>
                                      </p:cBhvr>
                                      <p:tavLst>
                                        <p:tav tm="0">
                                          <p:val>
                                            <p:strVal val="#ppt_w*0.70"/>
                                          </p:val>
                                        </p:tav>
                                        <p:tav tm="100000">
                                          <p:val>
                                            <p:strVal val="#ppt_w"/>
                                          </p:val>
                                        </p:tav>
                                      </p:tavLst>
                                    </p:anim>
                                    <p:anim calcmode="lin" valueType="num">
                                      <p:cBhvr>
                                        <p:cTn id="71" dur="1000" fill="hold"/>
                                        <p:tgtEl>
                                          <p:spTgt spid="5">
                                            <p:graphicEl>
                                              <a:dgm id="{7302BB21-6617-F24A-8D3C-C89A76F89C99}"/>
                                            </p:graphicEl>
                                          </p:spTgt>
                                        </p:tgtEl>
                                        <p:attrNameLst>
                                          <p:attrName>ppt_h</p:attrName>
                                        </p:attrNameLst>
                                      </p:cBhvr>
                                      <p:tavLst>
                                        <p:tav tm="0">
                                          <p:val>
                                            <p:strVal val="#ppt_h"/>
                                          </p:val>
                                        </p:tav>
                                        <p:tav tm="100000">
                                          <p:val>
                                            <p:strVal val="#ppt_h"/>
                                          </p:val>
                                        </p:tav>
                                      </p:tavLst>
                                    </p:anim>
                                    <p:animEffect transition="in" filter="fade">
                                      <p:cBhvr>
                                        <p:cTn id="72" dur="1000"/>
                                        <p:tgtEl>
                                          <p:spTgt spid="5">
                                            <p:graphicEl>
                                              <a:dgm id="{7302BB21-6617-F24A-8D3C-C89A76F89C99}"/>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5">
                                            <p:graphicEl>
                                              <a:dgm id="{778E7B7B-8C1B-0545-92E9-56174CE12A47}"/>
                                            </p:graphicEl>
                                          </p:spTgt>
                                        </p:tgtEl>
                                        <p:attrNameLst>
                                          <p:attrName>style.visibility</p:attrName>
                                        </p:attrNameLst>
                                      </p:cBhvr>
                                      <p:to>
                                        <p:strVal val="visible"/>
                                      </p:to>
                                    </p:set>
                                    <p:anim calcmode="lin" valueType="num">
                                      <p:cBhvr>
                                        <p:cTn id="77" dur="1000" fill="hold"/>
                                        <p:tgtEl>
                                          <p:spTgt spid="5">
                                            <p:graphicEl>
                                              <a:dgm id="{778E7B7B-8C1B-0545-92E9-56174CE12A47}"/>
                                            </p:graphicEl>
                                          </p:spTgt>
                                        </p:tgtEl>
                                        <p:attrNameLst>
                                          <p:attrName>ppt_w</p:attrName>
                                        </p:attrNameLst>
                                      </p:cBhvr>
                                      <p:tavLst>
                                        <p:tav tm="0">
                                          <p:val>
                                            <p:strVal val="#ppt_w*0.70"/>
                                          </p:val>
                                        </p:tav>
                                        <p:tav tm="100000">
                                          <p:val>
                                            <p:strVal val="#ppt_w"/>
                                          </p:val>
                                        </p:tav>
                                      </p:tavLst>
                                    </p:anim>
                                    <p:anim calcmode="lin" valueType="num">
                                      <p:cBhvr>
                                        <p:cTn id="78" dur="1000" fill="hold"/>
                                        <p:tgtEl>
                                          <p:spTgt spid="5">
                                            <p:graphicEl>
                                              <a:dgm id="{778E7B7B-8C1B-0545-92E9-56174CE12A47}"/>
                                            </p:graphicEl>
                                          </p:spTgt>
                                        </p:tgtEl>
                                        <p:attrNameLst>
                                          <p:attrName>ppt_h</p:attrName>
                                        </p:attrNameLst>
                                      </p:cBhvr>
                                      <p:tavLst>
                                        <p:tav tm="0">
                                          <p:val>
                                            <p:strVal val="#ppt_h"/>
                                          </p:val>
                                        </p:tav>
                                        <p:tav tm="100000">
                                          <p:val>
                                            <p:strVal val="#ppt_h"/>
                                          </p:val>
                                        </p:tav>
                                      </p:tavLst>
                                    </p:anim>
                                    <p:animEffect transition="in" filter="fade">
                                      <p:cBhvr>
                                        <p:cTn id="79" dur="1000"/>
                                        <p:tgtEl>
                                          <p:spTgt spid="5">
                                            <p:graphicEl>
                                              <a:dgm id="{778E7B7B-8C1B-0545-92E9-56174CE12A4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5">
                                            <p:graphicEl>
                                              <a:dgm id="{23BC1A32-0E11-3C4B-A9AE-8EADE8BF9136}"/>
                                            </p:graphicEl>
                                          </p:spTgt>
                                        </p:tgtEl>
                                        <p:attrNameLst>
                                          <p:attrName>style.visibility</p:attrName>
                                        </p:attrNameLst>
                                      </p:cBhvr>
                                      <p:to>
                                        <p:strVal val="visible"/>
                                      </p:to>
                                    </p:set>
                                    <p:anim calcmode="lin" valueType="num">
                                      <p:cBhvr>
                                        <p:cTn id="84" dur="1000" fill="hold"/>
                                        <p:tgtEl>
                                          <p:spTgt spid="5">
                                            <p:graphicEl>
                                              <a:dgm id="{23BC1A32-0E11-3C4B-A9AE-8EADE8BF9136}"/>
                                            </p:graphicEl>
                                          </p:spTgt>
                                        </p:tgtEl>
                                        <p:attrNameLst>
                                          <p:attrName>ppt_w</p:attrName>
                                        </p:attrNameLst>
                                      </p:cBhvr>
                                      <p:tavLst>
                                        <p:tav tm="0">
                                          <p:val>
                                            <p:strVal val="#ppt_w*0.70"/>
                                          </p:val>
                                        </p:tav>
                                        <p:tav tm="100000">
                                          <p:val>
                                            <p:strVal val="#ppt_w"/>
                                          </p:val>
                                        </p:tav>
                                      </p:tavLst>
                                    </p:anim>
                                    <p:anim calcmode="lin" valueType="num">
                                      <p:cBhvr>
                                        <p:cTn id="85" dur="1000" fill="hold"/>
                                        <p:tgtEl>
                                          <p:spTgt spid="5">
                                            <p:graphicEl>
                                              <a:dgm id="{23BC1A32-0E11-3C4B-A9AE-8EADE8BF9136}"/>
                                            </p:graphicEl>
                                          </p:spTgt>
                                        </p:tgtEl>
                                        <p:attrNameLst>
                                          <p:attrName>ppt_h</p:attrName>
                                        </p:attrNameLst>
                                      </p:cBhvr>
                                      <p:tavLst>
                                        <p:tav tm="0">
                                          <p:val>
                                            <p:strVal val="#ppt_h"/>
                                          </p:val>
                                        </p:tav>
                                        <p:tav tm="100000">
                                          <p:val>
                                            <p:strVal val="#ppt_h"/>
                                          </p:val>
                                        </p:tav>
                                      </p:tavLst>
                                    </p:anim>
                                    <p:animEffect transition="in" filter="fade">
                                      <p:cBhvr>
                                        <p:cTn id="86" dur="1000"/>
                                        <p:tgtEl>
                                          <p:spTgt spid="5">
                                            <p:graphicEl>
                                              <a:dgm id="{23BC1A32-0E11-3C4B-A9AE-8EADE8BF91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9910" y="973394"/>
            <a:ext cx="4493538" cy="523220"/>
          </a:xfrm>
          <a:prstGeom prst="rect">
            <a:avLst/>
          </a:prstGeom>
          <a:noFill/>
        </p:spPr>
        <p:txBody>
          <a:bodyPr wrap="none" rtlCol="0">
            <a:spAutoFit/>
          </a:bodyPr>
          <a:lstStyle/>
          <a:p>
            <a:r>
              <a:rPr kumimoji="1" lang="zh-CN" altLang="en-US" sz="2800" dirty="0">
                <a:solidFill>
                  <a:srgbClr val="B45126"/>
                </a:solidFill>
                <a:ea typeface="Microsoft YaHei" panose="020B0503020204020204" pitchFamily="34" charset="-122"/>
              </a:rPr>
              <a:t>（二）访谈中的倾听与回应</a:t>
            </a:r>
          </a:p>
        </p:txBody>
      </p:sp>
      <p:sp>
        <p:nvSpPr>
          <p:cNvPr id="3" name="文本框 2"/>
          <p:cNvSpPr txBox="1"/>
          <p:nvPr/>
        </p:nvSpPr>
        <p:spPr>
          <a:xfrm>
            <a:off x="2910348" y="1740312"/>
            <a:ext cx="4071949" cy="523220"/>
          </a:xfrm>
          <a:prstGeom prst="rect">
            <a:avLst/>
          </a:prstGeom>
          <a:noFill/>
        </p:spPr>
        <p:txBody>
          <a:bodyPr wrap="none" rtlCol="0">
            <a:spAutoFit/>
          </a:bodyPr>
          <a:lstStyle/>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1.</a:t>
            </a:r>
            <a:r>
              <a:rPr kumimoji="1" lang="zh-CN" altLang="en-US" sz="2800" dirty="0">
                <a:latin typeface="Microsoft YaHei" panose="020B0503020204020204" pitchFamily="34" charset="-122"/>
                <a:ea typeface="Microsoft YaHei" panose="020B0503020204020204" pitchFamily="34" charset="-122"/>
                <a:cs typeface="SimSun" charset="-122"/>
              </a:rPr>
              <a:t>访谈中倾听的注意要点</a:t>
            </a:r>
            <a:endParaRPr kumimoji="1" lang="en-US" altLang="zh-CN" sz="2800" dirty="0">
              <a:latin typeface="Microsoft YaHei" panose="020B0503020204020204" pitchFamily="34" charset="-122"/>
              <a:ea typeface="Microsoft YaHei" panose="020B0503020204020204" pitchFamily="34" charset="-122"/>
              <a:cs typeface="SimSun" charset="-122"/>
            </a:endParaRPr>
          </a:p>
        </p:txBody>
      </p:sp>
      <p:graphicFrame>
        <p:nvGraphicFramePr>
          <p:cNvPr id="5" name="图表 4"/>
          <p:cNvGraphicFramePr/>
          <p:nvPr>
            <p:extLst>
              <p:ext uri="{D42A27DB-BD31-4B8C-83A1-F6EECF244321}">
                <p14:modId xmlns:p14="http://schemas.microsoft.com/office/powerpoint/2010/main" val="3319656069"/>
              </p:ext>
            </p:extLst>
          </p:nvPr>
        </p:nvGraphicFramePr>
        <p:xfrm>
          <a:off x="3131577" y="2507224"/>
          <a:ext cx="5604387" cy="176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6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3D26ADD0-3764-9F4A-A563-2D833AD96C76}"/>
                                            </p:graphicEl>
                                          </p:spTgt>
                                        </p:tgtEl>
                                        <p:attrNameLst>
                                          <p:attrName>style.visibility</p:attrName>
                                        </p:attrNameLst>
                                      </p:cBhvr>
                                      <p:to>
                                        <p:strVal val="visible"/>
                                      </p:to>
                                    </p:set>
                                    <p:anim calcmode="lin" valueType="num">
                                      <p:cBhvr>
                                        <p:cTn id="21" dur="1000" fill="hold"/>
                                        <p:tgtEl>
                                          <p:spTgt spid="5">
                                            <p:graphicEl>
                                              <a:dgm id="{3D26ADD0-3764-9F4A-A563-2D833AD96C76}"/>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3D26ADD0-3764-9F4A-A563-2D833AD96C76}"/>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3D26ADD0-3764-9F4A-A563-2D833AD96C76}"/>
                                            </p:graphic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
                                            <p:graphicEl>
                                              <a:dgm id="{317AC006-5A32-7E48-A9D1-90EDF89F27EC}"/>
                                            </p:graphicEl>
                                          </p:spTgt>
                                        </p:tgtEl>
                                        <p:attrNameLst>
                                          <p:attrName>style.visibility</p:attrName>
                                        </p:attrNameLst>
                                      </p:cBhvr>
                                      <p:to>
                                        <p:strVal val="visible"/>
                                      </p:to>
                                    </p:set>
                                    <p:anim calcmode="lin" valueType="num">
                                      <p:cBhvr>
                                        <p:cTn id="26" dur="1000" fill="hold"/>
                                        <p:tgtEl>
                                          <p:spTgt spid="5">
                                            <p:graphicEl>
                                              <a:dgm id="{317AC006-5A32-7E48-A9D1-90EDF89F27EC}"/>
                                            </p:graphicEl>
                                          </p:spTgt>
                                        </p:tgtEl>
                                        <p:attrNameLst>
                                          <p:attrName>ppt_w</p:attrName>
                                        </p:attrNameLst>
                                      </p:cBhvr>
                                      <p:tavLst>
                                        <p:tav tm="0">
                                          <p:val>
                                            <p:strVal val="#ppt_w*0.70"/>
                                          </p:val>
                                        </p:tav>
                                        <p:tav tm="100000">
                                          <p:val>
                                            <p:strVal val="#ppt_w"/>
                                          </p:val>
                                        </p:tav>
                                      </p:tavLst>
                                    </p:anim>
                                    <p:anim calcmode="lin" valueType="num">
                                      <p:cBhvr>
                                        <p:cTn id="27" dur="1000" fill="hold"/>
                                        <p:tgtEl>
                                          <p:spTgt spid="5">
                                            <p:graphicEl>
                                              <a:dgm id="{317AC006-5A32-7E48-A9D1-90EDF89F27EC}"/>
                                            </p:graphicEl>
                                          </p:spTgt>
                                        </p:tgtEl>
                                        <p:attrNameLst>
                                          <p:attrName>ppt_h</p:attrName>
                                        </p:attrNameLst>
                                      </p:cBhvr>
                                      <p:tavLst>
                                        <p:tav tm="0">
                                          <p:val>
                                            <p:strVal val="#ppt_h"/>
                                          </p:val>
                                        </p:tav>
                                        <p:tav tm="100000">
                                          <p:val>
                                            <p:strVal val="#ppt_h"/>
                                          </p:val>
                                        </p:tav>
                                      </p:tavLst>
                                    </p:anim>
                                    <p:animEffect transition="in" filter="fade">
                                      <p:cBhvr>
                                        <p:cTn id="28" dur="1000"/>
                                        <p:tgtEl>
                                          <p:spTgt spid="5">
                                            <p:graphicEl>
                                              <a:dgm id="{317AC006-5A32-7E48-A9D1-90EDF89F27E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graphicEl>
                                              <a:dgm id="{6849512F-A1C2-C649-BC65-291605CC4996}"/>
                                            </p:graphicEl>
                                          </p:spTgt>
                                        </p:tgtEl>
                                        <p:attrNameLst>
                                          <p:attrName>style.visibility</p:attrName>
                                        </p:attrNameLst>
                                      </p:cBhvr>
                                      <p:to>
                                        <p:strVal val="visible"/>
                                      </p:to>
                                    </p:set>
                                    <p:anim calcmode="lin" valueType="num">
                                      <p:cBhvr>
                                        <p:cTn id="33" dur="1000" fill="hold"/>
                                        <p:tgtEl>
                                          <p:spTgt spid="5">
                                            <p:graphicEl>
                                              <a:dgm id="{6849512F-A1C2-C649-BC65-291605CC4996}"/>
                                            </p:graphicEl>
                                          </p:spTgt>
                                        </p:tgtEl>
                                        <p:attrNameLst>
                                          <p:attrName>ppt_w</p:attrName>
                                        </p:attrNameLst>
                                      </p:cBhvr>
                                      <p:tavLst>
                                        <p:tav tm="0">
                                          <p:val>
                                            <p:strVal val="#ppt_w*0.70"/>
                                          </p:val>
                                        </p:tav>
                                        <p:tav tm="100000">
                                          <p:val>
                                            <p:strVal val="#ppt_w"/>
                                          </p:val>
                                        </p:tav>
                                      </p:tavLst>
                                    </p:anim>
                                    <p:anim calcmode="lin" valueType="num">
                                      <p:cBhvr>
                                        <p:cTn id="34" dur="1000" fill="hold"/>
                                        <p:tgtEl>
                                          <p:spTgt spid="5">
                                            <p:graphicEl>
                                              <a:dgm id="{6849512F-A1C2-C649-BC65-291605CC4996}"/>
                                            </p:graphicEl>
                                          </p:spTgt>
                                        </p:tgtEl>
                                        <p:attrNameLst>
                                          <p:attrName>ppt_h</p:attrName>
                                        </p:attrNameLst>
                                      </p:cBhvr>
                                      <p:tavLst>
                                        <p:tav tm="0">
                                          <p:val>
                                            <p:strVal val="#ppt_h"/>
                                          </p:val>
                                        </p:tav>
                                        <p:tav tm="100000">
                                          <p:val>
                                            <p:strVal val="#ppt_h"/>
                                          </p:val>
                                        </p:tav>
                                      </p:tavLst>
                                    </p:anim>
                                    <p:animEffect transition="in" filter="fade">
                                      <p:cBhvr>
                                        <p:cTn id="35" dur="1000"/>
                                        <p:tgtEl>
                                          <p:spTgt spid="5">
                                            <p:graphicEl>
                                              <a:dgm id="{6849512F-A1C2-C649-BC65-291605CC4996}"/>
                                            </p:graphic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
                                            <p:graphicEl>
                                              <a:dgm id="{315CA01C-B1DD-7947-93A8-C42B9992D501}"/>
                                            </p:graphicEl>
                                          </p:spTgt>
                                        </p:tgtEl>
                                        <p:attrNameLst>
                                          <p:attrName>style.visibility</p:attrName>
                                        </p:attrNameLst>
                                      </p:cBhvr>
                                      <p:to>
                                        <p:strVal val="visible"/>
                                      </p:to>
                                    </p:set>
                                    <p:anim calcmode="lin" valueType="num">
                                      <p:cBhvr>
                                        <p:cTn id="38" dur="1000" fill="hold"/>
                                        <p:tgtEl>
                                          <p:spTgt spid="5">
                                            <p:graphicEl>
                                              <a:dgm id="{315CA01C-B1DD-7947-93A8-C42B9992D501}"/>
                                            </p:graphicEl>
                                          </p:spTgt>
                                        </p:tgtEl>
                                        <p:attrNameLst>
                                          <p:attrName>ppt_w</p:attrName>
                                        </p:attrNameLst>
                                      </p:cBhvr>
                                      <p:tavLst>
                                        <p:tav tm="0">
                                          <p:val>
                                            <p:strVal val="#ppt_w*0.70"/>
                                          </p:val>
                                        </p:tav>
                                        <p:tav tm="100000">
                                          <p:val>
                                            <p:strVal val="#ppt_w"/>
                                          </p:val>
                                        </p:tav>
                                      </p:tavLst>
                                    </p:anim>
                                    <p:anim calcmode="lin" valueType="num">
                                      <p:cBhvr>
                                        <p:cTn id="39" dur="1000" fill="hold"/>
                                        <p:tgtEl>
                                          <p:spTgt spid="5">
                                            <p:graphicEl>
                                              <a:dgm id="{315CA01C-B1DD-7947-93A8-C42B9992D501}"/>
                                            </p:graphicEl>
                                          </p:spTgt>
                                        </p:tgtEl>
                                        <p:attrNameLst>
                                          <p:attrName>ppt_h</p:attrName>
                                        </p:attrNameLst>
                                      </p:cBhvr>
                                      <p:tavLst>
                                        <p:tav tm="0">
                                          <p:val>
                                            <p:strVal val="#ppt_h"/>
                                          </p:val>
                                        </p:tav>
                                        <p:tav tm="100000">
                                          <p:val>
                                            <p:strVal val="#ppt_h"/>
                                          </p:val>
                                        </p:tav>
                                      </p:tavLst>
                                    </p:anim>
                                    <p:animEffect transition="in" filter="fade">
                                      <p:cBhvr>
                                        <p:cTn id="40" dur="1000"/>
                                        <p:tgtEl>
                                          <p:spTgt spid="5">
                                            <p:graphicEl>
                                              <a:dgm id="{315CA01C-B1DD-7947-93A8-C42B9992D5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8596" y="445572"/>
            <a:ext cx="9134807" cy="1415772"/>
          </a:xfrm>
          <a:prstGeom prst="rect">
            <a:avLst/>
          </a:prstGeom>
        </p:spPr>
        <p:txBody>
          <a:bodyPr wrap="square">
            <a:spAutoFit/>
          </a:bodyPr>
          <a:lstStyle/>
          <a:p>
            <a:pPr>
              <a:spcBef>
                <a:spcPts val="1200"/>
              </a:spcBef>
            </a:pPr>
            <a:r>
              <a:rPr kumimoji="1" lang="en-US" altLang="zh-CN" sz="2800" dirty="0">
                <a:latin typeface="Microsoft YaHei" panose="020B0503020204020204" pitchFamily="34" charset="-122"/>
                <a:ea typeface="Microsoft YaHei" panose="020B0503020204020204" pitchFamily="34" charset="-122"/>
                <a:cs typeface="SimSun" charset="-122"/>
              </a:rPr>
              <a:t>2.</a:t>
            </a:r>
            <a:r>
              <a:rPr kumimoji="1" lang="zh-CN" altLang="en-US" sz="2800" dirty="0">
                <a:latin typeface="Microsoft YaHei" panose="020B0503020204020204" pitchFamily="34" charset="-122"/>
                <a:ea typeface="Microsoft YaHei" panose="020B0503020204020204" pitchFamily="34" charset="-122"/>
                <a:cs typeface="SimSun" charset="-122"/>
              </a:rPr>
              <a:t>访谈中的回应方式</a:t>
            </a:r>
            <a:endParaRPr kumimoji="1" lang="en-US" altLang="zh-CN" sz="2800" dirty="0">
              <a:latin typeface="Microsoft YaHei" panose="020B0503020204020204" pitchFamily="34" charset="-122"/>
              <a:ea typeface="Microsoft YaHei" panose="020B0503020204020204" pitchFamily="34" charset="-122"/>
              <a:cs typeface="SimSun" charset="-122"/>
            </a:endParaRPr>
          </a:p>
          <a:p>
            <a:pPr marL="342900" indent="-342900">
              <a:spcBef>
                <a:spcPts val="1200"/>
              </a:spcBef>
              <a:buFont typeface="Wingdings" charset="2"/>
              <a:buChar char="n"/>
            </a:pPr>
            <a:r>
              <a:rPr kumimoji="1" lang="zh-CN" altLang="en-US" sz="2400" dirty="0">
                <a:latin typeface="Microsoft YaHei" panose="020B0503020204020204" pitchFamily="34" charset="-122"/>
                <a:ea typeface="Microsoft YaHei" panose="020B0503020204020204" pitchFamily="34" charset="-122"/>
                <a:cs typeface="SimSun" charset="-122"/>
              </a:rPr>
              <a:t>回应是指在访谈过程中对受访者的言行做出的反应，包括言语反应和非言语反应。回应的方式有如下几种：</a:t>
            </a:r>
            <a:endParaRPr kumimoji="1" lang="en-US" altLang="zh-CN" sz="2400" dirty="0">
              <a:latin typeface="Microsoft YaHei" panose="020B0503020204020204" pitchFamily="34" charset="-122"/>
              <a:ea typeface="Microsoft YaHei" panose="020B0503020204020204" pitchFamily="34" charset="-122"/>
              <a:cs typeface="SimSun" charset="-122"/>
            </a:endParaRPr>
          </a:p>
        </p:txBody>
      </p:sp>
      <p:graphicFrame>
        <p:nvGraphicFramePr>
          <p:cNvPr id="4" name="图表 3"/>
          <p:cNvGraphicFramePr/>
          <p:nvPr>
            <p:extLst>
              <p:ext uri="{D42A27DB-BD31-4B8C-83A1-F6EECF244321}">
                <p14:modId xmlns:p14="http://schemas.microsoft.com/office/powerpoint/2010/main" val="3980521847"/>
              </p:ext>
            </p:extLst>
          </p:nvPr>
        </p:nvGraphicFramePr>
        <p:xfrm>
          <a:off x="1528595" y="2281643"/>
          <a:ext cx="9134807" cy="3887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2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97BBCABE-7594-8E48-BDAD-ED7E73840726}"/>
                                            </p:graphicEl>
                                          </p:spTgt>
                                        </p:tgtEl>
                                        <p:attrNameLst>
                                          <p:attrName>style.visibility</p:attrName>
                                        </p:attrNameLst>
                                      </p:cBhvr>
                                      <p:to>
                                        <p:strVal val="visible"/>
                                      </p:to>
                                    </p:set>
                                    <p:anim calcmode="lin" valueType="num">
                                      <p:cBhvr>
                                        <p:cTn id="21" dur="1000" fill="hold"/>
                                        <p:tgtEl>
                                          <p:spTgt spid="4">
                                            <p:graphicEl>
                                              <a:dgm id="{97BBCABE-7594-8E48-BDAD-ED7E73840726}"/>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97BBCABE-7594-8E48-BDAD-ED7E73840726}"/>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97BBCABE-7594-8E48-BDAD-ED7E738407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B6B0A1D1-945A-3A43-A6B1-F644F5F3BED4}"/>
                                            </p:graphicEl>
                                          </p:spTgt>
                                        </p:tgtEl>
                                        <p:attrNameLst>
                                          <p:attrName>style.visibility</p:attrName>
                                        </p:attrNameLst>
                                      </p:cBhvr>
                                      <p:to>
                                        <p:strVal val="visible"/>
                                      </p:to>
                                    </p:set>
                                    <p:anim calcmode="lin" valueType="num">
                                      <p:cBhvr>
                                        <p:cTn id="28" dur="1000" fill="hold"/>
                                        <p:tgtEl>
                                          <p:spTgt spid="4">
                                            <p:graphicEl>
                                              <a:dgm id="{B6B0A1D1-945A-3A43-A6B1-F644F5F3BED4}"/>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B6B0A1D1-945A-3A43-A6B1-F644F5F3BED4}"/>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B6B0A1D1-945A-3A43-A6B1-F644F5F3BED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graphicEl>
                                              <a:dgm id="{EE2CFBD8-8E63-D04C-9E5E-56F6B2DD105C}"/>
                                            </p:graphicEl>
                                          </p:spTgt>
                                        </p:tgtEl>
                                        <p:attrNameLst>
                                          <p:attrName>style.visibility</p:attrName>
                                        </p:attrNameLst>
                                      </p:cBhvr>
                                      <p:to>
                                        <p:strVal val="visible"/>
                                      </p:to>
                                    </p:set>
                                    <p:anim calcmode="lin" valueType="num">
                                      <p:cBhvr>
                                        <p:cTn id="35" dur="1000" fill="hold"/>
                                        <p:tgtEl>
                                          <p:spTgt spid="4">
                                            <p:graphicEl>
                                              <a:dgm id="{EE2CFBD8-8E63-D04C-9E5E-56F6B2DD105C}"/>
                                            </p:graphicEl>
                                          </p:spTgt>
                                        </p:tgtEl>
                                        <p:attrNameLst>
                                          <p:attrName>ppt_w</p:attrName>
                                        </p:attrNameLst>
                                      </p:cBhvr>
                                      <p:tavLst>
                                        <p:tav tm="0">
                                          <p:val>
                                            <p:strVal val="#ppt_w*0.70"/>
                                          </p:val>
                                        </p:tav>
                                        <p:tav tm="100000">
                                          <p:val>
                                            <p:strVal val="#ppt_w"/>
                                          </p:val>
                                        </p:tav>
                                      </p:tavLst>
                                    </p:anim>
                                    <p:anim calcmode="lin" valueType="num">
                                      <p:cBhvr>
                                        <p:cTn id="36" dur="1000" fill="hold"/>
                                        <p:tgtEl>
                                          <p:spTgt spid="4">
                                            <p:graphicEl>
                                              <a:dgm id="{EE2CFBD8-8E63-D04C-9E5E-56F6B2DD105C}"/>
                                            </p:graphicEl>
                                          </p:spTgt>
                                        </p:tgtEl>
                                        <p:attrNameLst>
                                          <p:attrName>ppt_h</p:attrName>
                                        </p:attrNameLst>
                                      </p:cBhvr>
                                      <p:tavLst>
                                        <p:tav tm="0">
                                          <p:val>
                                            <p:strVal val="#ppt_h"/>
                                          </p:val>
                                        </p:tav>
                                        <p:tav tm="100000">
                                          <p:val>
                                            <p:strVal val="#ppt_h"/>
                                          </p:val>
                                        </p:tav>
                                      </p:tavLst>
                                    </p:anim>
                                    <p:animEffect transition="in" filter="fade">
                                      <p:cBhvr>
                                        <p:cTn id="37" dur="1000"/>
                                        <p:tgtEl>
                                          <p:spTgt spid="4">
                                            <p:graphicEl>
                                              <a:dgm id="{EE2CFBD8-8E63-D04C-9E5E-56F6B2DD105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graphicEl>
                                              <a:dgm id="{7B05C441-7979-C842-BF08-C861B0DE9EDF}"/>
                                            </p:graphicEl>
                                          </p:spTgt>
                                        </p:tgtEl>
                                        <p:attrNameLst>
                                          <p:attrName>style.visibility</p:attrName>
                                        </p:attrNameLst>
                                      </p:cBhvr>
                                      <p:to>
                                        <p:strVal val="visible"/>
                                      </p:to>
                                    </p:set>
                                    <p:anim calcmode="lin" valueType="num">
                                      <p:cBhvr>
                                        <p:cTn id="42" dur="1000" fill="hold"/>
                                        <p:tgtEl>
                                          <p:spTgt spid="4">
                                            <p:graphicEl>
                                              <a:dgm id="{7B05C441-7979-C842-BF08-C861B0DE9EDF}"/>
                                            </p:graphicEl>
                                          </p:spTgt>
                                        </p:tgtEl>
                                        <p:attrNameLst>
                                          <p:attrName>ppt_w</p:attrName>
                                        </p:attrNameLst>
                                      </p:cBhvr>
                                      <p:tavLst>
                                        <p:tav tm="0">
                                          <p:val>
                                            <p:strVal val="#ppt_w*0.70"/>
                                          </p:val>
                                        </p:tav>
                                        <p:tav tm="100000">
                                          <p:val>
                                            <p:strVal val="#ppt_w"/>
                                          </p:val>
                                        </p:tav>
                                      </p:tavLst>
                                    </p:anim>
                                    <p:anim calcmode="lin" valueType="num">
                                      <p:cBhvr>
                                        <p:cTn id="43" dur="1000" fill="hold"/>
                                        <p:tgtEl>
                                          <p:spTgt spid="4">
                                            <p:graphicEl>
                                              <a:dgm id="{7B05C441-7979-C842-BF08-C861B0DE9EDF}"/>
                                            </p:graphicEl>
                                          </p:spTgt>
                                        </p:tgtEl>
                                        <p:attrNameLst>
                                          <p:attrName>ppt_h</p:attrName>
                                        </p:attrNameLst>
                                      </p:cBhvr>
                                      <p:tavLst>
                                        <p:tav tm="0">
                                          <p:val>
                                            <p:strVal val="#ppt_h"/>
                                          </p:val>
                                        </p:tav>
                                        <p:tav tm="100000">
                                          <p:val>
                                            <p:strVal val="#ppt_h"/>
                                          </p:val>
                                        </p:tav>
                                      </p:tavLst>
                                    </p:anim>
                                    <p:animEffect transition="in" filter="fade">
                                      <p:cBhvr>
                                        <p:cTn id="44" dur="1000"/>
                                        <p:tgtEl>
                                          <p:spTgt spid="4">
                                            <p:graphicEl>
                                              <a:dgm id="{7B05C441-7979-C842-BF08-C861B0DE9ED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graphicEl>
                                              <a:dgm id="{34087329-74C5-D04B-865A-D89AB7EE1D49}"/>
                                            </p:graphicEl>
                                          </p:spTgt>
                                        </p:tgtEl>
                                        <p:attrNameLst>
                                          <p:attrName>style.visibility</p:attrName>
                                        </p:attrNameLst>
                                      </p:cBhvr>
                                      <p:to>
                                        <p:strVal val="visible"/>
                                      </p:to>
                                    </p:set>
                                    <p:anim calcmode="lin" valueType="num">
                                      <p:cBhvr>
                                        <p:cTn id="49" dur="1000" fill="hold"/>
                                        <p:tgtEl>
                                          <p:spTgt spid="4">
                                            <p:graphicEl>
                                              <a:dgm id="{34087329-74C5-D04B-865A-D89AB7EE1D49}"/>
                                            </p:graphicEl>
                                          </p:spTgt>
                                        </p:tgtEl>
                                        <p:attrNameLst>
                                          <p:attrName>ppt_w</p:attrName>
                                        </p:attrNameLst>
                                      </p:cBhvr>
                                      <p:tavLst>
                                        <p:tav tm="0">
                                          <p:val>
                                            <p:strVal val="#ppt_w*0.70"/>
                                          </p:val>
                                        </p:tav>
                                        <p:tav tm="100000">
                                          <p:val>
                                            <p:strVal val="#ppt_w"/>
                                          </p:val>
                                        </p:tav>
                                      </p:tavLst>
                                    </p:anim>
                                    <p:anim calcmode="lin" valueType="num">
                                      <p:cBhvr>
                                        <p:cTn id="50" dur="1000" fill="hold"/>
                                        <p:tgtEl>
                                          <p:spTgt spid="4">
                                            <p:graphicEl>
                                              <a:dgm id="{34087329-74C5-D04B-865A-D89AB7EE1D49}"/>
                                            </p:graphicEl>
                                          </p:spTgt>
                                        </p:tgtEl>
                                        <p:attrNameLst>
                                          <p:attrName>ppt_h</p:attrName>
                                        </p:attrNameLst>
                                      </p:cBhvr>
                                      <p:tavLst>
                                        <p:tav tm="0">
                                          <p:val>
                                            <p:strVal val="#ppt_h"/>
                                          </p:val>
                                        </p:tav>
                                        <p:tav tm="100000">
                                          <p:val>
                                            <p:strVal val="#ppt_h"/>
                                          </p:val>
                                        </p:tav>
                                      </p:tavLst>
                                    </p:anim>
                                    <p:animEffect transition="in" filter="fade">
                                      <p:cBhvr>
                                        <p:cTn id="51" dur="1000"/>
                                        <p:tgtEl>
                                          <p:spTgt spid="4">
                                            <p:graphicEl>
                                              <a:dgm id="{34087329-74C5-D04B-865A-D89AB7EE1D4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
                                            <p:graphicEl>
                                              <a:dgm id="{83C8284F-BE5B-4049-8E53-3AF769AE3A95}"/>
                                            </p:graphicEl>
                                          </p:spTgt>
                                        </p:tgtEl>
                                        <p:attrNameLst>
                                          <p:attrName>style.visibility</p:attrName>
                                        </p:attrNameLst>
                                      </p:cBhvr>
                                      <p:to>
                                        <p:strVal val="visible"/>
                                      </p:to>
                                    </p:set>
                                    <p:anim calcmode="lin" valueType="num">
                                      <p:cBhvr>
                                        <p:cTn id="56" dur="1000" fill="hold"/>
                                        <p:tgtEl>
                                          <p:spTgt spid="4">
                                            <p:graphicEl>
                                              <a:dgm id="{83C8284F-BE5B-4049-8E53-3AF769AE3A95}"/>
                                            </p:graphicEl>
                                          </p:spTgt>
                                        </p:tgtEl>
                                        <p:attrNameLst>
                                          <p:attrName>ppt_w</p:attrName>
                                        </p:attrNameLst>
                                      </p:cBhvr>
                                      <p:tavLst>
                                        <p:tav tm="0">
                                          <p:val>
                                            <p:strVal val="#ppt_w*0.70"/>
                                          </p:val>
                                        </p:tav>
                                        <p:tav tm="100000">
                                          <p:val>
                                            <p:strVal val="#ppt_w"/>
                                          </p:val>
                                        </p:tav>
                                      </p:tavLst>
                                    </p:anim>
                                    <p:anim calcmode="lin" valueType="num">
                                      <p:cBhvr>
                                        <p:cTn id="57" dur="1000" fill="hold"/>
                                        <p:tgtEl>
                                          <p:spTgt spid="4">
                                            <p:graphicEl>
                                              <a:dgm id="{83C8284F-BE5B-4049-8E53-3AF769AE3A95}"/>
                                            </p:graphicEl>
                                          </p:spTgt>
                                        </p:tgtEl>
                                        <p:attrNameLst>
                                          <p:attrName>ppt_h</p:attrName>
                                        </p:attrNameLst>
                                      </p:cBhvr>
                                      <p:tavLst>
                                        <p:tav tm="0">
                                          <p:val>
                                            <p:strVal val="#ppt_h"/>
                                          </p:val>
                                        </p:tav>
                                        <p:tav tm="100000">
                                          <p:val>
                                            <p:strVal val="#ppt_h"/>
                                          </p:val>
                                        </p:tav>
                                      </p:tavLst>
                                    </p:anim>
                                    <p:animEffect transition="in" filter="fade">
                                      <p:cBhvr>
                                        <p:cTn id="58" dur="1000"/>
                                        <p:tgtEl>
                                          <p:spTgt spid="4">
                                            <p:graphicEl>
                                              <a:dgm id="{83C8284F-BE5B-4049-8E53-3AF769AE3A9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graphicEl>
                                              <a:dgm id="{BEE20449-8E56-C74F-B457-6079DFACDF68}"/>
                                            </p:graphicEl>
                                          </p:spTgt>
                                        </p:tgtEl>
                                        <p:attrNameLst>
                                          <p:attrName>style.visibility</p:attrName>
                                        </p:attrNameLst>
                                      </p:cBhvr>
                                      <p:to>
                                        <p:strVal val="visible"/>
                                      </p:to>
                                    </p:set>
                                    <p:anim calcmode="lin" valueType="num">
                                      <p:cBhvr>
                                        <p:cTn id="63" dur="1000" fill="hold"/>
                                        <p:tgtEl>
                                          <p:spTgt spid="4">
                                            <p:graphicEl>
                                              <a:dgm id="{BEE20449-8E56-C74F-B457-6079DFACDF68}"/>
                                            </p:graphicEl>
                                          </p:spTgt>
                                        </p:tgtEl>
                                        <p:attrNameLst>
                                          <p:attrName>ppt_w</p:attrName>
                                        </p:attrNameLst>
                                      </p:cBhvr>
                                      <p:tavLst>
                                        <p:tav tm="0">
                                          <p:val>
                                            <p:strVal val="#ppt_w*0.70"/>
                                          </p:val>
                                        </p:tav>
                                        <p:tav tm="100000">
                                          <p:val>
                                            <p:strVal val="#ppt_w"/>
                                          </p:val>
                                        </p:tav>
                                      </p:tavLst>
                                    </p:anim>
                                    <p:anim calcmode="lin" valueType="num">
                                      <p:cBhvr>
                                        <p:cTn id="64" dur="1000" fill="hold"/>
                                        <p:tgtEl>
                                          <p:spTgt spid="4">
                                            <p:graphicEl>
                                              <a:dgm id="{BEE20449-8E56-C74F-B457-6079DFACDF68}"/>
                                            </p:graphicEl>
                                          </p:spTgt>
                                        </p:tgtEl>
                                        <p:attrNameLst>
                                          <p:attrName>ppt_h</p:attrName>
                                        </p:attrNameLst>
                                      </p:cBhvr>
                                      <p:tavLst>
                                        <p:tav tm="0">
                                          <p:val>
                                            <p:strVal val="#ppt_h"/>
                                          </p:val>
                                        </p:tav>
                                        <p:tav tm="100000">
                                          <p:val>
                                            <p:strVal val="#ppt_h"/>
                                          </p:val>
                                        </p:tav>
                                      </p:tavLst>
                                    </p:anim>
                                    <p:animEffect transition="in" filter="fade">
                                      <p:cBhvr>
                                        <p:cTn id="65" dur="1000"/>
                                        <p:tgtEl>
                                          <p:spTgt spid="4">
                                            <p:graphicEl>
                                              <a:dgm id="{BEE20449-8E56-C74F-B457-6079DFACDF6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
                                            <p:graphicEl>
                                              <a:dgm id="{C7BEECE5-C9A4-354A-9F21-1FD114B4B412}"/>
                                            </p:graphicEl>
                                          </p:spTgt>
                                        </p:tgtEl>
                                        <p:attrNameLst>
                                          <p:attrName>style.visibility</p:attrName>
                                        </p:attrNameLst>
                                      </p:cBhvr>
                                      <p:to>
                                        <p:strVal val="visible"/>
                                      </p:to>
                                    </p:set>
                                    <p:anim calcmode="lin" valueType="num">
                                      <p:cBhvr>
                                        <p:cTn id="70" dur="1000" fill="hold"/>
                                        <p:tgtEl>
                                          <p:spTgt spid="4">
                                            <p:graphicEl>
                                              <a:dgm id="{C7BEECE5-C9A4-354A-9F21-1FD114B4B412}"/>
                                            </p:graphicEl>
                                          </p:spTgt>
                                        </p:tgtEl>
                                        <p:attrNameLst>
                                          <p:attrName>ppt_w</p:attrName>
                                        </p:attrNameLst>
                                      </p:cBhvr>
                                      <p:tavLst>
                                        <p:tav tm="0">
                                          <p:val>
                                            <p:strVal val="#ppt_w*0.70"/>
                                          </p:val>
                                        </p:tav>
                                        <p:tav tm="100000">
                                          <p:val>
                                            <p:strVal val="#ppt_w"/>
                                          </p:val>
                                        </p:tav>
                                      </p:tavLst>
                                    </p:anim>
                                    <p:anim calcmode="lin" valueType="num">
                                      <p:cBhvr>
                                        <p:cTn id="71" dur="1000" fill="hold"/>
                                        <p:tgtEl>
                                          <p:spTgt spid="4">
                                            <p:graphicEl>
                                              <a:dgm id="{C7BEECE5-C9A4-354A-9F21-1FD114B4B412}"/>
                                            </p:graphicEl>
                                          </p:spTgt>
                                        </p:tgtEl>
                                        <p:attrNameLst>
                                          <p:attrName>ppt_h</p:attrName>
                                        </p:attrNameLst>
                                      </p:cBhvr>
                                      <p:tavLst>
                                        <p:tav tm="0">
                                          <p:val>
                                            <p:strVal val="#ppt_h"/>
                                          </p:val>
                                        </p:tav>
                                        <p:tav tm="100000">
                                          <p:val>
                                            <p:strVal val="#ppt_h"/>
                                          </p:val>
                                        </p:tav>
                                      </p:tavLst>
                                    </p:anim>
                                    <p:animEffect transition="in" filter="fade">
                                      <p:cBhvr>
                                        <p:cTn id="72" dur="1000"/>
                                        <p:tgtEl>
                                          <p:spTgt spid="4">
                                            <p:graphicEl>
                                              <a:dgm id="{C7BEECE5-C9A4-354A-9F21-1FD114B4B4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5594" y="572628"/>
            <a:ext cx="3416320" cy="523220"/>
          </a:xfrm>
          <a:prstGeom prst="rect">
            <a:avLst/>
          </a:prstGeom>
          <a:noFill/>
        </p:spPr>
        <p:txBody>
          <a:bodyPr wrap="none" rtlCol="0">
            <a:spAutoFit/>
          </a:bodyPr>
          <a:lstStyle/>
          <a:p>
            <a:r>
              <a:rPr kumimoji="1" lang="zh-CN" altLang="en-US" sz="2800" dirty="0">
                <a:ea typeface="Microsoft YaHei" panose="020B0503020204020204" pitchFamily="34" charset="-122"/>
              </a:rPr>
              <a:t>（三）访谈中的追问</a:t>
            </a:r>
          </a:p>
        </p:txBody>
      </p:sp>
      <p:sp>
        <p:nvSpPr>
          <p:cNvPr id="3" name="文本框 2"/>
          <p:cNvSpPr txBox="1"/>
          <p:nvPr/>
        </p:nvSpPr>
        <p:spPr>
          <a:xfrm>
            <a:off x="1524000" y="1245892"/>
            <a:ext cx="9601200" cy="1354217"/>
          </a:xfrm>
          <a:prstGeom prst="rect">
            <a:avLst/>
          </a:prstGeom>
          <a:noFill/>
        </p:spPr>
        <p:txBody>
          <a:bodyPr wrap="square" rtlCol="0">
            <a:spAutoFit/>
          </a:bodyPr>
          <a:lstStyle/>
          <a:p>
            <a:pPr marL="342900" indent="-342900">
              <a:spcBef>
                <a:spcPts val="1200"/>
              </a:spcBef>
              <a:buFont typeface="Wingdings" charset="2"/>
              <a:buChar char="n"/>
            </a:pPr>
            <a:r>
              <a:rPr kumimoji="1" lang="zh-CN" altLang="en-US" sz="2400" dirty="0">
                <a:latin typeface="Microsoft YaHei" panose="020B0503020204020204" pitchFamily="34" charset="-122"/>
                <a:ea typeface="Microsoft YaHei" panose="020B0503020204020204" pitchFamily="34" charset="-122"/>
                <a:cs typeface="SimSun" charset="-122"/>
              </a:rPr>
              <a:t>追问是由访谈者根据被访者的回答而追加的问题，追加的问题应有利于挖掘更多有价值的内容。</a:t>
            </a:r>
            <a:endParaRPr kumimoji="1" lang="en-US" altLang="zh-CN" sz="2400" dirty="0">
              <a:latin typeface="Microsoft YaHei" panose="020B0503020204020204" pitchFamily="34" charset="-122"/>
              <a:ea typeface="Microsoft YaHei" panose="020B0503020204020204" pitchFamily="34" charset="-122"/>
              <a:cs typeface="SimSun" charset="-122"/>
            </a:endParaRPr>
          </a:p>
          <a:p>
            <a:pPr marL="342900" indent="-342900">
              <a:spcBef>
                <a:spcPts val="1200"/>
              </a:spcBef>
              <a:buFont typeface="Wingdings" charset="2"/>
              <a:buChar char="n"/>
            </a:pPr>
            <a:r>
              <a:rPr kumimoji="1" lang="zh-CN" altLang="en-US" sz="2400" dirty="0">
                <a:latin typeface="Microsoft YaHei" panose="020B0503020204020204" pitchFamily="34" charset="-122"/>
                <a:ea typeface="Microsoft YaHei" panose="020B0503020204020204" pitchFamily="34" charset="-122"/>
                <a:cs typeface="SimSun" charset="-122"/>
              </a:rPr>
              <a:t>追问的原因一般来说有如下三点：</a:t>
            </a:r>
          </a:p>
        </p:txBody>
      </p:sp>
      <p:graphicFrame>
        <p:nvGraphicFramePr>
          <p:cNvPr id="5" name="图表 4"/>
          <p:cNvGraphicFramePr/>
          <p:nvPr>
            <p:extLst>
              <p:ext uri="{D42A27DB-BD31-4B8C-83A1-F6EECF244321}">
                <p14:modId xmlns:p14="http://schemas.microsoft.com/office/powerpoint/2010/main" val="2832258858"/>
              </p:ext>
            </p:extLst>
          </p:nvPr>
        </p:nvGraphicFramePr>
        <p:xfrm>
          <a:off x="1524000" y="3105753"/>
          <a:ext cx="9601200" cy="294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7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3FBC04D9-4410-9349-A53C-17FCA0E17536}"/>
                                            </p:graphicEl>
                                          </p:spTgt>
                                        </p:tgtEl>
                                        <p:attrNameLst>
                                          <p:attrName>style.visibility</p:attrName>
                                        </p:attrNameLst>
                                      </p:cBhvr>
                                      <p:to>
                                        <p:strVal val="visible"/>
                                      </p:to>
                                    </p:set>
                                    <p:anim calcmode="lin" valueType="num">
                                      <p:cBhvr>
                                        <p:cTn id="21" dur="1000" fill="hold"/>
                                        <p:tgtEl>
                                          <p:spTgt spid="5">
                                            <p:graphicEl>
                                              <a:dgm id="{3FBC04D9-4410-9349-A53C-17FCA0E17536}"/>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3FBC04D9-4410-9349-A53C-17FCA0E17536}"/>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3FBC04D9-4410-9349-A53C-17FCA0E17536}"/>
                                            </p:graphic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
                                            <p:graphicEl>
                                              <a:dgm id="{165774DF-D48C-1740-8907-60A1578FBD61}"/>
                                            </p:graphicEl>
                                          </p:spTgt>
                                        </p:tgtEl>
                                        <p:attrNameLst>
                                          <p:attrName>style.visibility</p:attrName>
                                        </p:attrNameLst>
                                      </p:cBhvr>
                                      <p:to>
                                        <p:strVal val="visible"/>
                                      </p:to>
                                    </p:set>
                                    <p:anim calcmode="lin" valueType="num">
                                      <p:cBhvr>
                                        <p:cTn id="26" dur="1000" fill="hold"/>
                                        <p:tgtEl>
                                          <p:spTgt spid="5">
                                            <p:graphicEl>
                                              <a:dgm id="{165774DF-D48C-1740-8907-60A1578FBD61}"/>
                                            </p:graphicEl>
                                          </p:spTgt>
                                        </p:tgtEl>
                                        <p:attrNameLst>
                                          <p:attrName>ppt_w</p:attrName>
                                        </p:attrNameLst>
                                      </p:cBhvr>
                                      <p:tavLst>
                                        <p:tav tm="0">
                                          <p:val>
                                            <p:strVal val="#ppt_w*0.70"/>
                                          </p:val>
                                        </p:tav>
                                        <p:tav tm="100000">
                                          <p:val>
                                            <p:strVal val="#ppt_w"/>
                                          </p:val>
                                        </p:tav>
                                      </p:tavLst>
                                    </p:anim>
                                    <p:anim calcmode="lin" valueType="num">
                                      <p:cBhvr>
                                        <p:cTn id="27" dur="1000" fill="hold"/>
                                        <p:tgtEl>
                                          <p:spTgt spid="5">
                                            <p:graphicEl>
                                              <a:dgm id="{165774DF-D48C-1740-8907-60A1578FBD61}"/>
                                            </p:graphicEl>
                                          </p:spTgt>
                                        </p:tgtEl>
                                        <p:attrNameLst>
                                          <p:attrName>ppt_h</p:attrName>
                                        </p:attrNameLst>
                                      </p:cBhvr>
                                      <p:tavLst>
                                        <p:tav tm="0">
                                          <p:val>
                                            <p:strVal val="#ppt_h"/>
                                          </p:val>
                                        </p:tav>
                                        <p:tav tm="100000">
                                          <p:val>
                                            <p:strVal val="#ppt_h"/>
                                          </p:val>
                                        </p:tav>
                                      </p:tavLst>
                                    </p:anim>
                                    <p:animEffect transition="in" filter="fade">
                                      <p:cBhvr>
                                        <p:cTn id="28" dur="1000"/>
                                        <p:tgtEl>
                                          <p:spTgt spid="5">
                                            <p:graphicEl>
                                              <a:dgm id="{165774DF-D48C-1740-8907-60A1578FBD6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
                                            <p:graphicEl>
                                              <a:dgm id="{6313516F-948E-724C-BDA5-F4BE5DD597B9}"/>
                                            </p:graphicEl>
                                          </p:spTgt>
                                        </p:tgtEl>
                                        <p:attrNameLst>
                                          <p:attrName>style.visibility</p:attrName>
                                        </p:attrNameLst>
                                      </p:cBhvr>
                                      <p:to>
                                        <p:strVal val="visible"/>
                                      </p:to>
                                    </p:set>
                                    <p:anim calcmode="lin" valueType="num">
                                      <p:cBhvr>
                                        <p:cTn id="33" dur="1000" fill="hold"/>
                                        <p:tgtEl>
                                          <p:spTgt spid="5">
                                            <p:graphicEl>
                                              <a:dgm id="{6313516F-948E-724C-BDA5-F4BE5DD597B9}"/>
                                            </p:graphicEl>
                                          </p:spTgt>
                                        </p:tgtEl>
                                        <p:attrNameLst>
                                          <p:attrName>ppt_w</p:attrName>
                                        </p:attrNameLst>
                                      </p:cBhvr>
                                      <p:tavLst>
                                        <p:tav tm="0">
                                          <p:val>
                                            <p:strVal val="#ppt_w*0.70"/>
                                          </p:val>
                                        </p:tav>
                                        <p:tav tm="100000">
                                          <p:val>
                                            <p:strVal val="#ppt_w"/>
                                          </p:val>
                                        </p:tav>
                                      </p:tavLst>
                                    </p:anim>
                                    <p:anim calcmode="lin" valueType="num">
                                      <p:cBhvr>
                                        <p:cTn id="34" dur="1000" fill="hold"/>
                                        <p:tgtEl>
                                          <p:spTgt spid="5">
                                            <p:graphicEl>
                                              <a:dgm id="{6313516F-948E-724C-BDA5-F4BE5DD597B9}"/>
                                            </p:graphicEl>
                                          </p:spTgt>
                                        </p:tgtEl>
                                        <p:attrNameLst>
                                          <p:attrName>ppt_h</p:attrName>
                                        </p:attrNameLst>
                                      </p:cBhvr>
                                      <p:tavLst>
                                        <p:tav tm="0">
                                          <p:val>
                                            <p:strVal val="#ppt_h"/>
                                          </p:val>
                                        </p:tav>
                                        <p:tav tm="100000">
                                          <p:val>
                                            <p:strVal val="#ppt_h"/>
                                          </p:val>
                                        </p:tav>
                                      </p:tavLst>
                                    </p:anim>
                                    <p:animEffect transition="in" filter="fade">
                                      <p:cBhvr>
                                        <p:cTn id="35" dur="1000"/>
                                        <p:tgtEl>
                                          <p:spTgt spid="5">
                                            <p:graphicEl>
                                              <a:dgm id="{6313516F-948E-724C-BDA5-F4BE5DD597B9}"/>
                                            </p:graphic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5">
                                            <p:graphicEl>
                                              <a:dgm id="{C6C0A0C0-5311-DE49-AF89-E1C4E319DCE9}"/>
                                            </p:graphicEl>
                                          </p:spTgt>
                                        </p:tgtEl>
                                        <p:attrNameLst>
                                          <p:attrName>style.visibility</p:attrName>
                                        </p:attrNameLst>
                                      </p:cBhvr>
                                      <p:to>
                                        <p:strVal val="visible"/>
                                      </p:to>
                                    </p:set>
                                    <p:anim calcmode="lin" valueType="num">
                                      <p:cBhvr>
                                        <p:cTn id="38" dur="1000" fill="hold"/>
                                        <p:tgtEl>
                                          <p:spTgt spid="5">
                                            <p:graphicEl>
                                              <a:dgm id="{C6C0A0C0-5311-DE49-AF89-E1C4E319DCE9}"/>
                                            </p:graphicEl>
                                          </p:spTgt>
                                        </p:tgtEl>
                                        <p:attrNameLst>
                                          <p:attrName>ppt_w</p:attrName>
                                        </p:attrNameLst>
                                      </p:cBhvr>
                                      <p:tavLst>
                                        <p:tav tm="0">
                                          <p:val>
                                            <p:strVal val="#ppt_w*0.70"/>
                                          </p:val>
                                        </p:tav>
                                        <p:tav tm="100000">
                                          <p:val>
                                            <p:strVal val="#ppt_w"/>
                                          </p:val>
                                        </p:tav>
                                      </p:tavLst>
                                    </p:anim>
                                    <p:anim calcmode="lin" valueType="num">
                                      <p:cBhvr>
                                        <p:cTn id="39" dur="1000" fill="hold"/>
                                        <p:tgtEl>
                                          <p:spTgt spid="5">
                                            <p:graphicEl>
                                              <a:dgm id="{C6C0A0C0-5311-DE49-AF89-E1C4E319DCE9}"/>
                                            </p:graphicEl>
                                          </p:spTgt>
                                        </p:tgtEl>
                                        <p:attrNameLst>
                                          <p:attrName>ppt_h</p:attrName>
                                        </p:attrNameLst>
                                      </p:cBhvr>
                                      <p:tavLst>
                                        <p:tav tm="0">
                                          <p:val>
                                            <p:strVal val="#ppt_h"/>
                                          </p:val>
                                        </p:tav>
                                        <p:tav tm="100000">
                                          <p:val>
                                            <p:strVal val="#ppt_h"/>
                                          </p:val>
                                        </p:tav>
                                      </p:tavLst>
                                    </p:anim>
                                    <p:animEffect transition="in" filter="fade">
                                      <p:cBhvr>
                                        <p:cTn id="40" dur="1000"/>
                                        <p:tgtEl>
                                          <p:spTgt spid="5">
                                            <p:graphicEl>
                                              <a:dgm id="{C6C0A0C0-5311-DE49-AF89-E1C4E319DCE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5">
                                            <p:graphicEl>
                                              <a:dgm id="{F8643FBC-6BF9-8241-90D9-E924D31FAC34}"/>
                                            </p:graphicEl>
                                          </p:spTgt>
                                        </p:tgtEl>
                                        <p:attrNameLst>
                                          <p:attrName>style.visibility</p:attrName>
                                        </p:attrNameLst>
                                      </p:cBhvr>
                                      <p:to>
                                        <p:strVal val="visible"/>
                                      </p:to>
                                    </p:set>
                                    <p:anim calcmode="lin" valueType="num">
                                      <p:cBhvr>
                                        <p:cTn id="45" dur="1000" fill="hold"/>
                                        <p:tgtEl>
                                          <p:spTgt spid="5">
                                            <p:graphicEl>
                                              <a:dgm id="{F8643FBC-6BF9-8241-90D9-E924D31FAC34}"/>
                                            </p:graphicEl>
                                          </p:spTgt>
                                        </p:tgtEl>
                                        <p:attrNameLst>
                                          <p:attrName>ppt_w</p:attrName>
                                        </p:attrNameLst>
                                      </p:cBhvr>
                                      <p:tavLst>
                                        <p:tav tm="0">
                                          <p:val>
                                            <p:strVal val="#ppt_w*0.70"/>
                                          </p:val>
                                        </p:tav>
                                        <p:tav tm="100000">
                                          <p:val>
                                            <p:strVal val="#ppt_w"/>
                                          </p:val>
                                        </p:tav>
                                      </p:tavLst>
                                    </p:anim>
                                    <p:anim calcmode="lin" valueType="num">
                                      <p:cBhvr>
                                        <p:cTn id="46" dur="1000" fill="hold"/>
                                        <p:tgtEl>
                                          <p:spTgt spid="5">
                                            <p:graphicEl>
                                              <a:dgm id="{F8643FBC-6BF9-8241-90D9-E924D31FAC34}"/>
                                            </p:graphicEl>
                                          </p:spTgt>
                                        </p:tgtEl>
                                        <p:attrNameLst>
                                          <p:attrName>ppt_h</p:attrName>
                                        </p:attrNameLst>
                                      </p:cBhvr>
                                      <p:tavLst>
                                        <p:tav tm="0">
                                          <p:val>
                                            <p:strVal val="#ppt_h"/>
                                          </p:val>
                                        </p:tav>
                                        <p:tav tm="100000">
                                          <p:val>
                                            <p:strVal val="#ppt_h"/>
                                          </p:val>
                                        </p:tav>
                                      </p:tavLst>
                                    </p:anim>
                                    <p:animEffect transition="in" filter="fade">
                                      <p:cBhvr>
                                        <p:cTn id="47" dur="1000"/>
                                        <p:tgtEl>
                                          <p:spTgt spid="5">
                                            <p:graphicEl>
                                              <a:dgm id="{F8643FBC-6BF9-8241-90D9-E924D31FAC34}"/>
                                            </p:graphic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5">
                                            <p:graphicEl>
                                              <a:dgm id="{88636E48-F44A-7244-9460-F96A31C68F72}"/>
                                            </p:graphicEl>
                                          </p:spTgt>
                                        </p:tgtEl>
                                        <p:attrNameLst>
                                          <p:attrName>style.visibility</p:attrName>
                                        </p:attrNameLst>
                                      </p:cBhvr>
                                      <p:to>
                                        <p:strVal val="visible"/>
                                      </p:to>
                                    </p:set>
                                    <p:anim calcmode="lin" valueType="num">
                                      <p:cBhvr>
                                        <p:cTn id="50" dur="1000" fill="hold"/>
                                        <p:tgtEl>
                                          <p:spTgt spid="5">
                                            <p:graphicEl>
                                              <a:dgm id="{88636E48-F44A-7244-9460-F96A31C68F72}"/>
                                            </p:graphicEl>
                                          </p:spTgt>
                                        </p:tgtEl>
                                        <p:attrNameLst>
                                          <p:attrName>ppt_w</p:attrName>
                                        </p:attrNameLst>
                                      </p:cBhvr>
                                      <p:tavLst>
                                        <p:tav tm="0">
                                          <p:val>
                                            <p:strVal val="#ppt_w*0.70"/>
                                          </p:val>
                                        </p:tav>
                                        <p:tav tm="100000">
                                          <p:val>
                                            <p:strVal val="#ppt_w"/>
                                          </p:val>
                                        </p:tav>
                                      </p:tavLst>
                                    </p:anim>
                                    <p:anim calcmode="lin" valueType="num">
                                      <p:cBhvr>
                                        <p:cTn id="51" dur="1000" fill="hold"/>
                                        <p:tgtEl>
                                          <p:spTgt spid="5">
                                            <p:graphicEl>
                                              <a:dgm id="{88636E48-F44A-7244-9460-F96A31C68F72}"/>
                                            </p:graphicEl>
                                          </p:spTgt>
                                        </p:tgtEl>
                                        <p:attrNameLst>
                                          <p:attrName>ppt_h</p:attrName>
                                        </p:attrNameLst>
                                      </p:cBhvr>
                                      <p:tavLst>
                                        <p:tav tm="0">
                                          <p:val>
                                            <p:strVal val="#ppt_h"/>
                                          </p:val>
                                        </p:tav>
                                        <p:tav tm="100000">
                                          <p:val>
                                            <p:strVal val="#ppt_h"/>
                                          </p:val>
                                        </p:tav>
                                      </p:tavLst>
                                    </p:anim>
                                    <p:animEffect transition="in" filter="fade">
                                      <p:cBhvr>
                                        <p:cTn id="52" dur="1000"/>
                                        <p:tgtEl>
                                          <p:spTgt spid="5">
                                            <p:graphicEl>
                                              <a:dgm id="{88636E48-F44A-7244-9460-F96A31C68F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94157" y="825913"/>
            <a:ext cx="7447935" cy="461665"/>
          </a:xfrm>
          <a:prstGeom prst="rect">
            <a:avLst/>
          </a:prstGeom>
          <a:noFill/>
        </p:spPr>
        <p:txBody>
          <a:bodyPr wrap="square" rtlCol="0">
            <a:spAutoFit/>
          </a:bodyPr>
          <a:lstStyle/>
          <a:p>
            <a:r>
              <a:rPr kumimoji="1" lang="zh-CN" altLang="en-US" sz="2400" dirty="0">
                <a:latin typeface="Microsoft YaHei" panose="020B0503020204020204" pitchFamily="34" charset="-122"/>
                <a:ea typeface="Microsoft YaHei" panose="020B0503020204020204" pitchFamily="34" charset="-122"/>
                <a:cs typeface="SimSun" charset="-122"/>
              </a:rPr>
              <a:t>追问时应注意以下几个问题：</a:t>
            </a:r>
            <a:endParaRPr kumimoji="1" lang="en-US" altLang="zh-CN" sz="2400" dirty="0">
              <a:latin typeface="Microsoft YaHei" panose="020B0503020204020204" pitchFamily="34" charset="-122"/>
              <a:ea typeface="Microsoft YaHei" panose="020B0503020204020204" pitchFamily="34" charset="-122"/>
              <a:cs typeface="SimSun" charset="-122"/>
            </a:endParaRPr>
          </a:p>
        </p:txBody>
      </p:sp>
      <p:graphicFrame>
        <p:nvGraphicFramePr>
          <p:cNvPr id="4" name="图表 3"/>
          <p:cNvGraphicFramePr/>
          <p:nvPr>
            <p:extLst>
              <p:ext uri="{D42A27DB-BD31-4B8C-83A1-F6EECF244321}">
                <p14:modId xmlns:p14="http://schemas.microsoft.com/office/powerpoint/2010/main" val="1476417519"/>
              </p:ext>
            </p:extLst>
          </p:nvPr>
        </p:nvGraphicFramePr>
        <p:xfrm>
          <a:off x="2423653" y="1719274"/>
          <a:ext cx="7418439" cy="2674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3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graphicEl>
                                              <a:dgm id="{243C0097-30C3-B04C-BAC6-ED2C44D1A28E}"/>
                                            </p:graphicEl>
                                          </p:spTgt>
                                        </p:tgtEl>
                                        <p:attrNameLst>
                                          <p:attrName>style.visibility</p:attrName>
                                        </p:attrNameLst>
                                      </p:cBhvr>
                                      <p:to>
                                        <p:strVal val="visible"/>
                                      </p:to>
                                    </p:set>
                                    <p:anim calcmode="lin" valueType="num">
                                      <p:cBhvr>
                                        <p:cTn id="14" dur="1000" fill="hold"/>
                                        <p:tgtEl>
                                          <p:spTgt spid="4">
                                            <p:graphicEl>
                                              <a:dgm id="{243C0097-30C3-B04C-BAC6-ED2C44D1A28E}"/>
                                            </p:graphicEl>
                                          </p:spTgt>
                                        </p:tgtEl>
                                        <p:attrNameLst>
                                          <p:attrName>ppt_w</p:attrName>
                                        </p:attrNameLst>
                                      </p:cBhvr>
                                      <p:tavLst>
                                        <p:tav tm="0">
                                          <p:val>
                                            <p:strVal val="#ppt_w*0.70"/>
                                          </p:val>
                                        </p:tav>
                                        <p:tav tm="100000">
                                          <p:val>
                                            <p:strVal val="#ppt_w"/>
                                          </p:val>
                                        </p:tav>
                                      </p:tavLst>
                                    </p:anim>
                                    <p:anim calcmode="lin" valueType="num">
                                      <p:cBhvr>
                                        <p:cTn id="15" dur="1000" fill="hold"/>
                                        <p:tgtEl>
                                          <p:spTgt spid="4">
                                            <p:graphicEl>
                                              <a:dgm id="{243C0097-30C3-B04C-BAC6-ED2C44D1A28E}"/>
                                            </p:graphicEl>
                                          </p:spTgt>
                                        </p:tgtEl>
                                        <p:attrNameLst>
                                          <p:attrName>ppt_h</p:attrName>
                                        </p:attrNameLst>
                                      </p:cBhvr>
                                      <p:tavLst>
                                        <p:tav tm="0">
                                          <p:val>
                                            <p:strVal val="#ppt_h"/>
                                          </p:val>
                                        </p:tav>
                                        <p:tav tm="100000">
                                          <p:val>
                                            <p:strVal val="#ppt_h"/>
                                          </p:val>
                                        </p:tav>
                                      </p:tavLst>
                                    </p:anim>
                                    <p:animEffect transition="in" filter="fade">
                                      <p:cBhvr>
                                        <p:cTn id="16" dur="1000"/>
                                        <p:tgtEl>
                                          <p:spTgt spid="4">
                                            <p:graphicEl>
                                              <a:dgm id="{243C0097-30C3-B04C-BAC6-ED2C44D1A28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graphicEl>
                                              <a:dgm id="{A7477CF0-69E6-0442-AB6B-AE2B61639553}"/>
                                            </p:graphicEl>
                                          </p:spTgt>
                                        </p:tgtEl>
                                        <p:attrNameLst>
                                          <p:attrName>style.visibility</p:attrName>
                                        </p:attrNameLst>
                                      </p:cBhvr>
                                      <p:to>
                                        <p:strVal val="visible"/>
                                      </p:to>
                                    </p:set>
                                    <p:anim calcmode="lin" valueType="num">
                                      <p:cBhvr>
                                        <p:cTn id="21" dur="1000" fill="hold"/>
                                        <p:tgtEl>
                                          <p:spTgt spid="4">
                                            <p:graphicEl>
                                              <a:dgm id="{A7477CF0-69E6-0442-AB6B-AE2B61639553}"/>
                                            </p:graphicEl>
                                          </p:spTgt>
                                        </p:tgtEl>
                                        <p:attrNameLst>
                                          <p:attrName>ppt_w</p:attrName>
                                        </p:attrNameLst>
                                      </p:cBhvr>
                                      <p:tavLst>
                                        <p:tav tm="0">
                                          <p:val>
                                            <p:strVal val="#ppt_w*0.70"/>
                                          </p:val>
                                        </p:tav>
                                        <p:tav tm="100000">
                                          <p:val>
                                            <p:strVal val="#ppt_w"/>
                                          </p:val>
                                        </p:tav>
                                      </p:tavLst>
                                    </p:anim>
                                    <p:anim calcmode="lin" valueType="num">
                                      <p:cBhvr>
                                        <p:cTn id="22" dur="1000" fill="hold"/>
                                        <p:tgtEl>
                                          <p:spTgt spid="4">
                                            <p:graphicEl>
                                              <a:dgm id="{A7477CF0-69E6-0442-AB6B-AE2B61639553}"/>
                                            </p:graphicEl>
                                          </p:spTgt>
                                        </p:tgtEl>
                                        <p:attrNameLst>
                                          <p:attrName>ppt_h</p:attrName>
                                        </p:attrNameLst>
                                      </p:cBhvr>
                                      <p:tavLst>
                                        <p:tav tm="0">
                                          <p:val>
                                            <p:strVal val="#ppt_h"/>
                                          </p:val>
                                        </p:tav>
                                        <p:tav tm="100000">
                                          <p:val>
                                            <p:strVal val="#ppt_h"/>
                                          </p:val>
                                        </p:tav>
                                      </p:tavLst>
                                    </p:anim>
                                    <p:animEffect transition="in" filter="fade">
                                      <p:cBhvr>
                                        <p:cTn id="23" dur="1000"/>
                                        <p:tgtEl>
                                          <p:spTgt spid="4">
                                            <p:graphicEl>
                                              <a:dgm id="{A7477CF0-69E6-0442-AB6B-AE2B6163955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graphicEl>
                                              <a:dgm id="{479A63A9-0322-3141-9D1F-EE38035B13E2}"/>
                                            </p:graphicEl>
                                          </p:spTgt>
                                        </p:tgtEl>
                                        <p:attrNameLst>
                                          <p:attrName>style.visibility</p:attrName>
                                        </p:attrNameLst>
                                      </p:cBhvr>
                                      <p:to>
                                        <p:strVal val="visible"/>
                                      </p:to>
                                    </p:set>
                                    <p:anim calcmode="lin" valueType="num">
                                      <p:cBhvr>
                                        <p:cTn id="28" dur="1000" fill="hold"/>
                                        <p:tgtEl>
                                          <p:spTgt spid="4">
                                            <p:graphicEl>
                                              <a:dgm id="{479A63A9-0322-3141-9D1F-EE38035B13E2}"/>
                                            </p:graphicEl>
                                          </p:spTgt>
                                        </p:tgtEl>
                                        <p:attrNameLst>
                                          <p:attrName>ppt_w</p:attrName>
                                        </p:attrNameLst>
                                      </p:cBhvr>
                                      <p:tavLst>
                                        <p:tav tm="0">
                                          <p:val>
                                            <p:strVal val="#ppt_w*0.70"/>
                                          </p:val>
                                        </p:tav>
                                        <p:tav tm="100000">
                                          <p:val>
                                            <p:strVal val="#ppt_w"/>
                                          </p:val>
                                        </p:tav>
                                      </p:tavLst>
                                    </p:anim>
                                    <p:anim calcmode="lin" valueType="num">
                                      <p:cBhvr>
                                        <p:cTn id="29" dur="1000" fill="hold"/>
                                        <p:tgtEl>
                                          <p:spTgt spid="4">
                                            <p:graphicEl>
                                              <a:dgm id="{479A63A9-0322-3141-9D1F-EE38035B13E2}"/>
                                            </p:graphicEl>
                                          </p:spTgt>
                                        </p:tgtEl>
                                        <p:attrNameLst>
                                          <p:attrName>ppt_h</p:attrName>
                                        </p:attrNameLst>
                                      </p:cBhvr>
                                      <p:tavLst>
                                        <p:tav tm="0">
                                          <p:val>
                                            <p:strVal val="#ppt_h"/>
                                          </p:val>
                                        </p:tav>
                                        <p:tav tm="100000">
                                          <p:val>
                                            <p:strVal val="#ppt_h"/>
                                          </p:val>
                                        </p:tav>
                                      </p:tavLst>
                                    </p:anim>
                                    <p:animEffect transition="in" filter="fade">
                                      <p:cBhvr>
                                        <p:cTn id="30" dur="1000"/>
                                        <p:tgtEl>
                                          <p:spTgt spid="4">
                                            <p:graphicEl>
                                              <a:dgm id="{479A63A9-0322-3141-9D1F-EE38035B13E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graphicEl>
                                              <a:dgm id="{B6D6C308-9FE1-6D4A-9309-811FC800AC45}"/>
                                            </p:graphicEl>
                                          </p:spTgt>
                                        </p:tgtEl>
                                        <p:attrNameLst>
                                          <p:attrName>style.visibility</p:attrName>
                                        </p:attrNameLst>
                                      </p:cBhvr>
                                      <p:to>
                                        <p:strVal val="visible"/>
                                      </p:to>
                                    </p:set>
                                    <p:anim calcmode="lin" valueType="num">
                                      <p:cBhvr>
                                        <p:cTn id="35" dur="1000" fill="hold"/>
                                        <p:tgtEl>
                                          <p:spTgt spid="4">
                                            <p:graphicEl>
                                              <a:dgm id="{B6D6C308-9FE1-6D4A-9309-811FC800AC45}"/>
                                            </p:graphicEl>
                                          </p:spTgt>
                                        </p:tgtEl>
                                        <p:attrNameLst>
                                          <p:attrName>ppt_w</p:attrName>
                                        </p:attrNameLst>
                                      </p:cBhvr>
                                      <p:tavLst>
                                        <p:tav tm="0">
                                          <p:val>
                                            <p:strVal val="#ppt_w*0.70"/>
                                          </p:val>
                                        </p:tav>
                                        <p:tav tm="100000">
                                          <p:val>
                                            <p:strVal val="#ppt_w"/>
                                          </p:val>
                                        </p:tav>
                                      </p:tavLst>
                                    </p:anim>
                                    <p:anim calcmode="lin" valueType="num">
                                      <p:cBhvr>
                                        <p:cTn id="36" dur="1000" fill="hold"/>
                                        <p:tgtEl>
                                          <p:spTgt spid="4">
                                            <p:graphicEl>
                                              <a:dgm id="{B6D6C308-9FE1-6D4A-9309-811FC800AC45}"/>
                                            </p:graphicEl>
                                          </p:spTgt>
                                        </p:tgtEl>
                                        <p:attrNameLst>
                                          <p:attrName>ppt_h</p:attrName>
                                        </p:attrNameLst>
                                      </p:cBhvr>
                                      <p:tavLst>
                                        <p:tav tm="0">
                                          <p:val>
                                            <p:strVal val="#ppt_h"/>
                                          </p:val>
                                        </p:tav>
                                        <p:tav tm="100000">
                                          <p:val>
                                            <p:strVal val="#ppt_h"/>
                                          </p:val>
                                        </p:tav>
                                      </p:tavLst>
                                    </p:anim>
                                    <p:animEffect transition="in" filter="fade">
                                      <p:cBhvr>
                                        <p:cTn id="37" dur="1000"/>
                                        <p:tgtEl>
                                          <p:spTgt spid="4">
                                            <p:graphicEl>
                                              <a:dgm id="{B6D6C308-9FE1-6D4A-9309-811FC800AC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id="{0243AC5C-9DB3-9A4C-8A38-E800430361FA}"/>
              </a:ext>
            </a:extLst>
          </p:cNvPr>
          <p:cNvGraphicFramePr/>
          <p:nvPr>
            <p:extLst>
              <p:ext uri="{D42A27DB-BD31-4B8C-83A1-F6EECF244321}">
                <p14:modId xmlns:p14="http://schemas.microsoft.com/office/powerpoint/2010/main" val="1348747257"/>
              </p:ext>
            </p:extLst>
          </p:nvPr>
        </p:nvGraphicFramePr>
        <p:xfrm>
          <a:off x="2050476" y="1066803"/>
          <a:ext cx="8863709" cy="527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2953770" y="251008"/>
            <a:ext cx="5570756" cy="523220"/>
          </a:xfrm>
          <a:prstGeom prst="rect">
            <a:avLst/>
          </a:prstGeom>
        </p:spPr>
        <p:txBody>
          <a:bodyPr wrap="none">
            <a:spAutoFit/>
          </a:bodyPr>
          <a:lstStyle/>
          <a:p>
            <a:pPr algn="ctr">
              <a:spcBef>
                <a:spcPts val="1200"/>
              </a:spcBef>
            </a:pPr>
            <a:r>
              <a:rPr lang="zh-CN" altLang="zh-CN" sz="2800" b="1" kern="100" dirty="0">
                <a:latin typeface="Microsoft YaHei" panose="020B0503020204020204" pitchFamily="34" charset="-122"/>
                <a:ea typeface="Microsoft YaHei" panose="020B0503020204020204" pitchFamily="34" charset="-122"/>
                <a:cs typeface="SimSun" charset="-122"/>
              </a:rPr>
              <a:t>课堂访谈练习</a:t>
            </a:r>
            <a:r>
              <a:rPr lang="zh-CN" altLang="en-US" sz="2800" b="1" kern="100" dirty="0">
                <a:latin typeface="Microsoft YaHei" panose="020B0503020204020204" pitchFamily="34" charset="-122"/>
                <a:ea typeface="Microsoft YaHei" panose="020B0503020204020204" pitchFamily="34" charset="-122"/>
                <a:cs typeface="SimSun" charset="-122"/>
              </a:rPr>
              <a:t>：</a:t>
            </a:r>
            <a:r>
              <a:rPr lang="zh-CN" altLang="zh-CN" sz="2800" b="1" kern="100" dirty="0">
                <a:latin typeface="Microsoft YaHei" panose="020B0503020204020204" pitchFamily="34" charset="-122"/>
                <a:ea typeface="Microsoft YaHei" panose="020B0503020204020204" pitchFamily="34" charset="-122"/>
                <a:cs typeface="SimSun" charset="-122"/>
              </a:rPr>
              <a:t>“</a:t>
            </a:r>
            <a:r>
              <a:rPr lang="zh-CN" altLang="en-US" sz="2800" b="1" kern="100" dirty="0">
                <a:latin typeface="Microsoft YaHei" panose="020B0503020204020204" pitchFamily="34" charset="-122"/>
                <a:ea typeface="Microsoft YaHei" panose="020B0503020204020204" pitchFamily="34" charset="-122"/>
                <a:cs typeface="SimSun" charset="-122"/>
              </a:rPr>
              <a:t>学习投入</a:t>
            </a:r>
            <a:r>
              <a:rPr lang="zh-CN" altLang="zh-CN" sz="2800" b="1" kern="100" dirty="0">
                <a:latin typeface="Microsoft YaHei" panose="020B0503020204020204" pitchFamily="34" charset="-122"/>
                <a:ea typeface="Microsoft YaHei" panose="020B0503020204020204" pitchFamily="34" charset="-122"/>
                <a:cs typeface="SimSun" charset="-122"/>
              </a:rPr>
              <a:t>问题”</a:t>
            </a:r>
            <a:endParaRPr lang="en-US" altLang="zh-CN" sz="2800" b="1" kern="100" dirty="0">
              <a:latin typeface="Microsoft YaHei" panose="020B0503020204020204" pitchFamily="34" charset="-122"/>
              <a:ea typeface="Microsoft YaHei" panose="020B0503020204020204" pitchFamily="34" charset="-122"/>
              <a:cs typeface="SimSun" charset="-122"/>
            </a:endParaRPr>
          </a:p>
        </p:txBody>
      </p:sp>
    </p:spTree>
    <p:extLst>
      <p:ext uri="{BB962C8B-B14F-4D97-AF65-F5344CB8AC3E}">
        <p14:creationId xmlns:p14="http://schemas.microsoft.com/office/powerpoint/2010/main" val="16169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CE3D9B-694D-B02F-C717-BC4D9D2E1885}"/>
              </a:ext>
            </a:extLst>
          </p:cNvPr>
          <p:cNvSpPr/>
          <p:nvPr/>
        </p:nvSpPr>
        <p:spPr>
          <a:xfrm>
            <a:off x="1534157" y="916969"/>
            <a:ext cx="9827069" cy="461665"/>
          </a:xfrm>
          <a:prstGeom prst="rect">
            <a:avLst/>
          </a:prstGeom>
        </p:spPr>
        <p:txBody>
          <a:bodyPr wrap="square">
            <a:spAutoFit/>
          </a:bodyPr>
          <a:lstStyle/>
          <a:p>
            <a:r>
              <a:rPr lang="zh-CN" altLang="en-US" sz="2400" dirty="0">
                <a:latin typeface="Microsoft YaHei" panose="020B0503020204020204" pitchFamily="34" charset="-122"/>
                <a:ea typeface="Microsoft YaHei" panose="020B0503020204020204" pitchFamily="34" charset="-122"/>
                <a:cs typeface="SimSun" charset="-122"/>
              </a:rPr>
              <a:t>（二）</a:t>
            </a:r>
            <a:r>
              <a:rPr lang="zh-CN" altLang="zh-CN" sz="2400" dirty="0">
                <a:latin typeface="Microsoft YaHei" panose="020B0503020204020204" pitchFamily="34" charset="-122"/>
                <a:ea typeface="Microsoft YaHei" panose="020B0503020204020204" pitchFamily="34" charset="-122"/>
                <a:cs typeface="SimSun" charset="-122"/>
              </a:rPr>
              <a:t>根据</a:t>
            </a:r>
            <a:r>
              <a:rPr lang="zh-CN" altLang="en-US" sz="2400" dirty="0">
                <a:latin typeface="Microsoft YaHei" panose="020B0503020204020204" pitchFamily="34" charset="-122"/>
                <a:ea typeface="Microsoft YaHei" panose="020B0503020204020204" pitchFamily="34" charset="-122"/>
                <a:cs typeface="SimSun" charset="-122"/>
              </a:rPr>
              <a:t>研究目标维度，可将调查研究分为以下类别：</a:t>
            </a:r>
          </a:p>
        </p:txBody>
      </p:sp>
      <p:graphicFrame>
        <p:nvGraphicFramePr>
          <p:cNvPr id="5" name="表格 5">
            <a:extLst>
              <a:ext uri="{FF2B5EF4-FFF2-40B4-BE49-F238E27FC236}">
                <a16:creationId xmlns:a16="http://schemas.microsoft.com/office/drawing/2014/main" id="{57EEF01A-64C0-4E1C-EE2C-F2C9B3B199D6}"/>
              </a:ext>
            </a:extLst>
          </p:cNvPr>
          <p:cNvGraphicFramePr>
            <a:graphicFrameLocks noGrp="1"/>
          </p:cNvGraphicFramePr>
          <p:nvPr>
            <p:extLst>
              <p:ext uri="{D42A27DB-BD31-4B8C-83A1-F6EECF244321}">
                <p14:modId xmlns:p14="http://schemas.microsoft.com/office/powerpoint/2010/main" val="2905477474"/>
              </p:ext>
            </p:extLst>
          </p:nvPr>
        </p:nvGraphicFramePr>
        <p:xfrm>
          <a:off x="1754552" y="1722900"/>
          <a:ext cx="8682893" cy="4045021"/>
        </p:xfrm>
        <a:graphic>
          <a:graphicData uri="http://schemas.openxmlformats.org/drawingml/2006/table">
            <a:tbl>
              <a:tblPr firstRow="1" bandRow="1">
                <a:tableStyleId>{85BE263C-DBD7-4A20-BB59-AAB30ACAA65A}</a:tableStyleId>
              </a:tblPr>
              <a:tblGrid>
                <a:gridCol w="1636392">
                  <a:extLst>
                    <a:ext uri="{9D8B030D-6E8A-4147-A177-3AD203B41FA5}">
                      <a16:colId xmlns:a16="http://schemas.microsoft.com/office/drawing/2014/main" val="1991321590"/>
                    </a:ext>
                  </a:extLst>
                </a:gridCol>
                <a:gridCol w="7046501">
                  <a:extLst>
                    <a:ext uri="{9D8B030D-6E8A-4147-A177-3AD203B41FA5}">
                      <a16:colId xmlns:a16="http://schemas.microsoft.com/office/drawing/2014/main" val="222260831"/>
                    </a:ext>
                  </a:extLst>
                </a:gridCol>
              </a:tblGrid>
              <a:tr h="652699">
                <a:tc>
                  <a:txBody>
                    <a:bodyPr/>
                    <a:lstStyle/>
                    <a:p>
                      <a:pPr algn="ctr"/>
                      <a:r>
                        <a:rPr lang="zh-CN" altLang="en-US" sz="2000" dirty="0"/>
                        <a:t>研究类型</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2000" dirty="0"/>
                        <a:t>描述</a:t>
                      </a:r>
                      <a:endParaRPr lang="zh-CN" altLang="en-US" sz="2000" dirty="0">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5357427"/>
                  </a:ext>
                </a:extLst>
              </a:tr>
              <a:tr h="888441">
                <a:tc>
                  <a:txBody>
                    <a:bodyPr/>
                    <a:lstStyle/>
                    <a:p>
                      <a:pPr algn="ctr"/>
                      <a:r>
                        <a:rPr lang="zh-CN" altLang="en-US" sz="2000" dirty="0"/>
                        <a:t>描述性研究</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a:t>对一个情境或现象的状况、特征提供一个准确的描述，关注点是描述给定情境下的变量或者变量之间的关系。</a:t>
                      </a:r>
                      <a:endParaRPr lang="en-US" altLang="zh-CN" sz="2000" dirty="0"/>
                    </a:p>
                    <a:p>
                      <a:pPr algn="just">
                        <a:spcBef>
                          <a:spcPts val="1200"/>
                        </a:spcBef>
                      </a:pPr>
                      <a:r>
                        <a:rPr lang="zh-CN" altLang="en-US" sz="2000" kern="100" dirty="0">
                          <a:solidFill>
                            <a:srgbClr val="B45126"/>
                          </a:solidFill>
                          <a:latin typeface="Microsoft YaHei" panose="020B0503020204020204" pitchFamily="34" charset="-122"/>
                          <a:ea typeface="Microsoft YaHei" panose="020B0503020204020204" pitchFamily="34" charset="-122"/>
                          <a:cs typeface="HanziPen SC" charset="-122"/>
                        </a:rPr>
                        <a:t>“新冠疫情冲击下我国高校应届毕业生就业现状实证研究”</a:t>
                      </a:r>
                      <a:endParaRPr lang="en-US" altLang="zh-CN" sz="2000" kern="100" dirty="0">
                        <a:solidFill>
                          <a:srgbClr val="B45126"/>
                        </a:solidFill>
                        <a:latin typeface="Microsoft YaHei" panose="020B0503020204020204" pitchFamily="34" charset="-122"/>
                        <a:ea typeface="Microsoft YaHei" panose="020B0503020204020204" pitchFamily="34" charset="-122"/>
                        <a:cs typeface="HanziPen SC" charset="-122"/>
                      </a:endParaRPr>
                    </a:p>
                    <a:p>
                      <a:pPr algn="just">
                        <a:spcBef>
                          <a:spcPts val="1200"/>
                        </a:spcBef>
                      </a:pPr>
                      <a:r>
                        <a:rPr lang="zh-CN" altLang="en-US" sz="2000" kern="100" dirty="0">
                          <a:solidFill>
                            <a:schemeClr val="accent6">
                              <a:lumMod val="75000"/>
                            </a:schemeClr>
                          </a:solidFill>
                          <a:latin typeface="Microsoft YaHei" panose="020B0503020204020204" pitchFamily="34" charset="-122"/>
                          <a:ea typeface="Microsoft YaHei" panose="020B0503020204020204" pitchFamily="34" charset="-122"/>
                          <a:cs typeface="HanziPen SC" charset="-122"/>
                        </a:rPr>
                        <a:t>“</a:t>
                      </a:r>
                      <a:r>
                        <a:rPr lang="en-US" altLang="zh-CN" sz="2000" kern="100" dirty="0">
                          <a:solidFill>
                            <a:schemeClr val="accent6">
                              <a:lumMod val="75000"/>
                            </a:schemeClr>
                          </a:solidFill>
                          <a:latin typeface="Microsoft YaHei" panose="020B0503020204020204" pitchFamily="34" charset="-122"/>
                          <a:ea typeface="Microsoft YaHei" panose="020B0503020204020204" pitchFamily="34" charset="-122"/>
                          <a:cs typeface="HanziPen SC" charset="-122"/>
                        </a:rPr>
                        <a:t>4</a:t>
                      </a:r>
                      <a:r>
                        <a:rPr lang="zh-CN" altLang="en-US" sz="2000" kern="100" dirty="0">
                          <a:solidFill>
                            <a:schemeClr val="accent6">
                              <a:lumMod val="75000"/>
                            </a:schemeClr>
                          </a:solidFill>
                          <a:latin typeface="Microsoft YaHei" panose="020B0503020204020204" pitchFamily="34" charset="-122"/>
                          <a:ea typeface="Microsoft YaHei" panose="020B0503020204020204" pitchFamily="34" charset="-122"/>
                          <a:cs typeface="HanziPen SC" charset="-122"/>
                        </a:rPr>
                        <a:t>～</a:t>
                      </a:r>
                      <a:r>
                        <a:rPr lang="en-US" altLang="zh-CN" sz="2000" kern="100" dirty="0">
                          <a:solidFill>
                            <a:schemeClr val="accent6">
                              <a:lumMod val="75000"/>
                            </a:schemeClr>
                          </a:solidFill>
                          <a:latin typeface="Microsoft YaHei" panose="020B0503020204020204" pitchFamily="34" charset="-122"/>
                          <a:ea typeface="Microsoft YaHei" panose="020B0503020204020204" pitchFamily="34" charset="-122"/>
                          <a:cs typeface="HanziPen SC" charset="-122"/>
                        </a:rPr>
                        <a:t>6</a:t>
                      </a:r>
                      <a:r>
                        <a:rPr lang="zh-CN" altLang="en-US" sz="2000" kern="100" dirty="0">
                          <a:solidFill>
                            <a:schemeClr val="accent6">
                              <a:lumMod val="75000"/>
                            </a:schemeClr>
                          </a:solidFill>
                          <a:latin typeface="Microsoft YaHei" panose="020B0503020204020204" pitchFamily="34" charset="-122"/>
                          <a:ea typeface="Microsoft YaHei" panose="020B0503020204020204" pitchFamily="34" charset="-122"/>
                          <a:cs typeface="HanziPen SC" charset="-122"/>
                        </a:rPr>
                        <a:t>岁儿童自我概念与社会规则认知的发展及其关系”</a:t>
                      </a:r>
                      <a:endParaRPr lang="en-US" altLang="zh-CN" sz="2000" kern="100" dirty="0">
                        <a:solidFill>
                          <a:schemeClr val="accent6">
                            <a:lumMod val="75000"/>
                          </a:schemeClr>
                        </a:solidFill>
                        <a:latin typeface="Microsoft YaHei" panose="020B0503020204020204" pitchFamily="34" charset="-122"/>
                        <a:ea typeface="Microsoft YaHei" panose="020B0503020204020204" pitchFamily="34" charset="-122"/>
                        <a:cs typeface="HanziPen SC"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442349"/>
                  </a:ext>
                </a:extLst>
              </a:tr>
              <a:tr h="888441">
                <a:tc>
                  <a:txBody>
                    <a:bodyPr/>
                    <a:lstStyle/>
                    <a:p>
                      <a:pPr algn="ctr"/>
                      <a:r>
                        <a:rPr lang="zh-CN" altLang="en-US" sz="2000" dirty="0"/>
                        <a:t>预测性研究</a:t>
                      </a:r>
                      <a:r>
                        <a:rPr lang="en-US" altLang="zh-CN" sz="2000" dirty="0"/>
                        <a:t>/</a:t>
                      </a:r>
                      <a:r>
                        <a:rPr lang="zh-CN" altLang="en-US" sz="2000" dirty="0"/>
                        <a:t>前瞻性研究</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000" dirty="0"/>
                        <a:t>基于一个或多个自变量来预测一个或多个因变量的未来状况。</a:t>
                      </a:r>
                      <a:endParaRPr lang="zh-CN" altLang="en-US" sz="2000" dirty="0">
                        <a:latin typeface="Microsoft YaHei" panose="020B0503020204020204" pitchFamily="34" charset="-122"/>
                        <a:ea typeface="Microsoft YaHei" panose="020B0503020204020204" pitchFamily="34"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643877"/>
                  </a:ext>
                </a:extLst>
              </a:tr>
              <a:tr h="888441">
                <a:tc>
                  <a:txBody>
                    <a:bodyPr/>
                    <a:lstStyle/>
                    <a:p>
                      <a:pPr algn="ctr"/>
                      <a:r>
                        <a:rPr lang="zh-CN" altLang="en-US" sz="2000" dirty="0"/>
                        <a:t>解释性研究</a:t>
                      </a:r>
                      <a:endParaRPr lang="zh-CN" altLang="en-US" sz="2000" dirty="0">
                        <a:latin typeface="Microsoft YaHei" panose="020B0503020204020204" pitchFamily="34" charset="-122"/>
                        <a:ea typeface="Microsoft YaHei" panose="020B0503020204020204" pitchFamily="34"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spcBef>
                          <a:spcPts val="600"/>
                        </a:spcBef>
                      </a:pPr>
                      <a:r>
                        <a:rPr lang="zh-CN" altLang="en-US" sz="2000" dirty="0"/>
                        <a:t>解释一个现象为什么以及如何运作，目标是理解研究的现象。</a:t>
                      </a:r>
                      <a:endParaRPr lang="en-US" altLang="zh-CN" sz="2000" dirty="0"/>
                    </a:p>
                    <a:p>
                      <a:pPr marL="0" marR="0" lvl="0" indent="0" algn="l" defTabSz="914400" rtl="0" eaLnBrk="1" fontAlgn="auto" latinLnBrk="0" hangingPunct="1">
                        <a:lnSpc>
                          <a:spcPct val="100000"/>
                        </a:lnSpc>
                        <a:spcBef>
                          <a:spcPts val="600"/>
                        </a:spcBef>
                        <a:spcAft>
                          <a:spcPts val="0"/>
                        </a:spcAft>
                        <a:buClrTx/>
                        <a:buSzTx/>
                        <a:buFontTx/>
                        <a:buNone/>
                        <a:tabLst/>
                        <a:defRPr/>
                      </a:pPr>
                      <a:r>
                        <a:rPr lang="zh-CN" altLang="zh-CN" sz="2000" i="1" dirty="0">
                          <a:solidFill>
                            <a:schemeClr val="accent6">
                              <a:lumMod val="75000"/>
                            </a:schemeClr>
                          </a:solidFill>
                          <a:latin typeface="Microsoft YaHei" panose="020B0503020204020204" pitchFamily="34" charset="-122"/>
                          <a:ea typeface="Microsoft YaHei" panose="020B0503020204020204" pitchFamily="34" charset="-122"/>
                          <a:cs typeface="HanziPen SC" charset="-122"/>
                        </a:rPr>
                        <a:t>“</a:t>
                      </a:r>
                      <a:r>
                        <a:rPr lang="zh-CN" altLang="en-US" sz="2000" dirty="0">
                          <a:solidFill>
                            <a:srgbClr val="B45126"/>
                          </a:solidFill>
                          <a:latin typeface="Microsoft YaHei" panose="020B0503020204020204" pitchFamily="34" charset="-122"/>
                          <a:ea typeface="Microsoft YaHei" panose="020B0503020204020204" pitchFamily="34" charset="-122"/>
                          <a:cs typeface="HanziPen SC" charset="-122"/>
                        </a:rPr>
                        <a:t>大学生在线学习体验的影响因素探究</a:t>
                      </a:r>
                      <a:r>
                        <a:rPr lang="zh-CN" altLang="zh-CN" sz="2000" dirty="0">
                          <a:solidFill>
                            <a:srgbClr val="B45126"/>
                          </a:solidFill>
                          <a:latin typeface="Microsoft YaHei" panose="020B0503020204020204" pitchFamily="34" charset="-122"/>
                          <a:ea typeface="Microsoft YaHei" panose="020B0503020204020204" pitchFamily="34" charset="-122"/>
                          <a:cs typeface="HanziPen SC" charset="-122"/>
                        </a:rPr>
                        <a:t>”</a:t>
                      </a:r>
                      <a:endParaRPr lang="en-US" altLang="zh-CN" sz="2000" dirty="0">
                        <a:solidFill>
                          <a:srgbClr val="B45126"/>
                        </a:solidFill>
                        <a:latin typeface="Microsoft YaHei" panose="020B0503020204020204" pitchFamily="34" charset="-122"/>
                        <a:ea typeface="Microsoft YaHei" panose="020B0503020204020204" pitchFamily="34" charset="-122"/>
                        <a:cs typeface="HanziPen SC" charset="-122"/>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2590922"/>
                  </a:ext>
                </a:extLst>
              </a:tr>
            </a:tbl>
          </a:graphicData>
        </a:graphic>
      </p:graphicFrame>
    </p:spTree>
    <p:extLst>
      <p:ext uri="{BB962C8B-B14F-4D97-AF65-F5344CB8AC3E}">
        <p14:creationId xmlns:p14="http://schemas.microsoft.com/office/powerpoint/2010/main" val="134392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4">
            <a:extLst>
              <a:ext uri="{FF2B5EF4-FFF2-40B4-BE49-F238E27FC236}">
                <a16:creationId xmlns:a16="http://schemas.microsoft.com/office/drawing/2014/main" id="{EB0FDF28-DB67-FA17-1612-76FEA9D71566}"/>
              </a:ext>
            </a:extLst>
          </p:cNvPr>
          <p:cNvGraphicFramePr>
            <a:graphicFrameLocks noGrp="1"/>
          </p:cNvGraphicFramePr>
          <p:nvPr/>
        </p:nvGraphicFramePr>
        <p:xfrm>
          <a:off x="1502182" y="1559377"/>
          <a:ext cx="9187636" cy="3246875"/>
        </p:xfrm>
        <a:graphic>
          <a:graphicData uri="http://schemas.openxmlformats.org/drawingml/2006/table">
            <a:tbl>
              <a:tblPr firstRow="1" bandRow="1">
                <a:tableStyleId>{85BE263C-DBD7-4A20-BB59-AAB30ACAA65A}</a:tableStyleId>
              </a:tblPr>
              <a:tblGrid>
                <a:gridCol w="2296909">
                  <a:extLst>
                    <a:ext uri="{9D8B030D-6E8A-4147-A177-3AD203B41FA5}">
                      <a16:colId xmlns:a16="http://schemas.microsoft.com/office/drawing/2014/main" val="4035148619"/>
                    </a:ext>
                  </a:extLst>
                </a:gridCol>
                <a:gridCol w="2296909">
                  <a:extLst>
                    <a:ext uri="{9D8B030D-6E8A-4147-A177-3AD203B41FA5}">
                      <a16:colId xmlns:a16="http://schemas.microsoft.com/office/drawing/2014/main" val="3421185961"/>
                    </a:ext>
                  </a:extLst>
                </a:gridCol>
                <a:gridCol w="2296909">
                  <a:extLst>
                    <a:ext uri="{9D8B030D-6E8A-4147-A177-3AD203B41FA5}">
                      <a16:colId xmlns:a16="http://schemas.microsoft.com/office/drawing/2014/main" val="2943610961"/>
                    </a:ext>
                  </a:extLst>
                </a:gridCol>
                <a:gridCol w="2296909">
                  <a:extLst>
                    <a:ext uri="{9D8B030D-6E8A-4147-A177-3AD203B41FA5}">
                      <a16:colId xmlns:a16="http://schemas.microsoft.com/office/drawing/2014/main" val="1281361192"/>
                    </a:ext>
                  </a:extLst>
                </a:gridCol>
              </a:tblGrid>
              <a:tr h="649375">
                <a:tc rowSpan="2">
                  <a:txBody>
                    <a:bodyPr/>
                    <a:lstStyle/>
                    <a:p>
                      <a:pPr algn="ctr"/>
                      <a:r>
                        <a:rPr lang="zh-CN" altLang="en-US" sz="2400" b="0" dirty="0"/>
                        <a:t>研究目标</a:t>
                      </a:r>
                      <a:endParaRPr lang="zh-CN" altLang="en-US" sz="2400" b="0" dirty="0">
                        <a:latin typeface="Microsoft YaHei" panose="020B0503020204020204" pitchFamily="34" charset="-122"/>
                        <a:ea typeface="Microsoft YaHei" panose="020B0503020204020204" pitchFamily="34" charset="-122"/>
                      </a:endParaRPr>
                    </a:p>
                  </a:txBody>
                  <a:tcPr anchor="ctr" anchorCtr="1"/>
                </a:tc>
                <a:tc gridSpan="3">
                  <a:txBody>
                    <a:bodyPr/>
                    <a:lstStyle/>
                    <a:p>
                      <a:pPr algn="ctr"/>
                      <a:r>
                        <a:rPr lang="zh-CN" altLang="en-US" sz="2400" b="0" dirty="0"/>
                        <a:t>时间维度</a:t>
                      </a:r>
                      <a:endParaRPr lang="zh-CN" altLang="en-US" sz="2400" b="0" dirty="0">
                        <a:latin typeface="Microsoft YaHei" panose="020B0503020204020204" pitchFamily="34" charset="-122"/>
                        <a:ea typeface="Microsoft YaHei" panose="020B0503020204020204" pitchFamily="34" charset="-122"/>
                      </a:endParaRPr>
                    </a:p>
                  </a:txBody>
                  <a:tcPr anchor="ctr" anchorCtr="1"/>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4192882898"/>
                  </a:ext>
                </a:extLst>
              </a:tr>
              <a:tr h="649375">
                <a:tc vMerge="1">
                  <a:txBody>
                    <a:bodyPr/>
                    <a:lstStyle/>
                    <a:p>
                      <a:pPr algn="ctr"/>
                      <a:endParaRPr lang="zh-CN" altLang="en-US" sz="2000" dirty="0">
                        <a:latin typeface="Microsoft YaHei" panose="020B0503020204020204" pitchFamily="34" charset="-122"/>
                        <a:ea typeface="Microsoft YaHei" panose="020B0503020204020204" pitchFamily="34" charset="-122"/>
                      </a:endParaRPr>
                    </a:p>
                  </a:txBody>
                  <a:tcPr anchor="ctr" anchorCtr="1"/>
                </a:tc>
                <a:tc>
                  <a:txBody>
                    <a:bodyPr/>
                    <a:lstStyle/>
                    <a:p>
                      <a:pPr algn="ctr"/>
                      <a:r>
                        <a:rPr lang="zh-CN" altLang="en-US" sz="2000" b="0" dirty="0"/>
                        <a:t>回顾性</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algn="ctr"/>
                      <a:r>
                        <a:rPr lang="zh-CN" altLang="en-US" sz="2000" b="0" dirty="0"/>
                        <a:t>横向性</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algn="ctr"/>
                      <a:r>
                        <a:rPr lang="zh-CN" altLang="en-US" sz="2000" b="0" dirty="0"/>
                        <a:t>纵向性</a:t>
                      </a:r>
                      <a:endParaRPr lang="zh-CN" altLang="en-US" sz="2000" b="0" dirty="0">
                        <a:latin typeface="Microsoft YaHei" panose="020B0503020204020204" pitchFamily="34" charset="-122"/>
                        <a:ea typeface="Microsoft YaHei" panose="020B0503020204020204" pitchFamily="34" charset="-122"/>
                      </a:endParaRPr>
                    </a:p>
                  </a:txBody>
                  <a:tcPr anchor="ctr" anchorCtr="1"/>
                </a:tc>
                <a:extLst>
                  <a:ext uri="{0D108BD9-81ED-4DB2-BD59-A6C34878D82A}">
                    <a16:rowId xmlns:a16="http://schemas.microsoft.com/office/drawing/2014/main" val="867368282"/>
                  </a:ext>
                </a:extLst>
              </a:tr>
              <a:tr h="649375">
                <a:tc>
                  <a:txBody>
                    <a:bodyPr/>
                    <a:lstStyle/>
                    <a:p>
                      <a:pPr algn="ctr"/>
                      <a:r>
                        <a:rPr lang="zh-CN" altLang="en-US" sz="2000" b="0" dirty="0"/>
                        <a:t>描述性</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algn="ctr"/>
                      <a:r>
                        <a:rPr lang="zh-CN" altLang="en-US" sz="2000" b="0" dirty="0"/>
                        <a:t>描述性回顾研究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u="none" strike="noStrike" kern="1200" cap="none" spc="0" normalizeH="0" baseline="0" noProof="0" dirty="0">
                          <a:ln>
                            <a:noFill/>
                          </a:ln>
                          <a:solidFill>
                            <a:srgbClr val="000000"/>
                          </a:solidFill>
                          <a:effectLst/>
                          <a:uLnTx/>
                          <a:uFillTx/>
                        </a:rPr>
                        <a:t>描述性横向研究</a:t>
                      </a:r>
                      <a:endParaRPr kumimoji="0" lang="zh-CN" altLang="en-US" sz="20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u="none" strike="noStrike" kern="1200" cap="none" spc="0" normalizeH="0" baseline="0" noProof="0" dirty="0">
                          <a:ln>
                            <a:noFill/>
                          </a:ln>
                          <a:solidFill>
                            <a:srgbClr val="000000"/>
                          </a:solidFill>
                          <a:effectLst/>
                          <a:uLnTx/>
                          <a:uFillTx/>
                        </a:rPr>
                        <a:t>描述性纵向研究</a:t>
                      </a:r>
                      <a:endParaRPr kumimoji="0" lang="zh-CN" altLang="en-US" sz="2000" b="0" i="0" u="none" strike="noStrike" kern="120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mn-cs"/>
                      </a:endParaRPr>
                    </a:p>
                  </a:txBody>
                  <a:tcPr anchor="ctr" anchorCtr="1"/>
                </a:tc>
                <a:extLst>
                  <a:ext uri="{0D108BD9-81ED-4DB2-BD59-A6C34878D82A}">
                    <a16:rowId xmlns:a16="http://schemas.microsoft.com/office/drawing/2014/main" val="1049279037"/>
                  </a:ext>
                </a:extLst>
              </a:tr>
              <a:tr h="649375">
                <a:tc>
                  <a:txBody>
                    <a:bodyPr/>
                    <a:lstStyle/>
                    <a:p>
                      <a:pPr algn="ctr"/>
                      <a:r>
                        <a:rPr lang="zh-CN" altLang="en-US" sz="2000" b="0" dirty="0"/>
                        <a:t>预测性</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algn="ctr"/>
                      <a:r>
                        <a:rPr lang="zh-CN" altLang="en-US" sz="2000" b="0" dirty="0"/>
                        <a:t>预测性回顾研究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0" dirty="0"/>
                        <a:t>预测性回顾研究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0" dirty="0"/>
                        <a:t>预测性纵向研究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extLst>
                  <a:ext uri="{0D108BD9-81ED-4DB2-BD59-A6C34878D82A}">
                    <a16:rowId xmlns:a16="http://schemas.microsoft.com/office/drawing/2014/main" val="472339786"/>
                  </a:ext>
                </a:extLst>
              </a:tr>
              <a:tr h="649375">
                <a:tc>
                  <a:txBody>
                    <a:bodyPr/>
                    <a:lstStyle/>
                    <a:p>
                      <a:pPr algn="ctr"/>
                      <a:r>
                        <a:rPr lang="zh-CN" altLang="en-US" sz="2000" b="0" dirty="0"/>
                        <a:t>解释性</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algn="ctr"/>
                      <a:r>
                        <a:rPr lang="zh-CN" altLang="en-US" sz="2000" b="0" dirty="0"/>
                        <a:t>解释性回顾研究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0" dirty="0"/>
                        <a:t>解释性横向研究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0" dirty="0"/>
                        <a:t>解释性性纵向研究</a:t>
                      </a:r>
                      <a:endParaRPr lang="zh-CN" altLang="en-US" sz="2000" b="0" dirty="0">
                        <a:latin typeface="Microsoft YaHei" panose="020B0503020204020204" pitchFamily="34" charset="-122"/>
                        <a:ea typeface="Microsoft YaHei" panose="020B0503020204020204" pitchFamily="34" charset="-122"/>
                      </a:endParaRPr>
                    </a:p>
                  </a:txBody>
                  <a:tcPr anchor="ctr" anchorCtr="1"/>
                </a:tc>
                <a:extLst>
                  <a:ext uri="{0D108BD9-81ED-4DB2-BD59-A6C34878D82A}">
                    <a16:rowId xmlns:a16="http://schemas.microsoft.com/office/drawing/2014/main" val="1704259997"/>
                  </a:ext>
                </a:extLst>
              </a:tr>
            </a:tbl>
          </a:graphicData>
        </a:graphic>
      </p:graphicFrame>
      <p:sp>
        <p:nvSpPr>
          <p:cNvPr id="5" name="矩形 4">
            <a:extLst>
              <a:ext uri="{FF2B5EF4-FFF2-40B4-BE49-F238E27FC236}">
                <a16:creationId xmlns:a16="http://schemas.microsoft.com/office/drawing/2014/main" id="{830ACB07-3BD3-9785-FFC9-2D0B1A720B0E}"/>
              </a:ext>
            </a:extLst>
          </p:cNvPr>
          <p:cNvSpPr/>
          <p:nvPr/>
        </p:nvSpPr>
        <p:spPr>
          <a:xfrm>
            <a:off x="1502182" y="705953"/>
            <a:ext cx="8814126" cy="461665"/>
          </a:xfrm>
          <a:prstGeom prst="rect">
            <a:avLst/>
          </a:prstGeom>
        </p:spPr>
        <p:txBody>
          <a:bodyPr wrap="square">
            <a:spAutoFit/>
          </a:bodyPr>
          <a:lstStyle/>
          <a:p>
            <a:r>
              <a:rPr lang="zh-CN" altLang="en-US" sz="2400" dirty="0">
                <a:latin typeface="Microsoft YaHei" panose="020B0503020204020204" pitchFamily="34" charset="-122"/>
                <a:ea typeface="Microsoft YaHei" panose="020B0503020204020204" pitchFamily="34" charset="-122"/>
                <a:cs typeface="SimSun" charset="-122"/>
              </a:rPr>
              <a:t>（三）</a:t>
            </a:r>
            <a:r>
              <a:rPr lang="zh-CN" altLang="zh-CN" sz="2400" dirty="0">
                <a:latin typeface="Microsoft YaHei" panose="020B0503020204020204" pitchFamily="34" charset="-122"/>
                <a:ea typeface="Microsoft YaHei" panose="020B0503020204020204" pitchFamily="34" charset="-122"/>
                <a:cs typeface="SimSun" charset="-122"/>
              </a:rPr>
              <a:t>根据</a:t>
            </a:r>
            <a:r>
              <a:rPr lang="zh-CN" altLang="en-US" sz="2400" dirty="0">
                <a:latin typeface="Microsoft YaHei" panose="020B0503020204020204" pitchFamily="34" charset="-122"/>
                <a:ea typeface="Microsoft YaHei" panose="020B0503020204020204" pitchFamily="34" charset="-122"/>
                <a:cs typeface="SimSun" charset="-122"/>
              </a:rPr>
              <a:t>时间和目标交叉维度，可将调查研究分为以下类别：</a:t>
            </a:r>
          </a:p>
        </p:txBody>
      </p:sp>
    </p:spTree>
    <p:extLst>
      <p:ext uri="{BB962C8B-B14F-4D97-AF65-F5344CB8AC3E}">
        <p14:creationId xmlns:p14="http://schemas.microsoft.com/office/powerpoint/2010/main" val="6678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edg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314A999-CFF4-184A-9CB2-D9FEB49768E7}"/>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063502" y="1364895"/>
            <a:ext cx="3919315" cy="44659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矩形 1"/>
          <p:cNvSpPr/>
          <p:nvPr/>
        </p:nvSpPr>
        <p:spPr>
          <a:xfrm>
            <a:off x="489818" y="222783"/>
            <a:ext cx="5606182" cy="584775"/>
          </a:xfrm>
          <a:prstGeom prst="rect">
            <a:avLst/>
          </a:prstGeom>
        </p:spPr>
        <p:txBody>
          <a:bodyPr wrap="square">
            <a:spAutoFit/>
          </a:bodyPr>
          <a:lstStyle/>
          <a:p>
            <a:r>
              <a:rPr kumimoji="1" lang="zh-CN" altLang="en-US" sz="3200" dirty="0">
                <a:solidFill>
                  <a:srgbClr val="B45126"/>
                </a:solidFill>
                <a:latin typeface="Microsoft YaHei" panose="020B0503020204020204" pitchFamily="34" charset="-122"/>
                <a:ea typeface="Microsoft YaHei" panose="020B0503020204020204" pitchFamily="34" charset="-122"/>
                <a:cs typeface="SimSun" charset="-122"/>
              </a:rPr>
              <a:t>四、教育调查研究的一般过程</a:t>
            </a:r>
          </a:p>
        </p:txBody>
      </p:sp>
      <p:graphicFrame>
        <p:nvGraphicFramePr>
          <p:cNvPr id="3" name="内容占位符 4"/>
          <p:cNvGraphicFramePr>
            <a:graphicFrameLocks/>
          </p:cNvGraphicFramePr>
          <p:nvPr>
            <p:extLst>
              <p:ext uri="{D42A27DB-BD31-4B8C-83A1-F6EECF244321}">
                <p14:modId xmlns:p14="http://schemas.microsoft.com/office/powerpoint/2010/main" val="427391540"/>
              </p:ext>
            </p:extLst>
          </p:nvPr>
        </p:nvGraphicFramePr>
        <p:xfrm>
          <a:off x="6183965" y="1033668"/>
          <a:ext cx="4944533" cy="5352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95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graphicEl>
                                              <a:dgm id="{47DC6203-7EE4-9044-864B-A2018D9B532B}"/>
                                            </p:graphicEl>
                                          </p:spTgt>
                                        </p:tgtEl>
                                        <p:attrNameLst>
                                          <p:attrName>style.visibility</p:attrName>
                                        </p:attrNameLst>
                                      </p:cBhvr>
                                      <p:to>
                                        <p:strVal val="visible"/>
                                      </p:to>
                                    </p:set>
                                    <p:anim calcmode="lin" valueType="num">
                                      <p:cBhvr>
                                        <p:cTn id="17" dur="1000" fill="hold"/>
                                        <p:tgtEl>
                                          <p:spTgt spid="3">
                                            <p:graphicEl>
                                              <a:dgm id="{47DC6203-7EE4-9044-864B-A2018D9B532B}"/>
                                            </p:graphicEl>
                                          </p:spTgt>
                                        </p:tgtEl>
                                        <p:attrNameLst>
                                          <p:attrName>ppt_w</p:attrName>
                                        </p:attrNameLst>
                                      </p:cBhvr>
                                      <p:tavLst>
                                        <p:tav tm="0">
                                          <p:val>
                                            <p:strVal val="#ppt_w*0.70"/>
                                          </p:val>
                                        </p:tav>
                                        <p:tav tm="100000">
                                          <p:val>
                                            <p:strVal val="#ppt_w"/>
                                          </p:val>
                                        </p:tav>
                                      </p:tavLst>
                                    </p:anim>
                                    <p:anim calcmode="lin" valueType="num">
                                      <p:cBhvr>
                                        <p:cTn id="18" dur="1000" fill="hold"/>
                                        <p:tgtEl>
                                          <p:spTgt spid="3">
                                            <p:graphicEl>
                                              <a:dgm id="{47DC6203-7EE4-9044-864B-A2018D9B532B}"/>
                                            </p:graphicEl>
                                          </p:spTgt>
                                        </p:tgtEl>
                                        <p:attrNameLst>
                                          <p:attrName>ppt_h</p:attrName>
                                        </p:attrNameLst>
                                      </p:cBhvr>
                                      <p:tavLst>
                                        <p:tav tm="0">
                                          <p:val>
                                            <p:strVal val="#ppt_h"/>
                                          </p:val>
                                        </p:tav>
                                        <p:tav tm="100000">
                                          <p:val>
                                            <p:strVal val="#ppt_h"/>
                                          </p:val>
                                        </p:tav>
                                      </p:tavLst>
                                    </p:anim>
                                    <p:animEffect transition="in" filter="fade">
                                      <p:cBhvr>
                                        <p:cTn id="19" dur="1000"/>
                                        <p:tgtEl>
                                          <p:spTgt spid="3">
                                            <p:graphicEl>
                                              <a:dgm id="{47DC6203-7EE4-9044-864B-A2018D9B532B}"/>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graphicEl>
                                              <a:dgm id="{1F8CE3F1-7EB9-E143-B705-A0333293E6FF}"/>
                                            </p:graphicEl>
                                          </p:spTgt>
                                        </p:tgtEl>
                                        <p:attrNameLst>
                                          <p:attrName>style.visibility</p:attrName>
                                        </p:attrNameLst>
                                      </p:cBhvr>
                                      <p:to>
                                        <p:strVal val="visible"/>
                                      </p:to>
                                    </p:set>
                                    <p:anim calcmode="lin" valueType="num">
                                      <p:cBhvr>
                                        <p:cTn id="24" dur="1000" fill="hold"/>
                                        <p:tgtEl>
                                          <p:spTgt spid="3">
                                            <p:graphicEl>
                                              <a:dgm id="{1F8CE3F1-7EB9-E143-B705-A0333293E6FF}"/>
                                            </p:graphicEl>
                                          </p:spTgt>
                                        </p:tgtEl>
                                        <p:attrNameLst>
                                          <p:attrName>ppt_w</p:attrName>
                                        </p:attrNameLst>
                                      </p:cBhvr>
                                      <p:tavLst>
                                        <p:tav tm="0">
                                          <p:val>
                                            <p:strVal val="#ppt_w*0.70"/>
                                          </p:val>
                                        </p:tav>
                                        <p:tav tm="100000">
                                          <p:val>
                                            <p:strVal val="#ppt_w"/>
                                          </p:val>
                                        </p:tav>
                                      </p:tavLst>
                                    </p:anim>
                                    <p:anim calcmode="lin" valueType="num">
                                      <p:cBhvr>
                                        <p:cTn id="25" dur="1000" fill="hold"/>
                                        <p:tgtEl>
                                          <p:spTgt spid="3">
                                            <p:graphicEl>
                                              <a:dgm id="{1F8CE3F1-7EB9-E143-B705-A0333293E6FF}"/>
                                            </p:graphicEl>
                                          </p:spTgt>
                                        </p:tgtEl>
                                        <p:attrNameLst>
                                          <p:attrName>ppt_h</p:attrName>
                                        </p:attrNameLst>
                                      </p:cBhvr>
                                      <p:tavLst>
                                        <p:tav tm="0">
                                          <p:val>
                                            <p:strVal val="#ppt_h"/>
                                          </p:val>
                                        </p:tav>
                                        <p:tav tm="100000">
                                          <p:val>
                                            <p:strVal val="#ppt_h"/>
                                          </p:val>
                                        </p:tav>
                                      </p:tavLst>
                                    </p:anim>
                                    <p:animEffect transition="in" filter="fade">
                                      <p:cBhvr>
                                        <p:cTn id="26" dur="1000"/>
                                        <p:tgtEl>
                                          <p:spTgt spid="3">
                                            <p:graphicEl>
                                              <a:dgm id="{1F8CE3F1-7EB9-E143-B705-A0333293E6F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graphicEl>
                                              <a:dgm id="{BA36DEF8-551C-F842-8961-C76B2FC06E75}"/>
                                            </p:graphicEl>
                                          </p:spTgt>
                                        </p:tgtEl>
                                        <p:attrNameLst>
                                          <p:attrName>style.visibility</p:attrName>
                                        </p:attrNameLst>
                                      </p:cBhvr>
                                      <p:to>
                                        <p:strVal val="visible"/>
                                      </p:to>
                                    </p:set>
                                    <p:anim calcmode="lin" valueType="num">
                                      <p:cBhvr>
                                        <p:cTn id="31" dur="1000" fill="hold"/>
                                        <p:tgtEl>
                                          <p:spTgt spid="3">
                                            <p:graphicEl>
                                              <a:dgm id="{BA36DEF8-551C-F842-8961-C76B2FC06E75}"/>
                                            </p:graphicEl>
                                          </p:spTgt>
                                        </p:tgtEl>
                                        <p:attrNameLst>
                                          <p:attrName>ppt_w</p:attrName>
                                        </p:attrNameLst>
                                      </p:cBhvr>
                                      <p:tavLst>
                                        <p:tav tm="0">
                                          <p:val>
                                            <p:strVal val="#ppt_w*0.70"/>
                                          </p:val>
                                        </p:tav>
                                        <p:tav tm="100000">
                                          <p:val>
                                            <p:strVal val="#ppt_w"/>
                                          </p:val>
                                        </p:tav>
                                      </p:tavLst>
                                    </p:anim>
                                    <p:anim calcmode="lin" valueType="num">
                                      <p:cBhvr>
                                        <p:cTn id="32" dur="1000" fill="hold"/>
                                        <p:tgtEl>
                                          <p:spTgt spid="3">
                                            <p:graphicEl>
                                              <a:dgm id="{BA36DEF8-551C-F842-8961-C76B2FC06E75}"/>
                                            </p:graphicEl>
                                          </p:spTgt>
                                        </p:tgtEl>
                                        <p:attrNameLst>
                                          <p:attrName>ppt_h</p:attrName>
                                        </p:attrNameLst>
                                      </p:cBhvr>
                                      <p:tavLst>
                                        <p:tav tm="0">
                                          <p:val>
                                            <p:strVal val="#ppt_h"/>
                                          </p:val>
                                        </p:tav>
                                        <p:tav tm="100000">
                                          <p:val>
                                            <p:strVal val="#ppt_h"/>
                                          </p:val>
                                        </p:tav>
                                      </p:tavLst>
                                    </p:anim>
                                    <p:animEffect transition="in" filter="fade">
                                      <p:cBhvr>
                                        <p:cTn id="33" dur="1000"/>
                                        <p:tgtEl>
                                          <p:spTgt spid="3">
                                            <p:graphicEl>
                                              <a:dgm id="{BA36DEF8-551C-F842-8961-C76B2FC06E7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
                                            <p:graphicEl>
                                              <a:dgm id="{91795CFA-B577-8C40-8546-D47F0C84704B}"/>
                                            </p:graphicEl>
                                          </p:spTgt>
                                        </p:tgtEl>
                                        <p:attrNameLst>
                                          <p:attrName>style.visibility</p:attrName>
                                        </p:attrNameLst>
                                      </p:cBhvr>
                                      <p:to>
                                        <p:strVal val="visible"/>
                                      </p:to>
                                    </p:set>
                                    <p:anim calcmode="lin" valueType="num">
                                      <p:cBhvr>
                                        <p:cTn id="38" dur="1000" fill="hold"/>
                                        <p:tgtEl>
                                          <p:spTgt spid="3">
                                            <p:graphicEl>
                                              <a:dgm id="{91795CFA-B577-8C40-8546-D47F0C84704B}"/>
                                            </p:graphicEl>
                                          </p:spTgt>
                                        </p:tgtEl>
                                        <p:attrNameLst>
                                          <p:attrName>ppt_w</p:attrName>
                                        </p:attrNameLst>
                                      </p:cBhvr>
                                      <p:tavLst>
                                        <p:tav tm="0">
                                          <p:val>
                                            <p:strVal val="#ppt_w*0.70"/>
                                          </p:val>
                                        </p:tav>
                                        <p:tav tm="100000">
                                          <p:val>
                                            <p:strVal val="#ppt_w"/>
                                          </p:val>
                                        </p:tav>
                                      </p:tavLst>
                                    </p:anim>
                                    <p:anim calcmode="lin" valueType="num">
                                      <p:cBhvr>
                                        <p:cTn id="39" dur="1000" fill="hold"/>
                                        <p:tgtEl>
                                          <p:spTgt spid="3">
                                            <p:graphicEl>
                                              <a:dgm id="{91795CFA-B577-8C40-8546-D47F0C84704B}"/>
                                            </p:graphicEl>
                                          </p:spTgt>
                                        </p:tgtEl>
                                        <p:attrNameLst>
                                          <p:attrName>ppt_h</p:attrName>
                                        </p:attrNameLst>
                                      </p:cBhvr>
                                      <p:tavLst>
                                        <p:tav tm="0">
                                          <p:val>
                                            <p:strVal val="#ppt_h"/>
                                          </p:val>
                                        </p:tav>
                                        <p:tav tm="100000">
                                          <p:val>
                                            <p:strVal val="#ppt_h"/>
                                          </p:val>
                                        </p:tav>
                                      </p:tavLst>
                                    </p:anim>
                                    <p:animEffect transition="in" filter="fade">
                                      <p:cBhvr>
                                        <p:cTn id="40" dur="1000"/>
                                        <p:tgtEl>
                                          <p:spTgt spid="3">
                                            <p:graphicEl>
                                              <a:dgm id="{91795CFA-B577-8C40-8546-D47F0C84704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3">
                                            <p:graphicEl>
                                              <a:dgm id="{0E899D2C-E231-204D-9B40-DAE5BB7BBC70}"/>
                                            </p:graphicEl>
                                          </p:spTgt>
                                        </p:tgtEl>
                                        <p:attrNameLst>
                                          <p:attrName>style.visibility</p:attrName>
                                        </p:attrNameLst>
                                      </p:cBhvr>
                                      <p:to>
                                        <p:strVal val="visible"/>
                                      </p:to>
                                    </p:set>
                                    <p:anim calcmode="lin" valueType="num">
                                      <p:cBhvr>
                                        <p:cTn id="45" dur="1000" fill="hold"/>
                                        <p:tgtEl>
                                          <p:spTgt spid="3">
                                            <p:graphicEl>
                                              <a:dgm id="{0E899D2C-E231-204D-9B40-DAE5BB7BBC70}"/>
                                            </p:graphicEl>
                                          </p:spTgt>
                                        </p:tgtEl>
                                        <p:attrNameLst>
                                          <p:attrName>ppt_w</p:attrName>
                                        </p:attrNameLst>
                                      </p:cBhvr>
                                      <p:tavLst>
                                        <p:tav tm="0">
                                          <p:val>
                                            <p:strVal val="#ppt_w*0.70"/>
                                          </p:val>
                                        </p:tav>
                                        <p:tav tm="100000">
                                          <p:val>
                                            <p:strVal val="#ppt_w"/>
                                          </p:val>
                                        </p:tav>
                                      </p:tavLst>
                                    </p:anim>
                                    <p:anim calcmode="lin" valueType="num">
                                      <p:cBhvr>
                                        <p:cTn id="46" dur="1000" fill="hold"/>
                                        <p:tgtEl>
                                          <p:spTgt spid="3">
                                            <p:graphicEl>
                                              <a:dgm id="{0E899D2C-E231-204D-9B40-DAE5BB7BBC70}"/>
                                            </p:graphicEl>
                                          </p:spTgt>
                                        </p:tgtEl>
                                        <p:attrNameLst>
                                          <p:attrName>ppt_h</p:attrName>
                                        </p:attrNameLst>
                                      </p:cBhvr>
                                      <p:tavLst>
                                        <p:tav tm="0">
                                          <p:val>
                                            <p:strVal val="#ppt_h"/>
                                          </p:val>
                                        </p:tav>
                                        <p:tav tm="100000">
                                          <p:val>
                                            <p:strVal val="#ppt_h"/>
                                          </p:val>
                                        </p:tav>
                                      </p:tavLst>
                                    </p:anim>
                                    <p:animEffect transition="in" filter="fade">
                                      <p:cBhvr>
                                        <p:cTn id="47" dur="1000"/>
                                        <p:tgtEl>
                                          <p:spTgt spid="3">
                                            <p:graphicEl>
                                              <a:dgm id="{0E899D2C-E231-204D-9B40-DAE5BB7BBC7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3">
                                            <p:graphicEl>
                                              <a:dgm id="{24D7E2B2-22C2-7D45-A76C-9A37519C6D18}"/>
                                            </p:graphicEl>
                                          </p:spTgt>
                                        </p:tgtEl>
                                        <p:attrNameLst>
                                          <p:attrName>style.visibility</p:attrName>
                                        </p:attrNameLst>
                                      </p:cBhvr>
                                      <p:to>
                                        <p:strVal val="visible"/>
                                      </p:to>
                                    </p:set>
                                    <p:anim calcmode="lin" valueType="num">
                                      <p:cBhvr>
                                        <p:cTn id="52" dur="1000" fill="hold"/>
                                        <p:tgtEl>
                                          <p:spTgt spid="3">
                                            <p:graphicEl>
                                              <a:dgm id="{24D7E2B2-22C2-7D45-A76C-9A37519C6D18}"/>
                                            </p:graphicEl>
                                          </p:spTgt>
                                        </p:tgtEl>
                                        <p:attrNameLst>
                                          <p:attrName>ppt_w</p:attrName>
                                        </p:attrNameLst>
                                      </p:cBhvr>
                                      <p:tavLst>
                                        <p:tav tm="0">
                                          <p:val>
                                            <p:strVal val="#ppt_w*0.70"/>
                                          </p:val>
                                        </p:tav>
                                        <p:tav tm="100000">
                                          <p:val>
                                            <p:strVal val="#ppt_w"/>
                                          </p:val>
                                        </p:tav>
                                      </p:tavLst>
                                    </p:anim>
                                    <p:anim calcmode="lin" valueType="num">
                                      <p:cBhvr>
                                        <p:cTn id="53" dur="1000" fill="hold"/>
                                        <p:tgtEl>
                                          <p:spTgt spid="3">
                                            <p:graphicEl>
                                              <a:dgm id="{24D7E2B2-22C2-7D45-A76C-9A37519C6D18}"/>
                                            </p:graphicEl>
                                          </p:spTgt>
                                        </p:tgtEl>
                                        <p:attrNameLst>
                                          <p:attrName>ppt_h</p:attrName>
                                        </p:attrNameLst>
                                      </p:cBhvr>
                                      <p:tavLst>
                                        <p:tav tm="0">
                                          <p:val>
                                            <p:strVal val="#ppt_h"/>
                                          </p:val>
                                        </p:tav>
                                        <p:tav tm="100000">
                                          <p:val>
                                            <p:strVal val="#ppt_h"/>
                                          </p:val>
                                        </p:tav>
                                      </p:tavLst>
                                    </p:anim>
                                    <p:animEffect transition="in" filter="fade">
                                      <p:cBhvr>
                                        <p:cTn id="54" dur="1000"/>
                                        <p:tgtEl>
                                          <p:spTgt spid="3">
                                            <p:graphicEl>
                                              <a:dgm id="{24D7E2B2-22C2-7D45-A76C-9A37519C6D1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3">
                                            <p:graphicEl>
                                              <a:dgm id="{A34C85C1-ABAA-7E47-981A-064000CC2016}"/>
                                            </p:graphicEl>
                                          </p:spTgt>
                                        </p:tgtEl>
                                        <p:attrNameLst>
                                          <p:attrName>style.visibility</p:attrName>
                                        </p:attrNameLst>
                                      </p:cBhvr>
                                      <p:to>
                                        <p:strVal val="visible"/>
                                      </p:to>
                                    </p:set>
                                    <p:anim calcmode="lin" valueType="num">
                                      <p:cBhvr>
                                        <p:cTn id="59" dur="1000" fill="hold"/>
                                        <p:tgtEl>
                                          <p:spTgt spid="3">
                                            <p:graphicEl>
                                              <a:dgm id="{A34C85C1-ABAA-7E47-981A-064000CC2016}"/>
                                            </p:graphicEl>
                                          </p:spTgt>
                                        </p:tgtEl>
                                        <p:attrNameLst>
                                          <p:attrName>ppt_w</p:attrName>
                                        </p:attrNameLst>
                                      </p:cBhvr>
                                      <p:tavLst>
                                        <p:tav tm="0">
                                          <p:val>
                                            <p:strVal val="#ppt_w*0.70"/>
                                          </p:val>
                                        </p:tav>
                                        <p:tav tm="100000">
                                          <p:val>
                                            <p:strVal val="#ppt_w"/>
                                          </p:val>
                                        </p:tav>
                                      </p:tavLst>
                                    </p:anim>
                                    <p:anim calcmode="lin" valueType="num">
                                      <p:cBhvr>
                                        <p:cTn id="60" dur="1000" fill="hold"/>
                                        <p:tgtEl>
                                          <p:spTgt spid="3">
                                            <p:graphicEl>
                                              <a:dgm id="{A34C85C1-ABAA-7E47-981A-064000CC2016}"/>
                                            </p:graphicEl>
                                          </p:spTgt>
                                        </p:tgtEl>
                                        <p:attrNameLst>
                                          <p:attrName>ppt_h</p:attrName>
                                        </p:attrNameLst>
                                      </p:cBhvr>
                                      <p:tavLst>
                                        <p:tav tm="0">
                                          <p:val>
                                            <p:strVal val="#ppt_h"/>
                                          </p:val>
                                        </p:tav>
                                        <p:tav tm="100000">
                                          <p:val>
                                            <p:strVal val="#ppt_h"/>
                                          </p:val>
                                        </p:tav>
                                      </p:tavLst>
                                    </p:anim>
                                    <p:animEffect transition="in" filter="fade">
                                      <p:cBhvr>
                                        <p:cTn id="61" dur="1000"/>
                                        <p:tgtEl>
                                          <p:spTgt spid="3">
                                            <p:graphicEl>
                                              <a:dgm id="{A34C85C1-ABAA-7E47-981A-064000CC20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44365" y="734026"/>
            <a:ext cx="7860891" cy="1123384"/>
          </a:xfrm>
          <a:prstGeom prst="rect">
            <a:avLst/>
          </a:prstGeom>
        </p:spPr>
        <p:txBody>
          <a:bodyPr wrap="square">
            <a:spAutoFit/>
          </a:bodyPr>
          <a:lstStyle/>
          <a:p>
            <a:pPr>
              <a:spcBef>
                <a:spcPts val="1200"/>
              </a:spcBef>
              <a:spcAft>
                <a:spcPts val="600"/>
              </a:spcAft>
            </a:pPr>
            <a:r>
              <a:rPr lang="zh-CN" altLang="en-US" sz="2800" dirty="0">
                <a:solidFill>
                  <a:srgbClr val="B45126"/>
                </a:solidFill>
                <a:latin typeface="Microsoft YaHei" panose="020B0503020204020204" pitchFamily="34" charset="-122"/>
                <a:ea typeface="Microsoft YaHei" panose="020B0503020204020204" pitchFamily="34" charset="-122"/>
                <a:cs typeface="SimSun" charset="-122"/>
              </a:rPr>
              <a:t>（一）确定调查问题    </a:t>
            </a:r>
            <a:endParaRPr lang="en-US" altLang="zh-CN" sz="2400" dirty="0">
              <a:solidFill>
                <a:srgbClr val="B45126"/>
              </a:solidFill>
              <a:latin typeface="Microsoft YaHei" panose="020B0503020204020204" pitchFamily="34" charset="-122"/>
              <a:ea typeface="Microsoft YaHei" panose="020B0503020204020204" pitchFamily="34" charset="-122"/>
              <a:cs typeface="SimSun" charset="-122"/>
            </a:endParaRPr>
          </a:p>
          <a:p>
            <a:pPr marL="342900" indent="-342900">
              <a:spcBef>
                <a:spcPts val="1200"/>
              </a:spcBef>
              <a:spcAft>
                <a:spcPts val="600"/>
              </a:spcAft>
              <a:buFont typeface="Arial" charset="0"/>
              <a:buChar char="•"/>
            </a:pPr>
            <a:r>
              <a:rPr lang="zh-CN" altLang="en-US" sz="2400" dirty="0">
                <a:latin typeface="Microsoft YaHei" panose="020B0503020204020204" pitchFamily="34" charset="-122"/>
                <a:ea typeface="Microsoft YaHei" panose="020B0503020204020204" pitchFamily="34" charset="-122"/>
                <a:cs typeface="SimSun" charset="-122"/>
              </a:rPr>
              <a:t>调查问题的提出要考虑以下三个方面的问题：</a:t>
            </a:r>
            <a:endParaRPr lang="en-US" altLang="zh-CN" sz="2400" dirty="0">
              <a:latin typeface="Microsoft YaHei" panose="020B0503020204020204" pitchFamily="34" charset="-122"/>
              <a:ea typeface="Microsoft YaHei" panose="020B0503020204020204" pitchFamily="34" charset="-122"/>
              <a:cs typeface="SimSun" charset="-122"/>
            </a:endParaRPr>
          </a:p>
        </p:txBody>
      </p:sp>
      <p:sp>
        <p:nvSpPr>
          <p:cNvPr id="5" name="矩形 4">
            <a:extLst>
              <a:ext uri="{FF2B5EF4-FFF2-40B4-BE49-F238E27FC236}">
                <a16:creationId xmlns:a16="http://schemas.microsoft.com/office/drawing/2014/main" id="{D9269C60-C542-300E-ACDD-580FC23A5B64}"/>
              </a:ext>
            </a:extLst>
          </p:cNvPr>
          <p:cNvSpPr/>
          <p:nvPr/>
        </p:nvSpPr>
        <p:spPr>
          <a:xfrm>
            <a:off x="2004302" y="2062013"/>
            <a:ext cx="7341018" cy="2515298"/>
          </a:xfrm>
          <a:prstGeom prst="rect">
            <a:avLst/>
          </a:prstGeom>
        </p:spPr>
        <p:txBody>
          <a:bodyPr/>
          <a:lstStyle/>
          <a:p>
            <a:pPr lvl="0" rtl="0">
              <a:lnSpc>
                <a:spcPct val="150000"/>
              </a:lnSpc>
            </a:pP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此项研究是否有进行调查的必要（意义、价值）</a:t>
            </a:r>
          </a:p>
          <a:p>
            <a:pPr lvl="0" rtl="0">
              <a:lnSpc>
                <a:spcPct val="150000"/>
              </a:lnSpc>
            </a:pP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此项研究是否具有新颖性、可行性</a:t>
            </a:r>
          </a:p>
          <a:p>
            <a:pPr lvl="0" rtl="0">
              <a:lnSpc>
                <a:spcPct val="150000"/>
              </a:lnSpc>
            </a:pPr>
            <a:r>
              <a:rPr lang="en-US" altLang="zh-CN" sz="2400" dirty="0">
                <a:latin typeface="Microsoft YaHei" panose="020B0503020204020204" pitchFamily="34" charset="-122"/>
                <a:ea typeface="Microsoft YaHei" panose="020B0503020204020204" pitchFamily="34" charset="-122"/>
              </a:rPr>
              <a:t>3.</a:t>
            </a:r>
            <a:r>
              <a:rPr lang="zh-CN" altLang="en-US" sz="2400" dirty="0">
                <a:latin typeface="Microsoft YaHei" panose="020B0503020204020204" pitchFamily="34" charset="-122"/>
                <a:ea typeface="Microsoft YaHei" panose="020B0503020204020204" pitchFamily="34" charset="-122"/>
              </a:rPr>
              <a:t>此项调查研究的问题和目的是什么</a:t>
            </a:r>
            <a:endParaRPr lang="en-US" altLang="zh-CN" sz="2400" dirty="0">
              <a:latin typeface="Microsoft YaHei" panose="020B0503020204020204" pitchFamily="34" charset="-122"/>
              <a:ea typeface="Microsoft YaHei" panose="020B0503020204020204" pitchFamily="34" charset="-122"/>
            </a:endParaRPr>
          </a:p>
          <a:p>
            <a:pPr marL="342900" lvl="0" indent="-342900" rtl="0">
              <a:lnSpc>
                <a:spcPct val="150000"/>
              </a:lnSpc>
              <a:buFont typeface="Arial" panose="020B0604020202020204" pitchFamily="34" charset="0"/>
              <a:buChar char="•"/>
            </a:pPr>
            <a:r>
              <a:rPr lang="zh-CN" altLang="en-US" sz="2000" dirty="0">
                <a:solidFill>
                  <a:srgbClr val="B45126"/>
                </a:solidFill>
                <a:latin typeface="Microsoft YaHei" panose="020B0503020204020204" pitchFamily="34" charset="-122"/>
                <a:ea typeface="Microsoft YaHei" panose="020B0503020204020204" pitchFamily="34" charset="-122"/>
              </a:rPr>
              <a:t>界定研究问题；进行文献综述；形成研究假设；确定变量</a:t>
            </a:r>
          </a:p>
        </p:txBody>
      </p:sp>
    </p:spTree>
    <p:extLst>
      <p:ext uri="{BB962C8B-B14F-4D97-AF65-F5344CB8AC3E}">
        <p14:creationId xmlns:p14="http://schemas.microsoft.com/office/powerpoint/2010/main" val="6479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theme/theme1.xml><?xml version="1.0" encoding="utf-8"?>
<a:theme xmlns:a="http://schemas.openxmlformats.org/drawingml/2006/main" name="包裹">
  <a:themeElements>
    <a:clrScheme name="包裹">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10174</TotalTime>
  <Words>4214</Words>
  <Application>Microsoft Macintosh PowerPoint</Application>
  <PresentationFormat>宽屏</PresentationFormat>
  <Paragraphs>500</Paragraphs>
  <Slides>59</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59</vt:i4>
      </vt:variant>
    </vt:vector>
  </HeadingPairs>
  <TitlesOfParts>
    <vt:vector size="67" baseType="lpstr">
      <vt:lpstr>DengXian</vt:lpstr>
      <vt:lpstr>KaiTi</vt:lpstr>
      <vt:lpstr>Microsoft YaHei</vt:lpstr>
      <vt:lpstr>Baoli SC</vt:lpstr>
      <vt:lpstr>Arial</vt:lpstr>
      <vt:lpstr>Gill Sans MT</vt:lpstr>
      <vt:lpstr>Wingdings</vt:lpstr>
      <vt:lpstr>包裹</vt:lpstr>
      <vt:lpstr>第四章</vt:lpstr>
      <vt:lpstr>第一节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教育调查研究</dc:title>
  <dc:creator>Li Song</dc:creator>
  <cp:lastModifiedBy>Li Song</cp:lastModifiedBy>
  <cp:revision>356</cp:revision>
  <dcterms:created xsi:type="dcterms:W3CDTF">2017-11-27T08:42:16Z</dcterms:created>
  <dcterms:modified xsi:type="dcterms:W3CDTF">2023-05-23T08:11:00Z</dcterms:modified>
</cp:coreProperties>
</file>